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8" r:id="rId10"/>
    <p:sldId id="266" r:id="rId11"/>
    <p:sldId id="270" r:id="rId12"/>
    <p:sldId id="263" r:id="rId13"/>
    <p:sldId id="264" r:id="rId14"/>
    <p:sldId id="271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723"/>
    <a:srgbClr val="A6A6A6"/>
    <a:srgbClr val="5B9BD5"/>
    <a:srgbClr val="AD588D"/>
    <a:srgbClr val="39191E"/>
    <a:srgbClr val="68304B"/>
    <a:srgbClr val="6F5566"/>
    <a:srgbClr val="622F45"/>
    <a:srgbClr val="8497B0"/>
    <a:srgbClr val="482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89599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>
        <p:guide orient="horz" pos="231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许 明乐" userId="c245c2684769aa20" providerId="LiveId" clId="{A2C9C190-BAD8-4C26-BF0F-652D051BD41C}"/>
    <pc:docChg chg="custSel addSld delSld modSld sldOrd">
      <pc:chgData name="许 明乐" userId="c245c2684769aa20" providerId="LiveId" clId="{A2C9C190-BAD8-4C26-BF0F-652D051BD41C}" dt="2020-03-13T16:37:37.960" v="1723" actId="20577"/>
      <pc:docMkLst>
        <pc:docMk/>
      </pc:docMkLst>
      <pc:sldChg chg="addSp delSp modSp">
        <pc:chgData name="许 明乐" userId="c245c2684769aa20" providerId="LiveId" clId="{A2C9C190-BAD8-4C26-BF0F-652D051BD41C}" dt="2020-03-13T14:53:40.829" v="126"/>
        <pc:sldMkLst>
          <pc:docMk/>
          <pc:sldMk cId="94900427" sldId="256"/>
        </pc:sldMkLst>
        <pc:spChg chg="mod">
          <ac:chgData name="许 明乐" userId="c245c2684769aa20" providerId="LiveId" clId="{A2C9C190-BAD8-4C26-BF0F-652D051BD41C}" dt="2020-03-13T14:52:37.843" v="31" actId="20577"/>
          <ac:spMkLst>
            <pc:docMk/>
            <pc:sldMk cId="94900427" sldId="256"/>
            <ac:spMk id="2" creationId="{062FF139-997D-4C4D-AD9A-D090F15ED69E}"/>
          </ac:spMkLst>
        </pc:spChg>
        <pc:spChg chg="mod">
          <ac:chgData name="许 明乐" userId="c245c2684769aa20" providerId="LiveId" clId="{A2C9C190-BAD8-4C26-BF0F-652D051BD41C}" dt="2020-03-13T14:53:24.834" v="123" actId="20577"/>
          <ac:spMkLst>
            <pc:docMk/>
            <pc:sldMk cId="94900427" sldId="256"/>
            <ac:spMk id="3" creationId="{B17EE199-64C2-4F40-AB5C-5CB174671C4C}"/>
          </ac:spMkLst>
        </pc:spChg>
        <pc:picChg chg="add del">
          <ac:chgData name="许 明乐" userId="c245c2684769aa20" providerId="LiveId" clId="{A2C9C190-BAD8-4C26-BF0F-652D051BD41C}" dt="2020-03-13T14:53:40.829" v="126"/>
          <ac:picMkLst>
            <pc:docMk/>
            <pc:sldMk cId="94900427" sldId="256"/>
            <ac:picMk id="4" creationId="{AAC9FA1E-B787-43AE-B714-27B01E14DE0D}"/>
          </ac:picMkLst>
        </pc:picChg>
      </pc:sldChg>
      <pc:sldChg chg="addSp delSp modSp add">
        <pc:chgData name="许 明乐" userId="c245c2684769aa20" providerId="LiveId" clId="{A2C9C190-BAD8-4C26-BF0F-652D051BD41C}" dt="2020-03-13T15:19:26.767" v="266" actId="20577"/>
        <pc:sldMkLst>
          <pc:docMk/>
          <pc:sldMk cId="3643886348" sldId="257"/>
        </pc:sldMkLst>
        <pc:spChg chg="mod">
          <ac:chgData name="许 明乐" userId="c245c2684769aa20" providerId="LiveId" clId="{A2C9C190-BAD8-4C26-BF0F-652D051BD41C}" dt="2020-03-13T15:19:18.856" v="259" actId="20577"/>
          <ac:spMkLst>
            <pc:docMk/>
            <pc:sldMk cId="3643886348" sldId="257"/>
            <ac:spMk id="2" creationId="{EDC1B439-22F8-4CD0-9012-394E4C61C16A}"/>
          </ac:spMkLst>
        </pc:spChg>
        <pc:spChg chg="mod">
          <ac:chgData name="许 明乐" userId="c245c2684769aa20" providerId="LiveId" clId="{A2C9C190-BAD8-4C26-BF0F-652D051BD41C}" dt="2020-03-13T15:19:26.767" v="266" actId="20577"/>
          <ac:spMkLst>
            <pc:docMk/>
            <pc:sldMk cId="3643886348" sldId="257"/>
            <ac:spMk id="3" creationId="{695EAB74-DBFF-47A7-8E6D-9760D3DECE93}"/>
          </ac:spMkLst>
        </pc:spChg>
        <pc:spChg chg="add del mod">
          <ac:chgData name="许 明乐" userId="c245c2684769aa20" providerId="LiveId" clId="{A2C9C190-BAD8-4C26-BF0F-652D051BD41C}" dt="2020-03-13T14:54:03.345" v="134" actId="478"/>
          <ac:spMkLst>
            <pc:docMk/>
            <pc:sldMk cId="3643886348" sldId="257"/>
            <ac:spMk id="6" creationId="{3F388CE0-805C-49A1-AC3B-9F44DA1C6BD0}"/>
          </ac:spMkLst>
        </pc:spChg>
        <pc:spChg chg="add del">
          <ac:chgData name="许 明乐" userId="c245c2684769aa20" providerId="LiveId" clId="{A2C9C190-BAD8-4C26-BF0F-652D051BD41C}" dt="2020-03-13T15:17:38.377" v="136"/>
          <ac:spMkLst>
            <pc:docMk/>
            <pc:sldMk cId="3643886348" sldId="257"/>
            <ac:spMk id="7" creationId="{9A5D3437-D391-41A8-92DD-E00EBE2DAD03}"/>
          </ac:spMkLst>
        </pc:spChg>
        <pc:picChg chg="add mod">
          <ac:chgData name="许 明乐" userId="c245c2684769aa20" providerId="LiveId" clId="{A2C9C190-BAD8-4C26-BF0F-652D051BD41C}" dt="2020-03-13T15:17:43.257" v="137" actId="1076"/>
          <ac:picMkLst>
            <pc:docMk/>
            <pc:sldMk cId="3643886348" sldId="257"/>
            <ac:picMk id="4" creationId="{9B02B3D3-5213-463C-9219-A69033EF0B0C}"/>
          </ac:picMkLst>
        </pc:picChg>
        <pc:picChg chg="add del">
          <ac:chgData name="许 明乐" userId="c245c2684769aa20" providerId="LiveId" clId="{A2C9C190-BAD8-4C26-BF0F-652D051BD41C}" dt="2020-03-13T14:53:43.417" v="129"/>
          <ac:picMkLst>
            <pc:docMk/>
            <pc:sldMk cId="3643886348" sldId="257"/>
            <ac:picMk id="5" creationId="{6B5E9869-9397-4D87-9B7F-6A21B1BA5202}"/>
          </ac:picMkLst>
        </pc:picChg>
      </pc:sldChg>
      <pc:sldChg chg="addSp modSp add">
        <pc:chgData name="许 明乐" userId="c245c2684769aa20" providerId="LiveId" clId="{A2C9C190-BAD8-4C26-BF0F-652D051BD41C}" dt="2020-03-13T16:16:55.628" v="1050" actId="20577"/>
        <pc:sldMkLst>
          <pc:docMk/>
          <pc:sldMk cId="762553722" sldId="258"/>
        </pc:sldMkLst>
        <pc:spChg chg="mod">
          <ac:chgData name="许 明乐" userId="c245c2684769aa20" providerId="LiveId" clId="{A2C9C190-BAD8-4C26-BF0F-652D051BD41C}" dt="2020-03-13T16:16:55.628" v="1050" actId="20577"/>
          <ac:spMkLst>
            <pc:docMk/>
            <pc:sldMk cId="762553722" sldId="258"/>
            <ac:spMk id="2" creationId="{36A910FB-C0EB-4B1E-96A7-0D62FA895C1D}"/>
          </ac:spMkLst>
        </pc:spChg>
        <pc:spChg chg="mod">
          <ac:chgData name="许 明乐" userId="c245c2684769aa20" providerId="LiveId" clId="{A2C9C190-BAD8-4C26-BF0F-652D051BD41C}" dt="2020-03-13T16:16:48.100" v="1047" actId="20577"/>
          <ac:spMkLst>
            <pc:docMk/>
            <pc:sldMk cId="762553722" sldId="258"/>
            <ac:spMk id="3" creationId="{1EB692F2-C6B0-4C6B-AFC4-4183B8B372E7}"/>
          </ac:spMkLst>
        </pc:spChg>
        <pc:picChg chg="add mod">
          <ac:chgData name="许 明乐" userId="c245c2684769aa20" providerId="LiveId" clId="{A2C9C190-BAD8-4C26-BF0F-652D051BD41C}" dt="2020-03-13T15:49:55.381" v="351" actId="1076"/>
          <ac:picMkLst>
            <pc:docMk/>
            <pc:sldMk cId="762553722" sldId="258"/>
            <ac:picMk id="4" creationId="{B4AF2F5D-67EB-4471-95AF-BE1B2EB4B6E8}"/>
          </ac:picMkLst>
        </pc:picChg>
      </pc:sldChg>
      <pc:sldChg chg="addSp modSp add">
        <pc:chgData name="许 明乐" userId="c245c2684769aa20" providerId="LiveId" clId="{A2C9C190-BAD8-4C26-BF0F-652D051BD41C}" dt="2020-03-13T16:17:35.358" v="1051" actId="1076"/>
        <pc:sldMkLst>
          <pc:docMk/>
          <pc:sldMk cId="1009009079" sldId="259"/>
        </pc:sldMkLst>
        <pc:spChg chg="mod">
          <ac:chgData name="许 明乐" userId="c245c2684769aa20" providerId="LiveId" clId="{A2C9C190-BAD8-4C26-BF0F-652D051BD41C}" dt="2020-03-13T15:21:04.584" v="344" actId="20577"/>
          <ac:spMkLst>
            <pc:docMk/>
            <pc:sldMk cId="1009009079" sldId="259"/>
            <ac:spMk id="2" creationId="{FEED0145-1A99-439D-85CC-7B021097CC34}"/>
          </ac:spMkLst>
        </pc:spChg>
        <pc:picChg chg="add mod ord">
          <ac:chgData name="许 明乐" userId="c245c2684769aa20" providerId="LiveId" clId="{A2C9C190-BAD8-4C26-BF0F-652D051BD41C}" dt="2020-03-13T16:17:35.358" v="1051" actId="1076"/>
          <ac:picMkLst>
            <pc:docMk/>
            <pc:sldMk cId="1009009079" sldId="259"/>
            <ac:picMk id="4" creationId="{7EBED808-C2B2-4C28-B813-21FEF11819A5}"/>
          </ac:picMkLst>
        </pc:picChg>
      </pc:sldChg>
      <pc:sldChg chg="addSp modSp add">
        <pc:chgData name="许 明乐" userId="c245c2684769aa20" providerId="LiveId" clId="{A2C9C190-BAD8-4C26-BF0F-652D051BD41C}" dt="2020-03-13T15:51:11.478" v="399" actId="20577"/>
        <pc:sldMkLst>
          <pc:docMk/>
          <pc:sldMk cId="2155253676" sldId="260"/>
        </pc:sldMkLst>
        <pc:spChg chg="mod">
          <ac:chgData name="许 明乐" userId="c245c2684769aa20" providerId="LiveId" clId="{A2C9C190-BAD8-4C26-BF0F-652D051BD41C}" dt="2020-03-13T15:51:11.478" v="399" actId="20577"/>
          <ac:spMkLst>
            <pc:docMk/>
            <pc:sldMk cId="2155253676" sldId="260"/>
            <ac:spMk id="2" creationId="{5122AA9A-467A-4927-8BCF-C9ABB3080E8C}"/>
          </ac:spMkLst>
        </pc:spChg>
        <pc:picChg chg="add mod">
          <ac:chgData name="许 明乐" userId="c245c2684769aa20" providerId="LiveId" clId="{A2C9C190-BAD8-4C26-BF0F-652D051BD41C}" dt="2020-03-13T15:50:13.263" v="353" actId="1076"/>
          <ac:picMkLst>
            <pc:docMk/>
            <pc:sldMk cId="2155253676" sldId="260"/>
            <ac:picMk id="4" creationId="{98E9244C-66DF-47E5-873B-BFD5E247E14B}"/>
          </ac:picMkLst>
        </pc:picChg>
      </pc:sldChg>
      <pc:sldChg chg="addSp modSp add">
        <pc:chgData name="许 明乐" userId="c245c2684769aa20" providerId="LiveId" clId="{A2C9C190-BAD8-4C26-BF0F-652D051BD41C}" dt="2020-03-13T15:52:48.710" v="497" actId="20577"/>
        <pc:sldMkLst>
          <pc:docMk/>
          <pc:sldMk cId="397790357" sldId="261"/>
        </pc:sldMkLst>
        <pc:spChg chg="mod">
          <ac:chgData name="许 明乐" userId="c245c2684769aa20" providerId="LiveId" clId="{A2C9C190-BAD8-4C26-BF0F-652D051BD41C}" dt="2020-03-13T15:52:48.710" v="497" actId="20577"/>
          <ac:spMkLst>
            <pc:docMk/>
            <pc:sldMk cId="397790357" sldId="261"/>
            <ac:spMk id="2" creationId="{E6BACDFE-6D6E-4275-BEB5-F898BB0ED340}"/>
          </ac:spMkLst>
        </pc:spChg>
        <pc:spChg chg="mod">
          <ac:chgData name="许 明乐" userId="c245c2684769aa20" providerId="LiveId" clId="{A2C9C190-BAD8-4C26-BF0F-652D051BD41C}" dt="2020-03-13T15:52:10.726" v="440" actId="20577"/>
          <ac:spMkLst>
            <pc:docMk/>
            <pc:sldMk cId="397790357" sldId="261"/>
            <ac:spMk id="3" creationId="{8FC5C1B3-338F-4820-829E-56AD587DD203}"/>
          </ac:spMkLst>
        </pc:spChg>
        <pc:picChg chg="add mod">
          <ac:chgData name="许 明乐" userId="c245c2684769aa20" providerId="LiveId" clId="{A2C9C190-BAD8-4C26-BF0F-652D051BD41C}" dt="2020-03-13T15:52:38.023" v="474" actId="1076"/>
          <ac:picMkLst>
            <pc:docMk/>
            <pc:sldMk cId="397790357" sldId="261"/>
            <ac:picMk id="4" creationId="{F1DC0F14-9B4B-441A-BEC2-A80259199D74}"/>
          </ac:picMkLst>
        </pc:picChg>
      </pc:sldChg>
      <pc:sldChg chg="addSp delSp modSp add modAnim">
        <pc:chgData name="许 明乐" userId="c245c2684769aa20" providerId="LiveId" clId="{A2C9C190-BAD8-4C26-BF0F-652D051BD41C}" dt="2020-03-13T16:31:04.913" v="1552"/>
        <pc:sldMkLst>
          <pc:docMk/>
          <pc:sldMk cId="3787845979" sldId="262"/>
        </pc:sldMkLst>
        <pc:spChg chg="mod">
          <ac:chgData name="许 明乐" userId="c245c2684769aa20" providerId="LiveId" clId="{A2C9C190-BAD8-4C26-BF0F-652D051BD41C}" dt="2020-03-13T15:53:32.518" v="588" actId="20577"/>
          <ac:spMkLst>
            <pc:docMk/>
            <pc:sldMk cId="3787845979" sldId="262"/>
            <ac:spMk id="2" creationId="{26E8B9BA-F0F8-417B-8DC7-97D70FC393D0}"/>
          </ac:spMkLst>
        </pc:spChg>
        <pc:picChg chg="add mod">
          <ac:chgData name="许 明乐" userId="c245c2684769aa20" providerId="LiveId" clId="{A2C9C190-BAD8-4C26-BF0F-652D051BD41C}" dt="2020-03-13T15:53:35.453" v="589" actId="1076"/>
          <ac:picMkLst>
            <pc:docMk/>
            <pc:sldMk cId="3787845979" sldId="262"/>
            <ac:picMk id="4" creationId="{00F74177-C203-495B-809A-3C5F78198C4C}"/>
          </ac:picMkLst>
        </pc:picChg>
        <pc:picChg chg="add mod">
          <ac:chgData name="许 明乐" userId="c245c2684769aa20" providerId="LiveId" clId="{A2C9C190-BAD8-4C26-BF0F-652D051BD41C}" dt="2020-03-13T15:53:42.525" v="591" actId="1076"/>
          <ac:picMkLst>
            <pc:docMk/>
            <pc:sldMk cId="3787845979" sldId="262"/>
            <ac:picMk id="5" creationId="{66D38BF6-3AF1-4C9B-8182-9F6DFFBB4257}"/>
          </ac:picMkLst>
        </pc:picChg>
        <pc:picChg chg="add del mod">
          <ac:chgData name="许 明乐" userId="c245c2684769aa20" providerId="LiveId" clId="{A2C9C190-BAD8-4C26-BF0F-652D051BD41C}" dt="2020-03-13T16:31:04.913" v="1552"/>
          <ac:picMkLst>
            <pc:docMk/>
            <pc:sldMk cId="3787845979" sldId="262"/>
            <ac:picMk id="6" creationId="{E50D60DE-6768-46BA-86D0-4C75C49C09D5}"/>
          </ac:picMkLst>
        </pc:picChg>
      </pc:sldChg>
      <pc:sldChg chg="addSp modSp add ord">
        <pc:chgData name="许 明乐" userId="c245c2684769aa20" providerId="LiveId" clId="{A2C9C190-BAD8-4C26-BF0F-652D051BD41C}" dt="2020-03-13T16:37:05.478" v="1698"/>
        <pc:sldMkLst>
          <pc:docMk/>
          <pc:sldMk cId="2059883133" sldId="263"/>
        </pc:sldMkLst>
        <pc:spChg chg="mod">
          <ac:chgData name="许 明乐" userId="c245c2684769aa20" providerId="LiveId" clId="{A2C9C190-BAD8-4C26-BF0F-652D051BD41C}" dt="2020-03-13T16:11:52.658" v="1008" actId="20577"/>
          <ac:spMkLst>
            <pc:docMk/>
            <pc:sldMk cId="2059883133" sldId="263"/>
            <ac:spMk id="2" creationId="{D9C7965D-800B-4689-A96C-0F9C15252A2D}"/>
          </ac:spMkLst>
        </pc:spChg>
        <pc:spChg chg="mod">
          <ac:chgData name="许 明乐" userId="c245c2684769aa20" providerId="LiveId" clId="{A2C9C190-BAD8-4C26-BF0F-652D051BD41C}" dt="2020-03-13T15:54:10.070" v="639" actId="20577"/>
          <ac:spMkLst>
            <pc:docMk/>
            <pc:sldMk cId="2059883133" sldId="263"/>
            <ac:spMk id="3" creationId="{C8E1E3DB-B86C-49B3-BD25-452145748B8F}"/>
          </ac:spMkLst>
        </pc:spChg>
        <pc:picChg chg="add mod ord modCrop">
          <ac:chgData name="许 明乐" userId="c245c2684769aa20" providerId="LiveId" clId="{A2C9C190-BAD8-4C26-BF0F-652D051BD41C}" dt="2020-03-13T16:12:04.603" v="1011" actId="1076"/>
          <ac:picMkLst>
            <pc:docMk/>
            <pc:sldMk cId="2059883133" sldId="263"/>
            <ac:picMk id="4" creationId="{5EC87BE5-F8D1-4C29-9BED-25AA9EE3E468}"/>
          </ac:picMkLst>
        </pc:picChg>
      </pc:sldChg>
      <pc:sldChg chg="addSp delSp modSp add">
        <pc:chgData name="许 明乐" userId="c245c2684769aa20" providerId="LiveId" clId="{A2C9C190-BAD8-4C26-BF0F-652D051BD41C}" dt="2020-03-13T16:12:48.497" v="1019" actId="1076"/>
        <pc:sldMkLst>
          <pc:docMk/>
          <pc:sldMk cId="2053993998" sldId="264"/>
        </pc:sldMkLst>
        <pc:spChg chg="mod">
          <ac:chgData name="许 明乐" userId="c245c2684769aa20" providerId="LiveId" clId="{A2C9C190-BAD8-4C26-BF0F-652D051BD41C}" dt="2020-03-13T16:12:31.922" v="1013"/>
          <ac:spMkLst>
            <pc:docMk/>
            <pc:sldMk cId="2053993998" sldId="264"/>
            <ac:spMk id="2" creationId="{02706EF4-0DDD-43E6-B900-56A83C2AE98A}"/>
          </ac:spMkLst>
        </pc:spChg>
        <pc:spChg chg="add del mod">
          <ac:chgData name="许 明乐" userId="c245c2684769aa20" providerId="LiveId" clId="{A2C9C190-BAD8-4C26-BF0F-652D051BD41C}" dt="2020-03-13T16:12:41.130" v="1017"/>
          <ac:spMkLst>
            <pc:docMk/>
            <pc:sldMk cId="2053993998" sldId="264"/>
            <ac:spMk id="5" creationId="{1C260DBB-F2FC-46D3-AEAE-63E93158A8D9}"/>
          </ac:spMkLst>
        </pc:spChg>
        <pc:picChg chg="add del mod">
          <ac:chgData name="许 明乐" userId="c245c2684769aa20" providerId="LiveId" clId="{A2C9C190-BAD8-4C26-BF0F-652D051BD41C}" dt="2020-03-13T16:12:41.130" v="1017"/>
          <ac:picMkLst>
            <pc:docMk/>
            <pc:sldMk cId="2053993998" sldId="264"/>
            <ac:picMk id="4" creationId="{9001B974-DCE2-478B-A47F-A09751FABFF4}"/>
          </ac:picMkLst>
        </pc:picChg>
        <pc:picChg chg="add mod">
          <ac:chgData name="许 明乐" userId="c245c2684769aa20" providerId="LiveId" clId="{A2C9C190-BAD8-4C26-BF0F-652D051BD41C}" dt="2020-03-13T16:12:48.497" v="1019" actId="1076"/>
          <ac:picMkLst>
            <pc:docMk/>
            <pc:sldMk cId="2053993998" sldId="264"/>
            <ac:picMk id="6" creationId="{D74310C3-F4D1-47B2-A57F-E7D364A653D6}"/>
          </ac:picMkLst>
        </pc:picChg>
        <pc:picChg chg="add mod">
          <ac:chgData name="许 明乐" userId="c245c2684769aa20" providerId="LiveId" clId="{A2C9C190-BAD8-4C26-BF0F-652D051BD41C}" dt="2020-03-13T16:12:48.497" v="1019" actId="1076"/>
          <ac:picMkLst>
            <pc:docMk/>
            <pc:sldMk cId="2053993998" sldId="264"/>
            <ac:picMk id="7" creationId="{08582BC6-2FE3-4578-89F1-B7D10D142799}"/>
          </ac:picMkLst>
        </pc:picChg>
      </pc:sldChg>
      <pc:sldChg chg="addSp modSp add">
        <pc:chgData name="许 明乐" userId="c245c2684769aa20" providerId="LiveId" clId="{A2C9C190-BAD8-4C26-BF0F-652D051BD41C}" dt="2020-03-13T16:33:50.990" v="1697" actId="1076"/>
        <pc:sldMkLst>
          <pc:docMk/>
          <pc:sldMk cId="1956648151" sldId="265"/>
        </pc:sldMkLst>
        <pc:spChg chg="mod">
          <ac:chgData name="许 明乐" userId="c245c2684769aa20" providerId="LiveId" clId="{A2C9C190-BAD8-4C26-BF0F-652D051BD41C}" dt="2020-03-13T16:33:45.008" v="1695" actId="20577"/>
          <ac:spMkLst>
            <pc:docMk/>
            <pc:sldMk cId="1956648151" sldId="265"/>
            <ac:spMk id="2" creationId="{934B7435-FC45-4D89-AAAF-83082A300D2B}"/>
          </ac:spMkLst>
        </pc:spChg>
        <pc:picChg chg="add mod">
          <ac:chgData name="许 明乐" userId="c245c2684769aa20" providerId="LiveId" clId="{A2C9C190-BAD8-4C26-BF0F-652D051BD41C}" dt="2020-03-13T16:33:50.990" v="1697" actId="1076"/>
          <ac:picMkLst>
            <pc:docMk/>
            <pc:sldMk cId="1956648151" sldId="265"/>
            <ac:picMk id="4" creationId="{3BDC5546-1100-458A-9FCB-449FD584CC3F}"/>
          </ac:picMkLst>
        </pc:picChg>
      </pc:sldChg>
      <pc:sldChg chg="addSp modSp add">
        <pc:chgData name="许 明乐" userId="c245c2684769aa20" providerId="LiveId" clId="{A2C9C190-BAD8-4C26-BF0F-652D051BD41C}" dt="2020-03-13T16:37:37.960" v="1723" actId="20577"/>
        <pc:sldMkLst>
          <pc:docMk/>
          <pc:sldMk cId="791591606" sldId="266"/>
        </pc:sldMkLst>
        <pc:spChg chg="mod">
          <ac:chgData name="许 明乐" userId="c245c2684769aa20" providerId="LiveId" clId="{A2C9C190-BAD8-4C26-BF0F-652D051BD41C}" dt="2020-03-13T16:31:55.210" v="1642" actId="1076"/>
          <ac:spMkLst>
            <pc:docMk/>
            <pc:sldMk cId="791591606" sldId="266"/>
            <ac:spMk id="2" creationId="{75EC9A42-EED2-438F-9658-8ABABB5E790D}"/>
          </ac:spMkLst>
        </pc:spChg>
        <pc:spChg chg="mod">
          <ac:chgData name="许 明乐" userId="c245c2684769aa20" providerId="LiveId" clId="{A2C9C190-BAD8-4C26-BF0F-652D051BD41C}" dt="2020-03-13T16:37:37.960" v="1723" actId="20577"/>
          <ac:spMkLst>
            <pc:docMk/>
            <pc:sldMk cId="791591606" sldId="266"/>
            <ac:spMk id="3" creationId="{31DD2A67-08FB-4905-89F2-2764EFAAC24D}"/>
          </ac:spMkLst>
        </pc:spChg>
        <pc:picChg chg="add mod">
          <ac:chgData name="许 明乐" userId="c245c2684769aa20" providerId="LiveId" clId="{A2C9C190-BAD8-4C26-BF0F-652D051BD41C}" dt="2020-03-13T16:29:09.312" v="1547" actId="14100"/>
          <ac:picMkLst>
            <pc:docMk/>
            <pc:sldMk cId="791591606" sldId="266"/>
            <ac:picMk id="4" creationId="{54780153-E03A-4953-9E6F-8B1E8A81C41D}"/>
          </ac:picMkLst>
        </pc:picChg>
      </pc:sldChg>
      <pc:sldChg chg="addSp modSp add del">
        <pc:chgData name="许 明乐" userId="c245c2684769aa20" providerId="LiveId" clId="{A2C9C190-BAD8-4C26-BF0F-652D051BD41C}" dt="2020-03-13T16:32:48.189" v="1675" actId="2696"/>
        <pc:sldMkLst>
          <pc:docMk/>
          <pc:sldMk cId="3105625945" sldId="267"/>
        </pc:sldMkLst>
        <pc:spChg chg="mod">
          <ac:chgData name="许 明乐" userId="c245c2684769aa20" providerId="LiveId" clId="{A2C9C190-BAD8-4C26-BF0F-652D051BD41C}" dt="2020-03-13T16:32:46.040" v="1674" actId="20577"/>
          <ac:spMkLst>
            <pc:docMk/>
            <pc:sldMk cId="3105625945" sldId="267"/>
            <ac:spMk id="2" creationId="{228DB16A-5F92-464D-96D1-E2149DD62546}"/>
          </ac:spMkLst>
        </pc:spChg>
        <pc:picChg chg="add mod">
          <ac:chgData name="许 明乐" userId="c245c2684769aa20" providerId="LiveId" clId="{A2C9C190-BAD8-4C26-BF0F-652D051BD41C}" dt="2020-03-13T16:32:21.268" v="1657" actId="1076"/>
          <ac:picMkLst>
            <pc:docMk/>
            <pc:sldMk cId="3105625945" sldId="267"/>
            <ac:picMk id="4" creationId="{D8BB056F-7A11-47C5-8063-085A408FF31E}"/>
          </ac:picMkLst>
        </pc:picChg>
      </pc:sldChg>
      <pc:sldChg chg="addSp modSp add">
        <pc:chgData name="许 明乐" userId="c245c2684769aa20" providerId="LiveId" clId="{A2C9C190-BAD8-4C26-BF0F-652D051BD41C}" dt="2020-03-13T16:31:24.166" v="1609" actId="1076"/>
        <pc:sldMkLst>
          <pc:docMk/>
          <pc:sldMk cId="650654435" sldId="268"/>
        </pc:sldMkLst>
        <pc:spChg chg="mod">
          <ac:chgData name="许 明乐" userId="c245c2684769aa20" providerId="LiveId" clId="{A2C9C190-BAD8-4C26-BF0F-652D051BD41C}" dt="2020-03-13T16:31:22.583" v="1608" actId="20577"/>
          <ac:spMkLst>
            <pc:docMk/>
            <pc:sldMk cId="650654435" sldId="268"/>
            <ac:spMk id="2" creationId="{7204843B-0597-4795-A188-0CA2A8E3DE7F}"/>
          </ac:spMkLst>
        </pc:spChg>
        <pc:picChg chg="add mod">
          <ac:chgData name="许 明乐" userId="c245c2684769aa20" providerId="LiveId" clId="{A2C9C190-BAD8-4C26-BF0F-652D051BD41C}" dt="2020-03-13T16:31:24.166" v="1609" actId="1076"/>
          <ac:picMkLst>
            <pc:docMk/>
            <pc:sldMk cId="650654435" sldId="268"/>
            <ac:picMk id="4" creationId="{0D430FC7-54DB-4FC3-9FCB-C6AAF341A5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B7CE5-4AFD-461A-8A2B-EAB1EC5FEF3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6BA63-61E9-4DC0-98D8-E343210B7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3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0E4A9-E4BE-4DDC-84D6-12CEE6746D7A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AFB4-4158-4648-8B99-46A89CF3C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1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02475"/>
            <a:ext cx="9144000" cy="119130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77162"/>
            <a:ext cx="9144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EEE25DE-A758-460A-8D12-0B745EFEEFF8}"/>
              </a:ext>
            </a:extLst>
          </p:cNvPr>
          <p:cNvCxnSpPr/>
          <p:nvPr userDrawn="1"/>
        </p:nvCxnSpPr>
        <p:spPr>
          <a:xfrm>
            <a:off x="1446415" y="3004124"/>
            <a:ext cx="94016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4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CF1252-9943-460B-B6B3-C13BD9B66606}"/>
              </a:ext>
            </a:extLst>
          </p:cNvPr>
          <p:cNvSpPr txBox="1">
            <a:spLocks/>
          </p:cNvSpPr>
          <p:nvPr userDrawn="1"/>
        </p:nvSpPr>
        <p:spPr>
          <a:xfrm>
            <a:off x="838201" y="390698"/>
            <a:ext cx="11057312" cy="773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i="1" u="sng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90895-80DD-4C26-8F54-53D081F229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74316"/>
            <a:ext cx="10899370" cy="71420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6481C7-59D2-4B8C-99D9-14FFF9832C18}"/>
              </a:ext>
            </a:extLst>
          </p:cNvPr>
          <p:cNvSpPr txBox="1"/>
          <p:nvPr userDrawn="1"/>
        </p:nvSpPr>
        <p:spPr>
          <a:xfrm>
            <a:off x="5297978" y="6467302"/>
            <a:ext cx="15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Page: </a:t>
            </a:r>
            <a:fld id="{6DAF83D8-3866-4068-BCD3-8C7D355B62C8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27351"/>
            <a:ext cx="9144000" cy="1191306"/>
          </a:xfrm>
        </p:spPr>
        <p:txBody>
          <a:bodyPr anchor="b">
            <a:normAutofit/>
          </a:bodyPr>
          <a:lstStyle>
            <a:lvl1pPr algn="ctr">
              <a:defRPr sz="4400" i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EEE25DE-A758-460A-8D12-0B745EFEEFF8}"/>
              </a:ext>
            </a:extLst>
          </p:cNvPr>
          <p:cNvCxnSpPr/>
          <p:nvPr userDrawn="1"/>
        </p:nvCxnSpPr>
        <p:spPr>
          <a:xfrm>
            <a:off x="1446415" y="3429000"/>
            <a:ext cx="94016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5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3652"/>
            <a:ext cx="10515600" cy="668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673" y="1411835"/>
            <a:ext cx="11240654" cy="4637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87B8A1-3C7D-469E-8738-FBBCE83C04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" y="333653"/>
            <a:ext cx="668066" cy="6680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FE398D-A2F7-4761-A8A2-400E0F4075A2}"/>
              </a:ext>
            </a:extLst>
          </p:cNvPr>
          <p:cNvSpPr txBox="1"/>
          <p:nvPr userDrawn="1"/>
        </p:nvSpPr>
        <p:spPr>
          <a:xfrm>
            <a:off x="6749935" y="0"/>
            <a:ext cx="5439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Image processing, analysis and machine vision for 2020 Spring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251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F139-997D-4C4D-AD9A-D090F15ED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1: Introduction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EE199-64C2-4F40-AB5C-5CB174671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Image processing, analysis and machine vision</a:t>
            </a:r>
          </a:p>
          <a:p>
            <a:r>
              <a:rPr lang="en-US" altLang="zh-CN" dirty="0"/>
              <a:t>Dong Sun Park</a:t>
            </a:r>
          </a:p>
          <a:p>
            <a:fld id="{B7C3E319-47BE-4A61-BF3E-4FBABC72C86E}" type="datetime2">
              <a:rPr lang="en-US" altLang="zh-CN"/>
              <a:t>Monday, March 23, 2020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0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5EC9A42-EED2-438F-9658-8ABABB5E7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394" y="1110008"/>
                <a:ext cx="11240654" cy="4637984"/>
              </a:xfrm>
            </p:spPr>
            <p:txBody>
              <a:bodyPr/>
              <a:lstStyle/>
              <a:p>
                <a:r>
                  <a:rPr lang="en-US" altLang="zh-CN" dirty="0"/>
                  <a:t>Interpretation: principal tool of computer vision to approach problems which humans solve unwittingly: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Noise: is inherently present in each measurement in the real world</a:t>
                </a:r>
              </a:p>
              <a:p>
                <a:r>
                  <a:rPr lang="en-US" altLang="zh-CN" dirty="0"/>
                  <a:t>Too much data: images and video are huge</a:t>
                </a:r>
              </a:p>
              <a:p>
                <a:r>
                  <a:rPr lang="en-US" altLang="zh-CN" dirty="0"/>
                  <a:t>Object have different poses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Illumination are different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5EC9A42-EED2-438F-9658-8ABABB5E7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394" y="1110008"/>
                <a:ext cx="11240654" cy="4637984"/>
              </a:xfrm>
              <a:blipFill>
                <a:blip r:embed="rId2"/>
                <a:stretch>
                  <a:fillRect l="-759" t="-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D2A67-08FB-4905-89F2-2764EFAAC2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Other challenges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780153-E03A-4953-9E6F-8B1E8A81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6225"/>
            <a:ext cx="12113443" cy="29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9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2AEA1D7-3BF7-4B66-9922-B4574946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vision tasks</a:t>
            </a:r>
          </a:p>
          <a:p>
            <a:pPr lvl="1"/>
            <a:r>
              <a:rPr lang="en-US" altLang="ko-KR" dirty="0"/>
              <a:t>Object recognition, scene understanding . . .</a:t>
            </a:r>
          </a:p>
          <a:p>
            <a:pPr lvl="1"/>
            <a:r>
              <a:rPr lang="en-US" altLang="ko-KR" dirty="0"/>
              <a:t>Mappings into different representations starting from analog images to final interpretations</a:t>
            </a:r>
          </a:p>
          <a:p>
            <a:pPr lvl="2"/>
            <a:r>
              <a:rPr lang="en-US" altLang="ko-KR" dirty="0"/>
              <a:t>Four levels in Fig. 1.7</a:t>
            </a:r>
          </a:p>
          <a:p>
            <a:pPr lvl="1"/>
            <a:r>
              <a:rPr lang="en-US" altLang="ko-KR" dirty="0"/>
              <a:t>A task or multiple tasks(algorithms) for a mapping </a:t>
            </a:r>
          </a:p>
          <a:p>
            <a:r>
              <a:rPr lang="en-US" altLang="ko-KR" dirty="0"/>
              <a:t>Implementation of Tasks </a:t>
            </a:r>
          </a:p>
          <a:p>
            <a:pPr lvl="1"/>
            <a:r>
              <a:rPr lang="en-US" altLang="ko-KR" dirty="0"/>
              <a:t>Bottom-up </a:t>
            </a:r>
          </a:p>
          <a:p>
            <a:pPr lvl="2"/>
            <a:r>
              <a:rPr lang="en-US" altLang="ko-KR" dirty="0"/>
              <a:t>From low-level processing with little knowledge to higher levels </a:t>
            </a:r>
            <a:r>
              <a:rPr lang="en-US" altLang="ko-KR" dirty="0" err="1"/>
              <a:t>processings</a:t>
            </a:r>
            <a:endParaRPr lang="en-US" altLang="ko-KR" dirty="0"/>
          </a:p>
          <a:p>
            <a:pPr lvl="1"/>
            <a:r>
              <a:rPr lang="en-US" altLang="ko-KR" dirty="0"/>
              <a:t>Top-down</a:t>
            </a:r>
          </a:p>
          <a:p>
            <a:pPr lvl="2"/>
            <a:r>
              <a:rPr lang="en-US" altLang="ko-KR" dirty="0"/>
              <a:t>Knowledge on target object or scene</a:t>
            </a:r>
          </a:p>
          <a:p>
            <a:r>
              <a:rPr lang="en-US" altLang="ko-KR" dirty="0"/>
              <a:t>Vision tasks</a:t>
            </a:r>
          </a:p>
          <a:p>
            <a:pPr lvl="1"/>
            <a:r>
              <a:rPr lang="en-US" altLang="ko-KR" dirty="0"/>
              <a:t>Low-level image processing</a:t>
            </a:r>
          </a:p>
          <a:p>
            <a:pPr lvl="1"/>
            <a:r>
              <a:rPr lang="en-US" altLang="ko-KR" dirty="0"/>
              <a:t>High-level image understanding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39EA0-2A96-4218-AA09-E47DDA7822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Image analysis tasks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37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C87BE5-F8D1-4C29-9BED-25AA9EE3E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1"/>
          <a:stretch/>
        </p:blipFill>
        <p:spPr>
          <a:xfrm>
            <a:off x="4485588" y="988518"/>
            <a:ext cx="7706412" cy="5548313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C7965D-800B-4689-A96C-0F9C15252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0" y="1490535"/>
            <a:ext cx="4539387" cy="4637984"/>
          </a:xfrm>
        </p:spPr>
        <p:txBody>
          <a:bodyPr/>
          <a:lstStyle/>
          <a:p>
            <a:r>
              <a:rPr lang="en-US" altLang="zh-CN" dirty="0"/>
              <a:t>Two levels</a:t>
            </a:r>
          </a:p>
          <a:p>
            <a:pPr lvl="1"/>
            <a:r>
              <a:rPr lang="en-US" altLang="zh-CN" dirty="0"/>
              <a:t>Low: use very little knowledge about the content of the images</a:t>
            </a:r>
          </a:p>
          <a:p>
            <a:pPr lvl="1"/>
            <a:r>
              <a:rPr lang="en-US" altLang="zh-CN" dirty="0"/>
              <a:t>High: based on knowledge, goals, and plans of how to achieve those goals and artificial intelligence methods are widely applicable.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1E3DB-B86C-49B3-BD25-452145748B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Image representation and image analysis tasks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88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706EF4-0DDD-43E6-B900-56A83C2A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unusual image representation: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vertical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gives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brightness of its corresponding location in the right image.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86017-17E8-40DB-A564-786B7AC90D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74310C3-F4D1-47B2-A57F-E7D364A6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86"/>
          <a:stretch>
            <a:fillRect/>
          </a:stretch>
        </p:blipFill>
        <p:spPr>
          <a:xfrm>
            <a:off x="1567992" y="2528740"/>
            <a:ext cx="4419600" cy="373380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08582BC6-2FE3-4578-89F1-B7D10D14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9"/>
          <a:stretch>
            <a:fillRect/>
          </a:stretch>
        </p:blipFill>
        <p:spPr bwMode="auto">
          <a:xfrm>
            <a:off x="6520992" y="2604940"/>
            <a:ext cx="33591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9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EA1E86-92D5-4A2C-AF66-8A1D5500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Low-level image processing with original images</a:t>
            </a:r>
            <a:endParaRPr lang="ko-KR" altLang="en-US" dirty="0"/>
          </a:p>
          <a:p>
            <a:pPr lvl="1"/>
            <a:r>
              <a:rPr lang="en-US" altLang="ko-KR" dirty="0"/>
              <a:t>Preprocessing or feature extraction </a:t>
            </a:r>
          </a:p>
          <a:p>
            <a:pPr lvl="1"/>
            <a:r>
              <a:rPr lang="en-US" altLang="ko-KR" dirty="0"/>
              <a:t>Noise filtering</a:t>
            </a:r>
          </a:p>
          <a:p>
            <a:pPr lvl="1"/>
            <a:r>
              <a:rPr lang="en-US" altLang="ko-KR" dirty="0"/>
              <a:t>Contrast enhancement</a:t>
            </a:r>
          </a:p>
          <a:p>
            <a:pPr lvl="1"/>
            <a:r>
              <a:rPr lang="en-US" altLang="ko-KR" dirty="0"/>
              <a:t>Edge/boundary extraction with filters</a:t>
            </a:r>
          </a:p>
          <a:p>
            <a:pPr lvl="1"/>
            <a:r>
              <a:rPr lang="en-US" altLang="ko-KR" dirty="0"/>
              <a:t>Image compression</a:t>
            </a:r>
          </a:p>
          <a:p>
            <a:r>
              <a:rPr lang="en-US" altLang="ko-KR" dirty="0"/>
              <a:t>High-level computer vision</a:t>
            </a:r>
          </a:p>
          <a:p>
            <a:pPr lvl="1"/>
            <a:r>
              <a:rPr lang="en-US" altLang="ko-KR" dirty="0"/>
              <a:t>Segmentation </a:t>
            </a:r>
          </a:p>
          <a:p>
            <a:pPr lvl="1"/>
            <a:r>
              <a:rPr lang="en-US" altLang="ko-KR" dirty="0"/>
              <a:t>Object recognition</a:t>
            </a:r>
          </a:p>
          <a:p>
            <a:pPr lvl="1"/>
            <a:r>
              <a:rPr lang="en-US" altLang="ko-KR" dirty="0"/>
              <a:t>understanding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25FCD-15AC-4B0D-9A68-D2776E11B7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13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4B7435-FC45-4D89-AAAF-83082A30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3D vision 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072D0-7611-4187-898F-08E59F10A7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C5546-1100-458A-9FCB-449FD584C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8565" y="2050361"/>
            <a:ext cx="8540750" cy="44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4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DC1B439-22F8-4CD0-9012-394E4C61C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  <a:p>
            <a:r>
              <a:rPr lang="en-US" altLang="zh-CN" dirty="0"/>
              <a:t>Why is computer vision difficult?</a:t>
            </a:r>
          </a:p>
          <a:p>
            <a:r>
              <a:rPr lang="en-US" altLang="zh-CN" dirty="0"/>
              <a:t>Image representation and image analysis tasks.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EAB74-DBFF-47A7-8E6D-9760D3DECE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B02B3D3-5213-463C-9219-A69033EF0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59" y="988518"/>
            <a:ext cx="43275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88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A910FB-C0EB-4B1E-96A7-0D62FA89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7" y="1110008"/>
            <a:ext cx="11240654" cy="463798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can machine or computer think this image?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boundary from the background.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Some legs are occluded.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692F2-C6B0-4C6B-AFC4-4183B8B372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Human vs. machine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F2F5D-67EB-4471-95AF-BE1B2EB4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833" y="2363934"/>
            <a:ext cx="83042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5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ED808-C2B2-4C28-B813-21FEF118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0687" y="369887"/>
            <a:ext cx="7961313" cy="6118225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ED0145-1A99-439D-85CC-7B021097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cow might look like in various poses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36848-09B0-4795-A8DF-8E3EC3C48F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0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22AA9A-467A-4927-8BCF-C9ABB308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Moving cows could be in different pose.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1FBEE-DDD9-4E62-91B8-6B32AE76D2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9244C-66DF-47E5-873B-BFD5E247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8247" y="2245765"/>
            <a:ext cx="854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5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BACDFE-6D6E-4275-BEB5-F898BB0E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Loss of information when from 3D to 2D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5C1B3-338F-4820-829E-56AD587DD2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Why is computer vision difficult?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C0F14-9B4B-441A-BEC2-A80259199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0380" y="2054427"/>
            <a:ext cx="7848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2D35265-25A2-4880-9BBE-4F04F0BC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Interpretation</a:t>
            </a:r>
          </a:p>
          <a:p>
            <a:pPr lvl="1"/>
            <a:r>
              <a:rPr lang="en-US" altLang="ko-KR" dirty="0"/>
              <a:t>Human reasoning from knowledge</a:t>
            </a:r>
          </a:p>
          <a:p>
            <a:pPr lvl="1"/>
            <a:r>
              <a:rPr lang="en-US" altLang="ko-KR" dirty="0"/>
              <a:t>Machine reasoning from image to model</a:t>
            </a:r>
          </a:p>
          <a:p>
            <a:pPr lvl="2"/>
            <a:r>
              <a:rPr lang="en-US" altLang="ko-KR" dirty="0"/>
              <a:t>Traditional rule-based systems; difficulty in generalization</a:t>
            </a:r>
          </a:p>
          <a:p>
            <a:pPr lvl="2"/>
            <a:r>
              <a:rPr lang="en-US" altLang="ko-KR" dirty="0"/>
              <a:t>Neural net-based systems</a:t>
            </a:r>
          </a:p>
          <a:p>
            <a:r>
              <a:rPr lang="en-US" altLang="ko-KR" dirty="0"/>
              <a:t>Noise</a:t>
            </a:r>
          </a:p>
          <a:p>
            <a:pPr lvl="1"/>
            <a:r>
              <a:rPr lang="en-US" altLang="ko-KR" dirty="0"/>
              <a:t>Random(stochastic) additive noises with distributions</a:t>
            </a:r>
          </a:p>
          <a:p>
            <a:pPr lvl="1"/>
            <a:r>
              <a:rPr lang="en-US" altLang="ko-KR" dirty="0"/>
              <a:t>Nonrigid objects</a:t>
            </a:r>
          </a:p>
          <a:p>
            <a:pPr lvl="2"/>
            <a:r>
              <a:rPr lang="en-US" altLang="ko-KR" dirty="0"/>
              <a:t>Poses</a:t>
            </a:r>
          </a:p>
          <a:p>
            <a:pPr lvl="2"/>
            <a:r>
              <a:rPr lang="en-US" altLang="ko-KR" dirty="0"/>
              <a:t>Views</a:t>
            </a:r>
          </a:p>
          <a:p>
            <a:pPr lvl="2"/>
            <a:r>
              <a:rPr lang="en-US" altLang="ko-KR" dirty="0"/>
              <a:t>Inherent variations</a:t>
            </a:r>
          </a:p>
          <a:p>
            <a:r>
              <a:rPr lang="en-US" altLang="ko-KR" dirty="0"/>
              <a:t>Data size</a:t>
            </a:r>
          </a:p>
          <a:p>
            <a:pPr lvl="1"/>
            <a:r>
              <a:rPr lang="en-US" altLang="ko-KR" dirty="0"/>
              <a:t>Curse of dimensionality</a:t>
            </a:r>
          </a:p>
          <a:p>
            <a:r>
              <a:rPr lang="en-US" altLang="ko-KR" dirty="0"/>
              <a:t>Illumination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B64BD-C1A1-4C2C-B97D-67E9E07063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97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E8B9BA-F0F8-417B-8DC7-97D70FC39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 and global view.</a:t>
            </a:r>
          </a:p>
          <a:p>
            <a:r>
              <a:rPr lang="en-US" altLang="zh-CN" dirty="0"/>
              <a:t>Can you recognize this?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BBCB0-55F7-4B53-8333-1533329695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74177-C203-495B-809A-3C5F78198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8920" y="631417"/>
            <a:ext cx="7848600" cy="33528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6D38BF6-3AF1-4C9B-8182-9F6DFFB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9420" y="3683518"/>
            <a:ext cx="746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04843B-0597-4795-A188-0CA2A8E3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machine recognize these cat?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F223F-8755-42C7-9355-0C51D83FF2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430FC7-54DB-4FC3-9FCB-C6AAF341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224"/>
            <a:ext cx="12192000" cy="31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54435"/>
      </p:ext>
    </p:extLst>
  </p:cSld>
  <p:clrMapOvr>
    <a:masterClrMapping/>
  </p:clrMapOvr>
</p:sld>
</file>

<file path=ppt/theme/theme1.xml><?xml version="1.0" encoding="utf-8"?>
<a:theme xmlns:a="http://schemas.openxmlformats.org/drawingml/2006/main" name="xml_1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我的微软雅黑">
      <a:majorFont>
        <a:latin typeface="微软雅黑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074970D3DE8D4DB636D57E4DC07EF7" ma:contentTypeVersion="2" ma:contentTypeDescription="새 문서를 만듭니다." ma:contentTypeScope="" ma:versionID="8194bde2b302b0194c8f1d022015e304">
  <xsd:schema xmlns:xsd="http://www.w3.org/2001/XMLSchema" xmlns:xs="http://www.w3.org/2001/XMLSchema" xmlns:p="http://schemas.microsoft.com/office/2006/metadata/properties" xmlns:ns2="975bebe6-2cb1-4389-887c-e573d9cab927" targetNamespace="http://schemas.microsoft.com/office/2006/metadata/properties" ma:root="true" ma:fieldsID="5fac94aab9f34d3b64eed642f3afdd22" ns2:_="">
    <xsd:import namespace="975bebe6-2cb1-4389-887c-e573d9cab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bebe6-2cb1-4389-887c-e573d9cab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D0E594-933D-4C0F-A33B-C572B12FE568}"/>
</file>

<file path=customXml/itemProps2.xml><?xml version="1.0" encoding="utf-8"?>
<ds:datastoreItem xmlns:ds="http://schemas.openxmlformats.org/officeDocument/2006/customXml" ds:itemID="{B3E96607-91F1-4B72-A886-7421A44D7149}"/>
</file>

<file path=customXml/itemProps3.xml><?xml version="1.0" encoding="utf-8"?>
<ds:datastoreItem xmlns:ds="http://schemas.openxmlformats.org/officeDocument/2006/customXml" ds:itemID="{E6D86DA6-71BF-474D-8268-28C3C127F031}"/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365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等线</vt:lpstr>
      <vt:lpstr>Microsoft YaHei</vt:lpstr>
      <vt:lpstr>Arial</vt:lpstr>
      <vt:lpstr>Cambria Math</vt:lpstr>
      <vt:lpstr>Times New Roman</vt:lpstr>
      <vt:lpstr>xml_1​​</vt:lpstr>
      <vt:lpstr>Chapter 1: Introduction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护士助手机器人</dc:title>
  <dc:creator>许明乐</dc:creator>
  <cp:lastModifiedBy>Park Dong Sun</cp:lastModifiedBy>
  <cp:revision>154</cp:revision>
  <dcterms:created xsi:type="dcterms:W3CDTF">2017-05-23T03:52:28Z</dcterms:created>
  <dcterms:modified xsi:type="dcterms:W3CDTF">2020-03-29T13:25:56Z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0x01010066074970D3DE8D4DB636D57E4DC07EF7</vt:lpwstr>
  </property>
</Properties>
</file>