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56" r:id="rId2"/>
    <p:sldId id="257" r:id="rId3"/>
    <p:sldId id="259" r:id="rId4"/>
    <p:sldId id="293"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723"/>
    <a:srgbClr val="A6A6A6"/>
    <a:srgbClr val="5B9BD5"/>
    <a:srgbClr val="AD588D"/>
    <a:srgbClr val="39191E"/>
    <a:srgbClr val="68304B"/>
    <a:srgbClr val="6F5566"/>
    <a:srgbClr val="622F45"/>
    <a:srgbClr val="8497B0"/>
    <a:srgbClr val="48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89599" autoAdjust="0"/>
  </p:normalViewPr>
  <p:slideViewPr>
    <p:cSldViewPr snapToGrid="0">
      <p:cViewPr varScale="1">
        <p:scale>
          <a:sx n="76" d="100"/>
          <a:sy n="76" d="100"/>
        </p:scale>
        <p:origin x="917" y="62"/>
      </p:cViewPr>
      <p:guideLst>
        <p:guide orient="horz" pos="2319"/>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乐 许" userId="c245c2684769aa20" providerId="LiveId" clId="{2BBC2476-B08B-45B9-8DD9-D1E252D30E02}"/>
    <pc:docChg chg="undo custSel addSld delSld modSld modMainMaster">
      <pc:chgData name="明乐 许" userId="c245c2684769aa20" providerId="LiveId" clId="{2BBC2476-B08B-45B9-8DD9-D1E252D30E02}" dt="2019-07-08T07:54:38.026" v="8000" actId="20577"/>
      <pc:docMkLst>
        <pc:docMk/>
      </pc:docMkLst>
      <pc:sldChg chg="addSp modSp">
        <pc:chgData name="明乐 许" userId="c245c2684769aa20" providerId="LiveId" clId="{2BBC2476-B08B-45B9-8DD9-D1E252D30E02}" dt="2019-07-08T02:43:50.883" v="1839" actId="20577"/>
        <pc:sldMkLst>
          <pc:docMk/>
          <pc:sldMk cId="3096930362" sldId="256"/>
        </pc:sldMkLst>
        <pc:spChg chg="mod">
          <ac:chgData name="明乐 许" userId="c245c2684769aa20" providerId="LiveId" clId="{2BBC2476-B08B-45B9-8DD9-D1E252D30E02}" dt="2019-07-08T01:21:48.051" v="171" actId="27636"/>
          <ac:spMkLst>
            <pc:docMk/>
            <pc:sldMk cId="3096930362" sldId="256"/>
            <ac:spMk id="2" creationId="{3EAAA180-68FC-4554-A0FB-9CDA4C969168}"/>
          </ac:spMkLst>
        </pc:spChg>
        <pc:spChg chg="mod">
          <ac:chgData name="明乐 许" userId="c245c2684769aa20" providerId="LiveId" clId="{2BBC2476-B08B-45B9-8DD9-D1E252D30E02}" dt="2019-07-08T02:43:50.883" v="1839" actId="20577"/>
          <ac:spMkLst>
            <pc:docMk/>
            <pc:sldMk cId="3096930362" sldId="256"/>
            <ac:spMk id="3" creationId="{5798499D-51DE-4CF2-A7AE-894AC55D1E1D}"/>
          </ac:spMkLst>
        </pc:spChg>
        <pc:picChg chg="add mod">
          <ac:chgData name="明乐 许" userId="c245c2684769aa20" providerId="LiveId" clId="{2BBC2476-B08B-45B9-8DD9-D1E252D30E02}" dt="2019-07-08T01:21:59.086" v="175" actId="1076"/>
          <ac:picMkLst>
            <pc:docMk/>
            <pc:sldMk cId="3096930362" sldId="256"/>
            <ac:picMk id="4" creationId="{D183D3C9-21D5-41F2-A84D-6735EA56C432}"/>
          </ac:picMkLst>
        </pc:picChg>
      </pc:sldChg>
      <pc:sldMasterChg chg="delSp modSp delSldLayout modSldLayout">
        <pc:chgData name="明乐 许" userId="c245c2684769aa20" providerId="LiveId" clId="{2BBC2476-B08B-45B9-8DD9-D1E252D30E02}" dt="2019-07-08T01:58:39.445" v="1209" actId="403"/>
        <pc:sldMasterMkLst>
          <pc:docMk/>
          <pc:sldMasterMk cId="592512350" sldId="2147483648"/>
        </pc:sldMasterMkLst>
        <pc:spChg chg="mod">
          <ac:chgData name="明乐 许" userId="c245c2684769aa20" providerId="LiveId" clId="{2BBC2476-B08B-45B9-8DD9-D1E252D30E02}" dt="2019-07-05T04:58:45.935" v="7" actId="1076"/>
          <ac:spMkLst>
            <pc:docMk/>
            <pc:sldMasterMk cId="592512350" sldId="2147483648"/>
            <ac:spMk id="2" creationId="{00000000-0000-0000-0000-000000000000}"/>
          </ac:spMkLst>
        </pc:spChg>
        <pc:spChg chg="mod">
          <ac:chgData name="明乐 许" userId="c245c2684769aa20" providerId="LiveId" clId="{2BBC2476-B08B-45B9-8DD9-D1E252D30E02}" dt="2019-07-05T04:58:44.796" v="6" actId="1076"/>
          <ac:spMkLst>
            <pc:docMk/>
            <pc:sldMasterMk cId="592512350" sldId="2147483648"/>
            <ac:spMk id="7" creationId="{00000000-0000-0000-0000-000000000000}"/>
          </ac:spMkLst>
        </pc:spChg>
        <pc:spChg chg="del">
          <ac:chgData name="明乐 许" userId="c245c2684769aa20" providerId="LiveId" clId="{2BBC2476-B08B-45B9-8DD9-D1E252D30E02}" dt="2019-07-05T04:58:32.291" v="2" actId="478"/>
          <ac:spMkLst>
            <pc:docMk/>
            <pc:sldMasterMk cId="592512350" sldId="2147483648"/>
            <ac:spMk id="11" creationId="{6C3F68F7-F6B7-445E-9B26-DB106ECDD373}"/>
          </ac:spMkLst>
        </pc:spChg>
        <pc:picChg chg="del">
          <ac:chgData name="明乐 许" userId="c245c2684769aa20" providerId="LiveId" clId="{2BBC2476-B08B-45B9-8DD9-D1E252D30E02}" dt="2019-07-05T04:58:19.656" v="1" actId="478"/>
          <ac:picMkLst>
            <pc:docMk/>
            <pc:sldMasterMk cId="592512350" sldId="2147483648"/>
            <ac:picMk id="12" creationId="{5DD8513D-D44E-4AD8-B238-B001B098BC63}"/>
          </ac:picMkLst>
        </pc:picChg>
        <pc:sldLayoutChg chg="modSp">
          <pc:chgData name="明乐 许" userId="c245c2684769aa20" providerId="LiveId" clId="{2BBC2476-B08B-45B9-8DD9-D1E252D30E02}" dt="2019-07-08T01:20:09.943" v="148" actId="1076"/>
          <pc:sldLayoutMkLst>
            <pc:docMk/>
            <pc:sldMasterMk cId="592512350" sldId="2147483648"/>
            <pc:sldLayoutMk cId="2420558653" sldId="2147483663"/>
          </pc:sldLayoutMkLst>
          <pc:spChg chg="mod">
            <ac:chgData name="明乐 许" userId="c245c2684769aa20" providerId="LiveId" clId="{2BBC2476-B08B-45B9-8DD9-D1E252D30E02}" dt="2019-07-05T04:59:11.644" v="18" actId="20577"/>
            <ac:spMkLst>
              <pc:docMk/>
              <pc:sldMasterMk cId="592512350" sldId="2147483648"/>
              <pc:sldLayoutMk cId="2420558653" sldId="2147483663"/>
              <ac:spMk id="2" creationId="{00000000-0000-0000-0000-000000000000}"/>
            </ac:spMkLst>
          </pc:spChg>
          <pc:spChg chg="mod">
            <ac:chgData name="明乐 许" userId="c245c2684769aa20" providerId="LiveId" clId="{2BBC2476-B08B-45B9-8DD9-D1E252D30E02}" dt="2019-07-08T01:20:09.943" v="148" actId="1076"/>
            <ac:spMkLst>
              <pc:docMk/>
              <pc:sldMasterMk cId="592512350" sldId="2147483648"/>
              <pc:sldLayoutMk cId="2420558653" sldId="2147483663"/>
              <ac:spMk id="10" creationId="{00000000-0000-0000-0000-000000000000}"/>
            </ac:spMkLst>
          </pc:spChg>
        </pc:sldLayoutChg>
        <pc:sldLayoutChg chg="modSp">
          <pc:chgData name="明乐 许" userId="c245c2684769aa20" providerId="LiveId" clId="{2BBC2476-B08B-45B9-8DD9-D1E252D30E02}" dt="2019-07-08T01:58:39.445" v="1209" actId="403"/>
          <pc:sldLayoutMkLst>
            <pc:docMk/>
            <pc:sldMasterMk cId="592512350" sldId="2147483648"/>
            <pc:sldLayoutMk cId="224768350" sldId="2147483664"/>
          </pc:sldLayoutMkLst>
          <pc:spChg chg="mod">
            <ac:chgData name="明乐 许" userId="c245c2684769aa20" providerId="LiveId" clId="{2BBC2476-B08B-45B9-8DD9-D1E252D30E02}" dt="2019-07-08T01:58:39.445" v="1209" actId="403"/>
            <ac:spMkLst>
              <pc:docMk/>
              <pc:sldMasterMk cId="592512350" sldId="2147483648"/>
              <pc:sldLayoutMk cId="224768350" sldId="2147483664"/>
              <ac:spMk id="4" creationId="{C9690895-80DD-4C26-8F54-53D081F22935}"/>
            </ac:spMkLst>
          </pc:spChg>
        </pc:sldLayoutChg>
      </pc:sldMasterChg>
    </pc:docChg>
  </pc:docChgLst>
  <pc:docChgLst>
    <pc:chgData name="许 明乐" userId="c245c2684769aa20" providerId="LiveId" clId="{B8862227-772C-41DE-B81F-3EE4C390EB84}"/>
    <pc:docChg chg="addSld delSld modSld">
      <pc:chgData name="许 明乐" userId="c245c2684769aa20" providerId="LiveId" clId="{B8862227-772C-41DE-B81F-3EE4C390EB84}" dt="2019-09-16T08:47:34.379" v="10"/>
      <pc:docMkLst>
        <pc:docMk/>
      </pc:docMkLst>
      <pc:sldChg chg="add">
        <pc:chgData name="许 明乐" userId="c245c2684769aa20" providerId="LiveId" clId="{B8862227-772C-41DE-B81F-3EE4C390EB84}" dt="2019-09-16T08:47:34.379" v="10"/>
        <pc:sldMkLst>
          <pc:docMk/>
          <pc:sldMk cId="94900427" sldId="256"/>
        </pc:sldMkLst>
      </pc:sldChg>
      <pc:sldChg chg="del">
        <pc:chgData name="许 明乐" userId="c245c2684769aa20" providerId="LiveId" clId="{B8862227-772C-41DE-B81F-3EE4C390EB84}" dt="2019-09-16T08:47:32.927" v="9" actId="2696"/>
        <pc:sldMkLst>
          <pc:docMk/>
          <pc:sldMk cId="3096930362" sldId="256"/>
        </pc:sldMkLst>
      </pc:sldChg>
      <pc:sldChg chg="del">
        <pc:chgData name="许 明乐" userId="c245c2684769aa20" providerId="LiveId" clId="{B8862227-772C-41DE-B81F-3EE4C390EB84}" dt="2019-09-16T08:47:32.109" v="0" actId="2696"/>
        <pc:sldMkLst>
          <pc:docMk/>
          <pc:sldMk cId="1643608607" sldId="257"/>
        </pc:sldMkLst>
      </pc:sldChg>
      <pc:sldChg chg="del">
        <pc:chgData name="许 明乐" userId="c245c2684769aa20" providerId="LiveId" clId="{B8862227-772C-41DE-B81F-3EE4C390EB84}" dt="2019-09-16T08:47:32.609" v="1" actId="2696"/>
        <pc:sldMkLst>
          <pc:docMk/>
          <pc:sldMk cId="258321088" sldId="258"/>
        </pc:sldMkLst>
      </pc:sldChg>
      <pc:sldChg chg="del">
        <pc:chgData name="许 明乐" userId="c245c2684769aa20" providerId="LiveId" clId="{B8862227-772C-41DE-B81F-3EE4C390EB84}" dt="2019-09-16T08:47:32.668" v="2" actId="2696"/>
        <pc:sldMkLst>
          <pc:docMk/>
          <pc:sldMk cId="247552859" sldId="259"/>
        </pc:sldMkLst>
      </pc:sldChg>
      <pc:sldChg chg="del">
        <pc:chgData name="许 明乐" userId="c245c2684769aa20" providerId="LiveId" clId="{B8862227-772C-41DE-B81F-3EE4C390EB84}" dt="2019-09-16T08:47:32.728" v="3" actId="2696"/>
        <pc:sldMkLst>
          <pc:docMk/>
          <pc:sldMk cId="3891335202" sldId="260"/>
        </pc:sldMkLst>
      </pc:sldChg>
      <pc:sldChg chg="del">
        <pc:chgData name="许 明乐" userId="c245c2684769aa20" providerId="LiveId" clId="{B8862227-772C-41DE-B81F-3EE4C390EB84}" dt="2019-09-16T08:47:32.763" v="4" actId="2696"/>
        <pc:sldMkLst>
          <pc:docMk/>
          <pc:sldMk cId="1023339988" sldId="261"/>
        </pc:sldMkLst>
      </pc:sldChg>
      <pc:sldChg chg="del">
        <pc:chgData name="许 明乐" userId="c245c2684769aa20" providerId="LiveId" clId="{B8862227-772C-41DE-B81F-3EE4C390EB84}" dt="2019-09-16T08:47:32.815" v="5" actId="2696"/>
        <pc:sldMkLst>
          <pc:docMk/>
          <pc:sldMk cId="3154129052" sldId="262"/>
        </pc:sldMkLst>
      </pc:sldChg>
      <pc:sldChg chg="del">
        <pc:chgData name="许 明乐" userId="c245c2684769aa20" providerId="LiveId" clId="{B8862227-772C-41DE-B81F-3EE4C390EB84}" dt="2019-09-16T08:47:32.830" v="6" actId="2696"/>
        <pc:sldMkLst>
          <pc:docMk/>
          <pc:sldMk cId="3623498418" sldId="263"/>
        </pc:sldMkLst>
      </pc:sldChg>
      <pc:sldChg chg="del">
        <pc:chgData name="许 明乐" userId="c245c2684769aa20" providerId="LiveId" clId="{B8862227-772C-41DE-B81F-3EE4C390EB84}" dt="2019-09-16T08:47:32.846" v="7" actId="2696"/>
        <pc:sldMkLst>
          <pc:docMk/>
          <pc:sldMk cId="1435406641" sldId="264"/>
        </pc:sldMkLst>
      </pc:sldChg>
      <pc:sldChg chg="del">
        <pc:chgData name="许 明乐" userId="c245c2684769aa20" providerId="LiveId" clId="{B8862227-772C-41DE-B81F-3EE4C390EB84}" dt="2019-09-16T08:47:32.897" v="8" actId="2696"/>
        <pc:sldMkLst>
          <pc:docMk/>
          <pc:sldMk cId="315099728" sldId="265"/>
        </pc:sldMkLst>
      </pc:sldChg>
    </pc:docChg>
  </pc:docChgLst>
  <pc:docChgLst>
    <pc:chgData name="许 明乐" userId="c245c2684769aa20" providerId="LiveId" clId="{AD29DBE8-3078-4EE1-BF19-8B86823EE2E7}"/>
    <pc:docChg chg="modMainMaster">
      <pc:chgData name="许 明乐" userId="c245c2684769aa20" providerId="LiveId" clId="{AD29DBE8-3078-4EE1-BF19-8B86823EE2E7}" dt="2019-10-19T08:17:56.386" v="2" actId="20577"/>
      <pc:docMkLst>
        <pc:docMk/>
      </pc:docMkLst>
      <pc:sldMasterChg chg="modSldLayout">
        <pc:chgData name="许 明乐" userId="c245c2684769aa20" providerId="LiveId" clId="{AD29DBE8-3078-4EE1-BF19-8B86823EE2E7}" dt="2019-10-19T08:17:56.386" v="2" actId="20577"/>
        <pc:sldMasterMkLst>
          <pc:docMk/>
          <pc:sldMasterMk cId="592512350" sldId="2147483648"/>
        </pc:sldMasterMkLst>
        <pc:sldLayoutChg chg="modSp">
          <pc:chgData name="许 明乐" userId="c245c2684769aa20" providerId="LiveId" clId="{AD29DBE8-3078-4EE1-BF19-8B86823EE2E7}" dt="2019-10-19T08:17:56.386" v="2" actId="20577"/>
          <pc:sldLayoutMkLst>
            <pc:docMk/>
            <pc:sldMasterMk cId="592512350" sldId="2147483648"/>
            <pc:sldLayoutMk cId="224768350" sldId="2147483664"/>
          </pc:sldLayoutMkLst>
          <pc:spChg chg="mod">
            <ac:chgData name="许 明乐" userId="c245c2684769aa20" providerId="LiveId" clId="{AD29DBE8-3078-4EE1-BF19-8B86823EE2E7}" dt="2019-10-19T08:17:56.386" v="2" actId="20577"/>
            <ac:spMkLst>
              <pc:docMk/>
              <pc:sldMasterMk cId="592512350" sldId="2147483648"/>
              <pc:sldLayoutMk cId="224768350" sldId="2147483664"/>
              <ac:spMk id="2" creationId="{1D6481C7-59D2-4B8C-99D9-14FFF9832C18}"/>
            </ac:spMkLst>
          </pc:spChg>
        </pc:sldLayoutChg>
      </pc:sldMasterChg>
    </pc:docChg>
  </pc:docChgLst>
  <pc:docChgLst>
    <pc:chgData name="许 明乐" userId="c245c2684769aa20" providerId="LiveId" clId="{7156422E-E060-4E91-AA78-6CF183F15CA3}"/>
    <pc:docChg chg="custSel delSld modSld">
      <pc:chgData name="许 明乐" userId="c245c2684769aa20" providerId="LiveId" clId="{7156422E-E060-4E91-AA78-6CF183F15CA3}" dt="2019-07-29T04:16:14.161" v="14" actId="478"/>
      <pc:docMkLst>
        <pc:docMk/>
      </pc:docMkLst>
      <pc:sldChg chg="delSp">
        <pc:chgData name="许 明乐" userId="c245c2684769aa20" providerId="LiveId" clId="{7156422E-E060-4E91-AA78-6CF183F15CA3}" dt="2019-07-29T04:16:14.161" v="14" actId="478"/>
        <pc:sldMkLst>
          <pc:docMk/>
          <pc:sldMk cId="3096930362" sldId="256"/>
        </pc:sldMkLst>
        <pc:picChg chg="del">
          <ac:chgData name="许 明乐" userId="c245c2684769aa20" providerId="LiveId" clId="{7156422E-E060-4E91-AA78-6CF183F15CA3}" dt="2019-07-29T04:16:14.161" v="14" actId="478"/>
          <ac:picMkLst>
            <pc:docMk/>
            <pc:sldMk cId="3096930362" sldId="256"/>
            <ac:picMk id="4" creationId="{D183D3C9-21D5-41F2-A84D-6735EA56C432}"/>
          </ac:picMkLst>
        </pc:picChg>
      </pc:sldChg>
      <pc:sldChg chg="del">
        <pc:chgData name="许 明乐" userId="c245c2684769aa20" providerId="LiveId" clId="{7156422E-E060-4E91-AA78-6CF183F15CA3}" dt="2019-07-29T04:16:09.761" v="0" actId="2696"/>
        <pc:sldMkLst>
          <pc:docMk/>
          <pc:sldMk cId="870917143" sldId="257"/>
        </pc:sldMkLst>
      </pc:sldChg>
      <pc:sldChg chg="del">
        <pc:chgData name="许 明乐" userId="c245c2684769aa20" providerId="LiveId" clId="{7156422E-E060-4E91-AA78-6CF183F15CA3}" dt="2019-07-29T04:16:10.180" v="1" actId="2696"/>
        <pc:sldMkLst>
          <pc:docMk/>
          <pc:sldMk cId="4075078872" sldId="258"/>
        </pc:sldMkLst>
      </pc:sldChg>
      <pc:sldChg chg="del">
        <pc:chgData name="许 明乐" userId="c245c2684769aa20" providerId="LiveId" clId="{7156422E-E060-4E91-AA78-6CF183F15CA3}" dt="2019-07-29T04:16:10.324" v="2" actId="2696"/>
        <pc:sldMkLst>
          <pc:docMk/>
          <pc:sldMk cId="625480373" sldId="259"/>
        </pc:sldMkLst>
      </pc:sldChg>
      <pc:sldChg chg="del">
        <pc:chgData name="许 明乐" userId="c245c2684769aa20" providerId="LiveId" clId="{7156422E-E060-4E91-AA78-6CF183F15CA3}" dt="2019-07-29T04:16:10.427" v="3" actId="2696"/>
        <pc:sldMkLst>
          <pc:docMk/>
          <pc:sldMk cId="2528475332" sldId="260"/>
        </pc:sldMkLst>
      </pc:sldChg>
      <pc:sldChg chg="del">
        <pc:chgData name="许 明乐" userId="c245c2684769aa20" providerId="LiveId" clId="{7156422E-E060-4E91-AA78-6CF183F15CA3}" dt="2019-07-29T04:16:10.514" v="4" actId="2696"/>
        <pc:sldMkLst>
          <pc:docMk/>
          <pc:sldMk cId="1410358513" sldId="261"/>
        </pc:sldMkLst>
      </pc:sldChg>
      <pc:sldChg chg="del">
        <pc:chgData name="许 明乐" userId="c245c2684769aa20" providerId="LiveId" clId="{7156422E-E060-4E91-AA78-6CF183F15CA3}" dt="2019-07-29T04:16:10.529" v="5" actId="2696"/>
        <pc:sldMkLst>
          <pc:docMk/>
          <pc:sldMk cId="2571280347" sldId="262"/>
        </pc:sldMkLst>
      </pc:sldChg>
      <pc:sldChg chg="del">
        <pc:chgData name="许 明乐" userId="c245c2684769aa20" providerId="LiveId" clId="{7156422E-E060-4E91-AA78-6CF183F15CA3}" dt="2019-07-29T04:16:10.834" v="6" actId="2696"/>
        <pc:sldMkLst>
          <pc:docMk/>
          <pc:sldMk cId="2774978155" sldId="263"/>
        </pc:sldMkLst>
      </pc:sldChg>
      <pc:sldChg chg="del">
        <pc:chgData name="许 明乐" userId="c245c2684769aa20" providerId="LiveId" clId="{7156422E-E060-4E91-AA78-6CF183F15CA3}" dt="2019-07-29T04:16:11.045" v="7" actId="2696"/>
        <pc:sldMkLst>
          <pc:docMk/>
          <pc:sldMk cId="433381883" sldId="264"/>
        </pc:sldMkLst>
      </pc:sldChg>
      <pc:sldChg chg="del">
        <pc:chgData name="许 明乐" userId="c245c2684769aa20" providerId="LiveId" clId="{7156422E-E060-4E91-AA78-6CF183F15CA3}" dt="2019-07-29T04:16:11.228" v="8" actId="2696"/>
        <pc:sldMkLst>
          <pc:docMk/>
          <pc:sldMk cId="640519123" sldId="265"/>
        </pc:sldMkLst>
      </pc:sldChg>
      <pc:sldChg chg="del">
        <pc:chgData name="许 明乐" userId="c245c2684769aa20" providerId="LiveId" clId="{7156422E-E060-4E91-AA78-6CF183F15CA3}" dt="2019-07-29T04:16:11.416" v="9" actId="2696"/>
        <pc:sldMkLst>
          <pc:docMk/>
          <pc:sldMk cId="1571417661" sldId="266"/>
        </pc:sldMkLst>
      </pc:sldChg>
      <pc:sldChg chg="del">
        <pc:chgData name="许 明乐" userId="c245c2684769aa20" providerId="LiveId" clId="{7156422E-E060-4E91-AA78-6CF183F15CA3}" dt="2019-07-29T04:16:11.749" v="11" actId="2696"/>
        <pc:sldMkLst>
          <pc:docMk/>
          <pc:sldMk cId="1487546556" sldId="267"/>
        </pc:sldMkLst>
      </pc:sldChg>
      <pc:sldChg chg="del">
        <pc:chgData name="许 明乐" userId="c245c2684769aa20" providerId="LiveId" clId="{7156422E-E060-4E91-AA78-6CF183F15CA3}" dt="2019-07-29T04:16:11.586" v="10" actId="2696"/>
        <pc:sldMkLst>
          <pc:docMk/>
          <pc:sldMk cId="2966964112" sldId="268"/>
        </pc:sldMkLst>
      </pc:sldChg>
      <pc:sldChg chg="del">
        <pc:chgData name="许 明乐" userId="c245c2684769aa20" providerId="LiveId" clId="{7156422E-E060-4E91-AA78-6CF183F15CA3}" dt="2019-07-29T04:16:12.143" v="12" actId="2696"/>
        <pc:sldMkLst>
          <pc:docMk/>
          <pc:sldMk cId="534868930" sldId="269"/>
        </pc:sldMkLst>
      </pc:sldChg>
      <pc:sldChg chg="del">
        <pc:chgData name="许 明乐" userId="c245c2684769aa20" providerId="LiveId" clId="{7156422E-E060-4E91-AA78-6CF183F15CA3}" dt="2019-07-29T04:16:12.441" v="13" actId="2696"/>
        <pc:sldMkLst>
          <pc:docMk/>
          <pc:sldMk cId="277677667" sldId="270"/>
        </pc:sldMkLst>
      </pc:sldChg>
    </pc:docChg>
  </pc:docChgLst>
  <pc:docChgLst>
    <pc:chgData name="许 明乐" userId="c245c2684769aa20" providerId="LiveId" clId="{A2C9C190-BAD8-4C26-BF0F-652D051BD41C}"/>
    <pc:docChg chg="undo redo custSel addSld delSld modSld sldOrd modMainMaster">
      <pc:chgData name="许 明乐" userId="c245c2684769aa20" providerId="LiveId" clId="{A2C9C190-BAD8-4C26-BF0F-652D051BD41C}" dt="2020-03-13T20:35:17.162" v="8373" actId="1076"/>
      <pc:docMkLst>
        <pc:docMk/>
      </pc:docMkLst>
      <pc:sldChg chg="modSp">
        <pc:chgData name="许 明乐" userId="c245c2684769aa20" providerId="LiveId" clId="{A2C9C190-BAD8-4C26-BF0F-652D051BD41C}" dt="2020-03-13T16:52:08.708" v="143" actId="20577"/>
        <pc:sldMkLst>
          <pc:docMk/>
          <pc:sldMk cId="94900427" sldId="256"/>
        </pc:sldMkLst>
        <pc:spChg chg="mod">
          <ac:chgData name="许 明乐" userId="c245c2684769aa20" providerId="LiveId" clId="{A2C9C190-BAD8-4C26-BF0F-652D051BD41C}" dt="2020-03-13T16:51:46.619" v="141" actId="20577"/>
          <ac:spMkLst>
            <pc:docMk/>
            <pc:sldMk cId="94900427" sldId="256"/>
            <ac:spMk id="2" creationId="{062FF139-997D-4C4D-AD9A-D090F15ED69E}"/>
          </ac:spMkLst>
        </pc:spChg>
        <pc:spChg chg="mod">
          <ac:chgData name="许 明乐" userId="c245c2684769aa20" providerId="LiveId" clId="{A2C9C190-BAD8-4C26-BF0F-652D051BD41C}" dt="2020-03-13T16:52:08.708" v="143" actId="20577"/>
          <ac:spMkLst>
            <pc:docMk/>
            <pc:sldMk cId="94900427" sldId="256"/>
            <ac:spMk id="3" creationId="{B17EE199-64C2-4F40-AB5C-5CB174671C4C}"/>
          </ac:spMkLst>
        </pc:spChg>
      </pc:sldChg>
      <pc:sldChg chg="addSp modSp add">
        <pc:chgData name="许 明乐" userId="c245c2684769aa20" providerId="LiveId" clId="{A2C9C190-BAD8-4C26-BF0F-652D051BD41C}" dt="2020-03-13T16:53:29.580" v="315" actId="20577"/>
        <pc:sldMkLst>
          <pc:docMk/>
          <pc:sldMk cId="866140393" sldId="257"/>
        </pc:sldMkLst>
        <pc:spChg chg="mod">
          <ac:chgData name="许 明乐" userId="c245c2684769aa20" providerId="LiveId" clId="{A2C9C190-BAD8-4C26-BF0F-652D051BD41C}" dt="2020-03-13T16:53:29.580" v="315" actId="20577"/>
          <ac:spMkLst>
            <pc:docMk/>
            <pc:sldMk cId="866140393" sldId="257"/>
            <ac:spMk id="2" creationId="{5CFF6A01-F869-4BF6-8D30-DE44B49627F5}"/>
          </ac:spMkLst>
        </pc:spChg>
        <pc:spChg chg="mod">
          <ac:chgData name="许 明乐" userId="c245c2684769aa20" providerId="LiveId" clId="{A2C9C190-BAD8-4C26-BF0F-652D051BD41C}" dt="2020-03-13T16:52:35.374" v="153" actId="5793"/>
          <ac:spMkLst>
            <pc:docMk/>
            <pc:sldMk cId="866140393" sldId="257"/>
            <ac:spMk id="3" creationId="{2CC9AA85-D079-4D62-9030-C900F0B2119D}"/>
          </ac:spMkLst>
        </pc:spChg>
        <pc:picChg chg="add mod">
          <ac:chgData name="许 明乐" userId="c245c2684769aa20" providerId="LiveId" clId="{A2C9C190-BAD8-4C26-BF0F-652D051BD41C}" dt="2020-03-13T16:52:39.686" v="155" actId="1076"/>
          <ac:picMkLst>
            <pc:docMk/>
            <pc:sldMk cId="866140393" sldId="257"/>
            <ac:picMk id="4" creationId="{8FD354F1-7BCE-4F3F-998A-9A20439BFD9F}"/>
          </ac:picMkLst>
        </pc:picChg>
      </pc:sldChg>
      <pc:sldChg chg="addSp modSp add del ord">
        <pc:chgData name="许 明乐" userId="c245c2684769aa20" providerId="LiveId" clId="{A2C9C190-BAD8-4C26-BF0F-652D051BD41C}" dt="2020-03-13T17:04:41.066" v="682" actId="2696"/>
        <pc:sldMkLst>
          <pc:docMk/>
          <pc:sldMk cId="2734248789" sldId="258"/>
        </pc:sldMkLst>
        <pc:spChg chg="mod">
          <ac:chgData name="许 明乐" userId="c245c2684769aa20" providerId="LiveId" clId="{A2C9C190-BAD8-4C26-BF0F-652D051BD41C}" dt="2020-03-13T16:53:43.577" v="317"/>
          <ac:spMkLst>
            <pc:docMk/>
            <pc:sldMk cId="2734248789" sldId="258"/>
            <ac:spMk id="2" creationId="{90CF0D8D-2C57-4825-AD5E-3BA5BFF9E9CB}"/>
          </ac:spMkLst>
        </pc:spChg>
        <pc:picChg chg="add mod">
          <ac:chgData name="许 明乐" userId="c245c2684769aa20" providerId="LiveId" clId="{A2C9C190-BAD8-4C26-BF0F-652D051BD41C}" dt="2020-03-13T16:53:48.574" v="319" actId="1076"/>
          <ac:picMkLst>
            <pc:docMk/>
            <pc:sldMk cId="2734248789" sldId="258"/>
            <ac:picMk id="4" creationId="{55CE9B97-7FE3-44F1-8F9E-DE716A1996DB}"/>
          </ac:picMkLst>
        </pc:picChg>
      </pc:sldChg>
      <pc:sldChg chg="addSp modSp add">
        <pc:chgData name="许 明乐" userId="c245c2684769aa20" providerId="LiveId" clId="{A2C9C190-BAD8-4C26-BF0F-652D051BD41C}" dt="2020-03-13T17:04:37.193" v="681" actId="1076"/>
        <pc:sldMkLst>
          <pc:docMk/>
          <pc:sldMk cId="3863493928" sldId="259"/>
        </pc:sldMkLst>
        <pc:spChg chg="mod">
          <ac:chgData name="许 明乐" userId="c245c2684769aa20" providerId="LiveId" clId="{A2C9C190-BAD8-4C26-BF0F-652D051BD41C}" dt="2020-03-13T17:04:35.322" v="680" actId="14"/>
          <ac:spMkLst>
            <pc:docMk/>
            <pc:sldMk cId="3863493928" sldId="259"/>
            <ac:spMk id="2" creationId="{B864347D-959C-4CA4-A776-B493E6765CA1}"/>
          </ac:spMkLst>
        </pc:spChg>
        <pc:spChg chg="mod">
          <ac:chgData name="许 明乐" userId="c245c2684769aa20" providerId="LiveId" clId="{A2C9C190-BAD8-4C26-BF0F-652D051BD41C}" dt="2020-03-13T16:59:24.469" v="630" actId="20577"/>
          <ac:spMkLst>
            <pc:docMk/>
            <pc:sldMk cId="3863493928" sldId="259"/>
            <ac:spMk id="3" creationId="{2C8902A4-C267-4207-AACD-AD658B5ACF26}"/>
          </ac:spMkLst>
        </pc:spChg>
        <pc:spChg chg="add mod">
          <ac:chgData name="许 明乐" userId="c245c2684769aa20" providerId="LiveId" clId="{A2C9C190-BAD8-4C26-BF0F-652D051BD41C}" dt="2020-03-13T17:04:11.678" v="675" actId="20577"/>
          <ac:spMkLst>
            <pc:docMk/>
            <pc:sldMk cId="3863493928" sldId="259"/>
            <ac:spMk id="5" creationId="{2EBE7F44-1F2A-4926-A334-0394EB6A6E98}"/>
          </ac:spMkLst>
        </pc:spChg>
        <pc:picChg chg="add mod">
          <ac:chgData name="许 明乐" userId="c245c2684769aa20" providerId="LiveId" clId="{A2C9C190-BAD8-4C26-BF0F-652D051BD41C}" dt="2020-03-13T17:04:37.193" v="681" actId="1076"/>
          <ac:picMkLst>
            <pc:docMk/>
            <pc:sldMk cId="3863493928" sldId="259"/>
            <ac:picMk id="4" creationId="{EBCD8FA1-1B68-4007-A600-9F4AADD456F5}"/>
          </ac:picMkLst>
        </pc:picChg>
      </pc:sldChg>
      <pc:sldChg chg="addSp modSp add">
        <pc:chgData name="许 明乐" userId="c245c2684769aa20" providerId="LiveId" clId="{A2C9C190-BAD8-4C26-BF0F-652D051BD41C}" dt="2020-03-13T17:13:19.841" v="1105" actId="113"/>
        <pc:sldMkLst>
          <pc:docMk/>
          <pc:sldMk cId="1846896451" sldId="260"/>
        </pc:sldMkLst>
        <pc:spChg chg="mod">
          <ac:chgData name="许 明乐" userId="c245c2684769aa20" providerId="LiveId" clId="{A2C9C190-BAD8-4C26-BF0F-652D051BD41C}" dt="2020-03-13T17:13:19.841" v="1105" actId="113"/>
          <ac:spMkLst>
            <pc:docMk/>
            <pc:sldMk cId="1846896451" sldId="260"/>
            <ac:spMk id="2" creationId="{61EA55C1-78DB-4DB2-8A25-2B96F6E8BFA5}"/>
          </ac:spMkLst>
        </pc:spChg>
        <pc:spChg chg="mod">
          <ac:chgData name="许 明乐" userId="c245c2684769aa20" providerId="LiveId" clId="{A2C9C190-BAD8-4C26-BF0F-652D051BD41C}" dt="2020-03-13T17:06:53.582" v="702" actId="20577"/>
          <ac:spMkLst>
            <pc:docMk/>
            <pc:sldMk cId="1846896451" sldId="260"/>
            <ac:spMk id="3" creationId="{EB248614-878D-4BD7-BC3D-2CBD3A083F76}"/>
          </ac:spMkLst>
        </pc:spChg>
        <pc:picChg chg="add mod">
          <ac:chgData name="许 明乐" userId="c245c2684769aa20" providerId="LiveId" clId="{A2C9C190-BAD8-4C26-BF0F-652D051BD41C}" dt="2020-03-13T17:12:48.422" v="1103" actId="1076"/>
          <ac:picMkLst>
            <pc:docMk/>
            <pc:sldMk cId="1846896451" sldId="260"/>
            <ac:picMk id="4" creationId="{27C9F5EF-47EB-4109-BF6E-DFF970FF9E1A}"/>
          </ac:picMkLst>
        </pc:picChg>
      </pc:sldChg>
      <pc:sldChg chg="addSp modSp add">
        <pc:chgData name="许 明乐" userId="c245c2684769aa20" providerId="LiveId" clId="{A2C9C190-BAD8-4C26-BF0F-652D051BD41C}" dt="2020-03-13T17:17:14.538" v="1378" actId="1076"/>
        <pc:sldMkLst>
          <pc:docMk/>
          <pc:sldMk cId="2317478225" sldId="261"/>
        </pc:sldMkLst>
        <pc:spChg chg="mod">
          <ac:chgData name="许 明乐" userId="c245c2684769aa20" providerId="LiveId" clId="{A2C9C190-BAD8-4C26-BF0F-652D051BD41C}" dt="2020-03-13T17:15:35.020" v="1331" actId="20577"/>
          <ac:spMkLst>
            <pc:docMk/>
            <pc:sldMk cId="2317478225" sldId="261"/>
            <ac:spMk id="2" creationId="{9BCC5C23-58C2-4077-9DAF-EE219C075AEB}"/>
          </ac:spMkLst>
        </pc:spChg>
        <pc:spChg chg="add mod">
          <ac:chgData name="许 明乐" userId="c245c2684769aa20" providerId="LiveId" clId="{A2C9C190-BAD8-4C26-BF0F-652D051BD41C}" dt="2020-03-13T17:17:14.538" v="1378" actId="1076"/>
          <ac:spMkLst>
            <pc:docMk/>
            <pc:sldMk cId="2317478225" sldId="261"/>
            <ac:spMk id="5" creationId="{74C18998-8583-40DD-8CAC-667D85192ECE}"/>
          </ac:spMkLst>
        </pc:spChg>
        <pc:picChg chg="add mod">
          <ac:chgData name="许 明乐" userId="c245c2684769aa20" providerId="LiveId" clId="{A2C9C190-BAD8-4C26-BF0F-652D051BD41C}" dt="2020-03-13T17:10:51.298" v="965" actId="1076"/>
          <ac:picMkLst>
            <pc:docMk/>
            <pc:sldMk cId="2317478225" sldId="261"/>
            <ac:picMk id="4" creationId="{9D3659B2-61BB-4D19-9F36-225CCBD196D2}"/>
          </ac:picMkLst>
        </pc:picChg>
      </pc:sldChg>
      <pc:sldChg chg="addSp delSp modSp add">
        <pc:chgData name="许 明乐" userId="c245c2684769aa20" providerId="LiveId" clId="{A2C9C190-BAD8-4C26-BF0F-652D051BD41C}" dt="2020-03-13T17:20:47.610" v="1595" actId="20577"/>
        <pc:sldMkLst>
          <pc:docMk/>
          <pc:sldMk cId="3842550030" sldId="262"/>
        </pc:sldMkLst>
        <pc:spChg chg="add del mod">
          <ac:chgData name="许 明乐" userId="c245c2684769aa20" providerId="LiveId" clId="{A2C9C190-BAD8-4C26-BF0F-652D051BD41C}" dt="2020-03-13T17:20:40.981" v="1587"/>
          <ac:spMkLst>
            <pc:docMk/>
            <pc:sldMk cId="3842550030" sldId="262"/>
            <ac:spMk id="2" creationId="{50190BBC-DBB7-4C9E-A76B-D0EBACC44C62}"/>
          </ac:spMkLst>
        </pc:spChg>
        <pc:spChg chg="add del mod">
          <ac:chgData name="许 明乐" userId="c245c2684769aa20" providerId="LiveId" clId="{A2C9C190-BAD8-4C26-BF0F-652D051BD41C}" dt="2020-03-13T17:20:47.610" v="1595" actId="20577"/>
          <ac:spMkLst>
            <pc:docMk/>
            <pc:sldMk cId="3842550030" sldId="262"/>
            <ac:spMk id="3" creationId="{9CCC1E3D-C846-4106-BC6A-B0435BDF0E85}"/>
          </ac:spMkLst>
        </pc:spChg>
        <pc:spChg chg="add del">
          <ac:chgData name="许 明乐" userId="c245c2684769aa20" providerId="LiveId" clId="{A2C9C190-BAD8-4C26-BF0F-652D051BD41C}" dt="2020-03-13T17:17:55.421" v="1409"/>
          <ac:spMkLst>
            <pc:docMk/>
            <pc:sldMk cId="3842550030" sldId="262"/>
            <ac:spMk id="4" creationId="{8F44B9E4-E989-4B17-89C4-8ACD002905A5}"/>
          </ac:spMkLst>
        </pc:spChg>
        <pc:spChg chg="add del">
          <ac:chgData name="许 明乐" userId="c245c2684769aa20" providerId="LiveId" clId="{A2C9C190-BAD8-4C26-BF0F-652D051BD41C}" dt="2020-03-13T17:18:38.457" v="1445"/>
          <ac:spMkLst>
            <pc:docMk/>
            <pc:sldMk cId="3842550030" sldId="262"/>
            <ac:spMk id="6" creationId="{2E0982F4-BED3-4B6A-9978-D6BADFBF431C}"/>
          </ac:spMkLst>
        </pc:spChg>
        <pc:spChg chg="add del mod">
          <ac:chgData name="许 明乐" userId="c245c2684769aa20" providerId="LiveId" clId="{A2C9C190-BAD8-4C26-BF0F-652D051BD41C}" dt="2020-03-13T17:18:34.922" v="1444" actId="478"/>
          <ac:spMkLst>
            <pc:docMk/>
            <pc:sldMk cId="3842550030" sldId="262"/>
            <ac:spMk id="8" creationId="{5D9957A9-E5EB-4F9D-8092-400D0039C763}"/>
          </ac:spMkLst>
        </pc:spChg>
        <pc:spChg chg="add del mod">
          <ac:chgData name="许 明乐" userId="c245c2684769aa20" providerId="LiveId" clId="{A2C9C190-BAD8-4C26-BF0F-652D051BD41C}" dt="2020-03-13T17:18:34.922" v="1444" actId="478"/>
          <ac:spMkLst>
            <pc:docMk/>
            <pc:sldMk cId="3842550030" sldId="262"/>
            <ac:spMk id="10" creationId="{B555F8D2-093F-43C7-A13E-4CBEAAF6CBD8}"/>
          </ac:spMkLst>
        </pc:spChg>
        <pc:picChg chg="add del mod">
          <ac:chgData name="许 明乐" userId="c245c2684769aa20" providerId="LiveId" clId="{A2C9C190-BAD8-4C26-BF0F-652D051BD41C}" dt="2020-03-13T17:20:03.725" v="1550" actId="1076"/>
          <ac:picMkLst>
            <pc:docMk/>
            <pc:sldMk cId="3842550030" sldId="262"/>
            <ac:picMk id="5" creationId="{1E00CC83-5D8E-463E-B5AB-619E6F989C40}"/>
          </ac:picMkLst>
        </pc:picChg>
        <pc:picChg chg="add mod">
          <ac:chgData name="许 明乐" userId="c245c2684769aa20" providerId="LiveId" clId="{A2C9C190-BAD8-4C26-BF0F-652D051BD41C}" dt="2020-03-13T17:20:32.639" v="1586" actId="1076"/>
          <ac:picMkLst>
            <pc:docMk/>
            <pc:sldMk cId="3842550030" sldId="262"/>
            <ac:picMk id="11" creationId="{2B6D06DB-7A64-4F32-9E7F-08E40C6AA912}"/>
          </ac:picMkLst>
        </pc:picChg>
      </pc:sldChg>
      <pc:sldChg chg="addSp modSp add">
        <pc:chgData name="许 明乐" userId="c245c2684769aa20" providerId="LiveId" clId="{A2C9C190-BAD8-4C26-BF0F-652D051BD41C}" dt="2020-03-13T17:25:01.434" v="1730" actId="20577"/>
        <pc:sldMkLst>
          <pc:docMk/>
          <pc:sldMk cId="711210410" sldId="263"/>
        </pc:sldMkLst>
        <pc:spChg chg="mod">
          <ac:chgData name="许 明乐" userId="c245c2684769aa20" providerId="LiveId" clId="{A2C9C190-BAD8-4C26-BF0F-652D051BD41C}" dt="2020-03-13T17:25:01.434" v="1730" actId="20577"/>
          <ac:spMkLst>
            <pc:docMk/>
            <pc:sldMk cId="711210410" sldId="263"/>
            <ac:spMk id="2" creationId="{4851BED6-0CDF-4A95-942D-2BDD29A7405C}"/>
          </ac:spMkLst>
        </pc:spChg>
        <pc:picChg chg="add mod modCrop">
          <ac:chgData name="许 明乐" userId="c245c2684769aa20" providerId="LiveId" clId="{A2C9C190-BAD8-4C26-BF0F-652D051BD41C}" dt="2020-03-13T17:24:49.354" v="1717" actId="1076"/>
          <ac:picMkLst>
            <pc:docMk/>
            <pc:sldMk cId="711210410" sldId="263"/>
            <ac:picMk id="4" creationId="{5D35380E-6AB3-481F-9A4A-63762146FBD8}"/>
          </ac:picMkLst>
        </pc:picChg>
        <pc:picChg chg="add mod">
          <ac:chgData name="许 明乐" userId="c245c2684769aa20" providerId="LiveId" clId="{A2C9C190-BAD8-4C26-BF0F-652D051BD41C}" dt="2020-03-13T17:24:54.098" v="1719" actId="1076"/>
          <ac:picMkLst>
            <pc:docMk/>
            <pc:sldMk cId="711210410" sldId="263"/>
            <ac:picMk id="5" creationId="{6091FCDA-6B21-4859-9E3A-8B828DFF9ECC}"/>
          </ac:picMkLst>
        </pc:picChg>
        <pc:picChg chg="add mod">
          <ac:chgData name="许 明乐" userId="c245c2684769aa20" providerId="LiveId" clId="{A2C9C190-BAD8-4C26-BF0F-652D051BD41C}" dt="2020-03-13T17:24:54.098" v="1719" actId="1076"/>
          <ac:picMkLst>
            <pc:docMk/>
            <pc:sldMk cId="711210410" sldId="263"/>
            <ac:picMk id="6" creationId="{86B44540-382B-4A5F-A170-6B63422DDAB1}"/>
          </ac:picMkLst>
        </pc:picChg>
        <pc:picChg chg="add mod modCrop">
          <ac:chgData name="许 明乐" userId="c245c2684769aa20" providerId="LiveId" clId="{A2C9C190-BAD8-4C26-BF0F-652D051BD41C}" dt="2020-03-13T17:24:51.842" v="1718" actId="1076"/>
          <ac:picMkLst>
            <pc:docMk/>
            <pc:sldMk cId="711210410" sldId="263"/>
            <ac:picMk id="7" creationId="{918073D4-5C5F-4E94-9217-504FAC7FDC2F}"/>
          </ac:picMkLst>
        </pc:picChg>
      </pc:sldChg>
      <pc:sldChg chg="addSp delSp modSp add">
        <pc:chgData name="许 明乐" userId="c245c2684769aa20" providerId="LiveId" clId="{A2C9C190-BAD8-4C26-BF0F-652D051BD41C}" dt="2020-03-13T17:26:45.648" v="1880" actId="14100"/>
        <pc:sldMkLst>
          <pc:docMk/>
          <pc:sldMk cId="4165421043" sldId="264"/>
        </pc:sldMkLst>
        <pc:spChg chg="del mod">
          <ac:chgData name="许 明乐" userId="c245c2684769aa20" providerId="LiveId" clId="{A2C9C190-BAD8-4C26-BF0F-652D051BD41C}" dt="2020-03-13T17:22:44.803" v="1663"/>
          <ac:spMkLst>
            <pc:docMk/>
            <pc:sldMk cId="4165421043" sldId="264"/>
            <ac:spMk id="2" creationId="{B9A46938-224B-451F-9ABE-60E3CCC224CC}"/>
          </ac:spMkLst>
        </pc:spChg>
        <pc:spChg chg="add mod">
          <ac:chgData name="许 明乐" userId="c245c2684769aa20" providerId="LiveId" clId="{A2C9C190-BAD8-4C26-BF0F-652D051BD41C}" dt="2020-03-13T17:26:21.596" v="1876" actId="20577"/>
          <ac:spMkLst>
            <pc:docMk/>
            <pc:sldMk cId="4165421043" sldId="264"/>
            <ac:spMk id="6" creationId="{E97DEA3C-E2E1-4E77-AFF4-5BC3B382C85E}"/>
          </ac:spMkLst>
        </pc:spChg>
        <pc:spChg chg="add del mod">
          <ac:chgData name="许 明乐" userId="c245c2684769aa20" providerId="LiveId" clId="{A2C9C190-BAD8-4C26-BF0F-652D051BD41C}" dt="2020-03-13T17:25:14.492" v="1734" actId="478"/>
          <ac:spMkLst>
            <pc:docMk/>
            <pc:sldMk cId="4165421043" sldId="264"/>
            <ac:spMk id="8" creationId="{CE526457-0ED2-415B-9A68-5CC62054DDCA}"/>
          </ac:spMkLst>
        </pc:spChg>
        <pc:picChg chg="add del mod modCrop">
          <ac:chgData name="许 明乐" userId="c245c2684769aa20" providerId="LiveId" clId="{A2C9C190-BAD8-4C26-BF0F-652D051BD41C}" dt="2020-03-13T17:25:04.431" v="1731" actId="478"/>
          <ac:picMkLst>
            <pc:docMk/>
            <pc:sldMk cId="4165421043" sldId="264"/>
            <ac:picMk id="4" creationId="{FB74BDC1-1457-480D-AC42-AED832570E10}"/>
          </ac:picMkLst>
        </pc:picChg>
        <pc:picChg chg="add del mod modCrop">
          <ac:chgData name="许 明乐" userId="c245c2684769aa20" providerId="LiveId" clId="{A2C9C190-BAD8-4C26-BF0F-652D051BD41C}" dt="2020-03-13T17:25:12.241" v="1733" actId="478"/>
          <ac:picMkLst>
            <pc:docMk/>
            <pc:sldMk cId="4165421043" sldId="264"/>
            <ac:picMk id="5" creationId="{FFA67DDC-17F8-492E-8BBC-E8DCE4549AA5}"/>
          </ac:picMkLst>
        </pc:picChg>
        <pc:picChg chg="add mod">
          <ac:chgData name="许 明乐" userId="c245c2684769aa20" providerId="LiveId" clId="{A2C9C190-BAD8-4C26-BF0F-652D051BD41C}" dt="2020-03-13T17:26:42.365" v="1879" actId="14100"/>
          <ac:picMkLst>
            <pc:docMk/>
            <pc:sldMk cId="4165421043" sldId="264"/>
            <ac:picMk id="9" creationId="{F5A68E52-85CE-411D-AC9D-F2E1594F95FF}"/>
          </ac:picMkLst>
        </pc:picChg>
        <pc:picChg chg="add mod">
          <ac:chgData name="许 明乐" userId="c245c2684769aa20" providerId="LiveId" clId="{A2C9C190-BAD8-4C26-BF0F-652D051BD41C}" dt="2020-03-13T17:26:45.648" v="1880" actId="14100"/>
          <ac:picMkLst>
            <pc:docMk/>
            <pc:sldMk cId="4165421043" sldId="264"/>
            <ac:picMk id="10" creationId="{3F502126-961C-4F7D-BDA8-27A05C7E53DB}"/>
          </ac:picMkLst>
        </pc:picChg>
      </pc:sldChg>
      <pc:sldChg chg="addSp delSp modSp add">
        <pc:chgData name="许 明乐" userId="c245c2684769aa20" providerId="LiveId" clId="{A2C9C190-BAD8-4C26-BF0F-652D051BD41C}" dt="2020-03-13T17:28:16.256" v="1895" actId="1076"/>
        <pc:sldMkLst>
          <pc:docMk/>
          <pc:sldMk cId="4269644664" sldId="265"/>
        </pc:sldMkLst>
        <pc:spChg chg="del">
          <ac:chgData name="许 明乐" userId="c245c2684769aa20" providerId="LiveId" clId="{A2C9C190-BAD8-4C26-BF0F-652D051BD41C}" dt="2020-03-13T17:27:50.076" v="1888"/>
          <ac:spMkLst>
            <pc:docMk/>
            <pc:sldMk cId="4269644664" sldId="265"/>
            <ac:spMk id="2" creationId="{3B67E7CC-74DE-4300-B9C2-2949C32E343D}"/>
          </ac:spMkLst>
        </pc:spChg>
        <pc:spChg chg="add del mod">
          <ac:chgData name="许 明乐" userId="c245c2684769aa20" providerId="LiveId" clId="{A2C9C190-BAD8-4C26-BF0F-652D051BD41C}" dt="2020-03-13T17:28:11.236" v="1892" actId="478"/>
          <ac:spMkLst>
            <pc:docMk/>
            <pc:sldMk cId="4269644664" sldId="265"/>
            <ac:spMk id="8" creationId="{00671765-AA79-45A8-8EA5-E0316171E07B}"/>
          </ac:spMkLst>
        </pc:spChg>
        <pc:picChg chg="add mod">
          <ac:chgData name="许 明乐" userId="c245c2684769aa20" providerId="LiveId" clId="{A2C9C190-BAD8-4C26-BF0F-652D051BD41C}" dt="2020-03-13T17:28:16.256" v="1895" actId="1076"/>
          <ac:picMkLst>
            <pc:docMk/>
            <pc:sldMk cId="4269644664" sldId="265"/>
            <ac:picMk id="4" creationId="{CFDF5665-14D1-4F3C-BCCA-0A80B9C34AF9}"/>
          </ac:picMkLst>
        </pc:picChg>
        <pc:picChg chg="add del mod modCrop">
          <ac:chgData name="许 明乐" userId="c245c2684769aa20" providerId="LiveId" clId="{A2C9C190-BAD8-4C26-BF0F-652D051BD41C}" dt="2020-03-13T17:28:11.891" v="1893" actId="478"/>
          <ac:picMkLst>
            <pc:docMk/>
            <pc:sldMk cId="4269644664" sldId="265"/>
            <ac:picMk id="5" creationId="{A4F79272-2E72-4C46-BC3D-54D6A2DAFF7D}"/>
          </ac:picMkLst>
        </pc:picChg>
        <pc:picChg chg="add del mod modCrop">
          <ac:chgData name="许 明乐" userId="c245c2684769aa20" providerId="LiveId" clId="{A2C9C190-BAD8-4C26-BF0F-652D051BD41C}" dt="2020-03-13T17:28:05.745" v="1891" actId="478"/>
          <ac:picMkLst>
            <pc:docMk/>
            <pc:sldMk cId="4269644664" sldId="265"/>
            <ac:picMk id="6" creationId="{E83DC831-8A64-453C-9CDE-909A9D237122}"/>
          </ac:picMkLst>
        </pc:picChg>
      </pc:sldChg>
      <pc:sldChg chg="addSp modSp add">
        <pc:chgData name="许 明乐" userId="c245c2684769aa20" providerId="LiveId" clId="{A2C9C190-BAD8-4C26-BF0F-652D051BD41C}" dt="2020-03-13T17:29:29.780" v="1966" actId="20577"/>
        <pc:sldMkLst>
          <pc:docMk/>
          <pc:sldMk cId="3362703526" sldId="266"/>
        </pc:sldMkLst>
        <pc:spChg chg="mod">
          <ac:chgData name="许 明乐" userId="c245c2684769aa20" providerId="LiveId" clId="{A2C9C190-BAD8-4C26-BF0F-652D051BD41C}" dt="2020-03-13T17:29:29.780" v="1966" actId="20577"/>
          <ac:spMkLst>
            <pc:docMk/>
            <pc:sldMk cId="3362703526" sldId="266"/>
            <ac:spMk id="2" creationId="{CF32C1DD-55C7-417F-BB2D-D6F501B4AC3F}"/>
          </ac:spMkLst>
        </pc:spChg>
        <pc:picChg chg="add mod">
          <ac:chgData name="许 明乐" userId="c245c2684769aa20" providerId="LiveId" clId="{A2C9C190-BAD8-4C26-BF0F-652D051BD41C}" dt="2020-03-13T17:29:12.774" v="1898" actId="1076"/>
          <ac:picMkLst>
            <pc:docMk/>
            <pc:sldMk cId="3362703526" sldId="266"/>
            <ac:picMk id="4" creationId="{0AB5E368-0D6E-43F7-BBC6-32007299A7F7}"/>
          </ac:picMkLst>
        </pc:picChg>
      </pc:sldChg>
      <pc:sldChg chg="addSp modSp add">
        <pc:chgData name="许 明乐" userId="c245c2684769aa20" providerId="LiveId" clId="{A2C9C190-BAD8-4C26-BF0F-652D051BD41C}" dt="2020-03-13T18:06:52.538" v="2322" actId="1076"/>
        <pc:sldMkLst>
          <pc:docMk/>
          <pc:sldMk cId="2989602747" sldId="267"/>
        </pc:sldMkLst>
        <pc:spChg chg="mod">
          <ac:chgData name="许 明乐" userId="c245c2684769aa20" providerId="LiveId" clId="{A2C9C190-BAD8-4C26-BF0F-652D051BD41C}" dt="2020-03-13T18:06:30.741" v="2320" actId="20577"/>
          <ac:spMkLst>
            <pc:docMk/>
            <pc:sldMk cId="2989602747" sldId="267"/>
            <ac:spMk id="2" creationId="{93187150-7C98-4B0D-8DEB-314B8F3965A0}"/>
          </ac:spMkLst>
        </pc:spChg>
        <pc:picChg chg="add mod">
          <ac:chgData name="许 明乐" userId="c245c2684769aa20" providerId="LiveId" clId="{A2C9C190-BAD8-4C26-BF0F-652D051BD41C}" dt="2020-03-13T18:06:52.538" v="2322" actId="1076"/>
          <ac:picMkLst>
            <pc:docMk/>
            <pc:sldMk cId="2989602747" sldId="267"/>
            <ac:picMk id="4" creationId="{0FB498D6-711D-4AE1-9D43-EEE35DD81719}"/>
          </ac:picMkLst>
        </pc:picChg>
      </pc:sldChg>
      <pc:sldChg chg="addSp modSp add">
        <pc:chgData name="许 明乐" userId="c245c2684769aa20" providerId="LiveId" clId="{A2C9C190-BAD8-4C26-BF0F-652D051BD41C}" dt="2020-03-13T18:08:56.396" v="2602" actId="20577"/>
        <pc:sldMkLst>
          <pc:docMk/>
          <pc:sldMk cId="939095508" sldId="268"/>
        </pc:sldMkLst>
        <pc:spChg chg="mod">
          <ac:chgData name="许 明乐" userId="c245c2684769aa20" providerId="LiveId" clId="{A2C9C190-BAD8-4C26-BF0F-652D051BD41C}" dt="2020-03-13T18:08:56.396" v="2602" actId="20577"/>
          <ac:spMkLst>
            <pc:docMk/>
            <pc:sldMk cId="939095508" sldId="268"/>
            <ac:spMk id="2" creationId="{A832F10D-94CF-4D5B-AA96-12D41DB44D0C}"/>
          </ac:spMkLst>
        </pc:spChg>
        <pc:picChg chg="add mod">
          <ac:chgData name="许 明乐" userId="c245c2684769aa20" providerId="LiveId" clId="{A2C9C190-BAD8-4C26-BF0F-652D051BD41C}" dt="2020-03-13T18:08:42.048" v="2556" actId="1076"/>
          <ac:picMkLst>
            <pc:docMk/>
            <pc:sldMk cId="939095508" sldId="268"/>
            <ac:picMk id="4" creationId="{EDEC7766-C00E-4055-9BD4-6D1AFE678E19}"/>
          </ac:picMkLst>
        </pc:picChg>
      </pc:sldChg>
      <pc:sldChg chg="addSp modSp add">
        <pc:chgData name="许 明乐" userId="c245c2684769aa20" providerId="LiveId" clId="{A2C9C190-BAD8-4C26-BF0F-652D051BD41C}" dt="2020-03-13T18:11:44.151" v="2814" actId="20577"/>
        <pc:sldMkLst>
          <pc:docMk/>
          <pc:sldMk cId="389276518" sldId="269"/>
        </pc:sldMkLst>
        <pc:spChg chg="mod">
          <ac:chgData name="许 明乐" userId="c245c2684769aa20" providerId="LiveId" clId="{A2C9C190-BAD8-4C26-BF0F-652D051BD41C}" dt="2020-03-13T18:11:44.151" v="2814" actId="20577"/>
          <ac:spMkLst>
            <pc:docMk/>
            <pc:sldMk cId="389276518" sldId="269"/>
            <ac:spMk id="2" creationId="{F94974C6-45BA-4E94-88F4-CD5BC6F2DD4B}"/>
          </ac:spMkLst>
        </pc:spChg>
        <pc:picChg chg="add mod">
          <ac:chgData name="许 明乐" userId="c245c2684769aa20" providerId="LiveId" clId="{A2C9C190-BAD8-4C26-BF0F-652D051BD41C}" dt="2020-03-13T18:11:04.788" v="2711" actId="1076"/>
          <ac:picMkLst>
            <pc:docMk/>
            <pc:sldMk cId="389276518" sldId="269"/>
            <ac:picMk id="4" creationId="{7F3844D0-6BA2-4F95-B55F-99D06D3021B3}"/>
          </ac:picMkLst>
        </pc:picChg>
        <pc:picChg chg="add mod">
          <ac:chgData name="许 明乐" userId="c245c2684769aa20" providerId="LiveId" clId="{A2C9C190-BAD8-4C26-BF0F-652D051BD41C}" dt="2020-03-13T18:11:39.308" v="2812" actId="1076"/>
          <ac:picMkLst>
            <pc:docMk/>
            <pc:sldMk cId="389276518" sldId="269"/>
            <ac:picMk id="5" creationId="{E9727068-AF24-4446-A7D8-566C79F397DD}"/>
          </ac:picMkLst>
        </pc:picChg>
      </pc:sldChg>
      <pc:sldChg chg="addSp modSp add">
        <pc:chgData name="许 明乐" userId="c245c2684769aa20" providerId="LiveId" clId="{A2C9C190-BAD8-4C26-BF0F-652D051BD41C}" dt="2020-03-13T18:14:15.147" v="3051" actId="20577"/>
        <pc:sldMkLst>
          <pc:docMk/>
          <pc:sldMk cId="2218847529" sldId="270"/>
        </pc:sldMkLst>
        <pc:spChg chg="mod">
          <ac:chgData name="许 明乐" userId="c245c2684769aa20" providerId="LiveId" clId="{A2C9C190-BAD8-4C26-BF0F-652D051BD41C}" dt="2020-03-13T18:14:15.147" v="3051" actId="20577"/>
          <ac:spMkLst>
            <pc:docMk/>
            <pc:sldMk cId="2218847529" sldId="270"/>
            <ac:spMk id="2" creationId="{C37E6305-162C-44ED-8B52-8027F49048DB}"/>
          </ac:spMkLst>
        </pc:spChg>
        <pc:picChg chg="add mod">
          <ac:chgData name="许 明乐" userId="c245c2684769aa20" providerId="LiveId" clId="{A2C9C190-BAD8-4C26-BF0F-652D051BD41C}" dt="2020-03-13T18:12:44.038" v="2833" actId="1076"/>
          <ac:picMkLst>
            <pc:docMk/>
            <pc:sldMk cId="2218847529" sldId="270"/>
            <ac:picMk id="4" creationId="{9382AF1D-67AF-4B69-BE5C-E2AA3D125926}"/>
          </ac:picMkLst>
        </pc:picChg>
        <pc:picChg chg="add mod">
          <ac:chgData name="许 明乐" userId="c245c2684769aa20" providerId="LiveId" clId="{A2C9C190-BAD8-4C26-BF0F-652D051BD41C}" dt="2020-03-13T18:13:10.053" v="2874" actId="1076"/>
          <ac:picMkLst>
            <pc:docMk/>
            <pc:sldMk cId="2218847529" sldId="270"/>
            <ac:picMk id="5" creationId="{DCE480BF-AAD9-465A-9980-705D55EBC969}"/>
          </ac:picMkLst>
        </pc:picChg>
      </pc:sldChg>
      <pc:sldChg chg="addSp delSp modSp add">
        <pc:chgData name="许 明乐" userId="c245c2684769aa20" providerId="LiveId" clId="{A2C9C190-BAD8-4C26-BF0F-652D051BD41C}" dt="2020-03-13T18:17:35.694" v="3408"/>
        <pc:sldMkLst>
          <pc:docMk/>
          <pc:sldMk cId="3449490877" sldId="271"/>
        </pc:sldMkLst>
        <pc:spChg chg="mod">
          <ac:chgData name="许 明乐" userId="c245c2684769aa20" providerId="LiveId" clId="{A2C9C190-BAD8-4C26-BF0F-652D051BD41C}" dt="2020-03-13T18:17:33.429" v="3406" actId="113"/>
          <ac:spMkLst>
            <pc:docMk/>
            <pc:sldMk cId="3449490877" sldId="271"/>
            <ac:spMk id="2" creationId="{9C85C84A-83F9-4E76-9E57-30DD1F07DBB8}"/>
          </ac:spMkLst>
        </pc:spChg>
        <pc:picChg chg="add del">
          <ac:chgData name="许 明乐" userId="c245c2684769aa20" providerId="LiveId" clId="{A2C9C190-BAD8-4C26-BF0F-652D051BD41C}" dt="2020-03-13T18:17:35.694" v="3408"/>
          <ac:picMkLst>
            <pc:docMk/>
            <pc:sldMk cId="3449490877" sldId="271"/>
            <ac:picMk id="4" creationId="{1B959A5F-C557-4E81-940F-53120C9D69EB}"/>
          </ac:picMkLst>
        </pc:picChg>
      </pc:sldChg>
      <pc:sldChg chg="addSp delSp modSp add">
        <pc:chgData name="许 明乐" userId="c245c2684769aa20" providerId="LiveId" clId="{A2C9C190-BAD8-4C26-BF0F-652D051BD41C}" dt="2020-03-13T18:26:03.601" v="4241" actId="113"/>
        <pc:sldMkLst>
          <pc:docMk/>
          <pc:sldMk cId="3270090657" sldId="272"/>
        </pc:sldMkLst>
        <pc:spChg chg="del mod">
          <ac:chgData name="许 明乐" userId="c245c2684769aa20" providerId="LiveId" clId="{A2C9C190-BAD8-4C26-BF0F-652D051BD41C}" dt="2020-03-13T18:22:11.584" v="3724" actId="478"/>
          <ac:spMkLst>
            <pc:docMk/>
            <pc:sldMk cId="3270090657" sldId="272"/>
            <ac:spMk id="2" creationId="{3201D423-2CFB-44A9-B755-8ED655227A65}"/>
          </ac:spMkLst>
        </pc:spChg>
        <pc:spChg chg="add mod ord">
          <ac:chgData name="许 明乐" userId="c245c2684769aa20" providerId="LiveId" clId="{A2C9C190-BAD8-4C26-BF0F-652D051BD41C}" dt="2020-03-13T18:26:03.601" v="4241" actId="113"/>
          <ac:spMkLst>
            <pc:docMk/>
            <pc:sldMk cId="3270090657" sldId="272"/>
            <ac:spMk id="6" creationId="{13E2C55F-B8F3-4E39-8F5D-11BE08748799}"/>
          </ac:spMkLst>
        </pc:spChg>
        <pc:picChg chg="add mod">
          <ac:chgData name="许 明乐" userId="c245c2684769aa20" providerId="LiveId" clId="{A2C9C190-BAD8-4C26-BF0F-652D051BD41C}" dt="2020-03-13T18:22:20.115" v="3726" actId="1076"/>
          <ac:picMkLst>
            <pc:docMk/>
            <pc:sldMk cId="3270090657" sldId="272"/>
            <ac:picMk id="4" creationId="{1FAFC413-E7E5-4EFA-AFCA-4704D517328E}"/>
          </ac:picMkLst>
        </pc:picChg>
        <pc:picChg chg="add del mod">
          <ac:chgData name="许 明乐" userId="c245c2684769aa20" providerId="LiveId" clId="{A2C9C190-BAD8-4C26-BF0F-652D051BD41C}" dt="2020-03-13T18:20:46.209" v="3699"/>
          <ac:picMkLst>
            <pc:docMk/>
            <pc:sldMk cId="3270090657" sldId="272"/>
            <ac:picMk id="5" creationId="{FC83140D-688B-40F8-80B3-22BE65CBB71F}"/>
          </ac:picMkLst>
        </pc:picChg>
      </pc:sldChg>
      <pc:sldChg chg="addSp modSp add">
        <pc:chgData name="许 明乐" userId="c245c2684769aa20" providerId="LiveId" clId="{A2C9C190-BAD8-4C26-BF0F-652D051BD41C}" dt="2020-03-13T18:25:59.648" v="4240" actId="113"/>
        <pc:sldMkLst>
          <pc:docMk/>
          <pc:sldMk cId="741942083" sldId="273"/>
        </pc:sldMkLst>
        <pc:spChg chg="mod">
          <ac:chgData name="许 明乐" userId="c245c2684769aa20" providerId="LiveId" clId="{A2C9C190-BAD8-4C26-BF0F-652D051BD41C}" dt="2020-03-13T18:25:59.648" v="4240" actId="113"/>
          <ac:spMkLst>
            <pc:docMk/>
            <pc:sldMk cId="741942083" sldId="273"/>
            <ac:spMk id="2" creationId="{ED43BDEC-BB06-48EB-8ACD-78531276A238}"/>
          </ac:spMkLst>
        </pc:spChg>
        <pc:picChg chg="add mod ord modCrop">
          <ac:chgData name="许 明乐" userId="c245c2684769aa20" providerId="LiveId" clId="{A2C9C190-BAD8-4C26-BF0F-652D051BD41C}" dt="2020-03-13T18:21:37.149" v="3720" actId="1076"/>
          <ac:picMkLst>
            <pc:docMk/>
            <pc:sldMk cId="741942083" sldId="273"/>
            <ac:picMk id="4" creationId="{57510F33-3F1D-4ED7-BAED-FE8372B3DB30}"/>
          </ac:picMkLst>
        </pc:picChg>
        <pc:picChg chg="add mod">
          <ac:chgData name="许 明乐" userId="c245c2684769aa20" providerId="LiveId" clId="{A2C9C190-BAD8-4C26-BF0F-652D051BD41C}" dt="2020-03-13T18:20:55.616" v="3703" actId="1076"/>
          <ac:picMkLst>
            <pc:docMk/>
            <pc:sldMk cId="741942083" sldId="273"/>
            <ac:picMk id="5" creationId="{31B36EBA-928D-4E69-B0BE-C27E7DBAD109}"/>
          </ac:picMkLst>
        </pc:picChg>
        <pc:picChg chg="add mod">
          <ac:chgData name="许 明乐" userId="c245c2684769aa20" providerId="LiveId" clId="{A2C9C190-BAD8-4C26-BF0F-652D051BD41C}" dt="2020-03-13T18:20:58.523" v="3705" actId="1076"/>
          <ac:picMkLst>
            <pc:docMk/>
            <pc:sldMk cId="741942083" sldId="273"/>
            <ac:picMk id="6" creationId="{3FA480A9-C7A3-4C74-A9AA-FC28F69CE31C}"/>
          </ac:picMkLst>
        </pc:picChg>
        <pc:picChg chg="add mod modCrop">
          <ac:chgData name="许 明乐" userId="c245c2684769aa20" providerId="LiveId" clId="{A2C9C190-BAD8-4C26-BF0F-652D051BD41C}" dt="2020-03-13T18:21:37.149" v="3720" actId="1076"/>
          <ac:picMkLst>
            <pc:docMk/>
            <pc:sldMk cId="741942083" sldId="273"/>
            <ac:picMk id="7" creationId="{3C00B2A2-F60F-4D43-97BD-F73806F53A81}"/>
          </ac:picMkLst>
        </pc:picChg>
      </pc:sldChg>
      <pc:sldChg chg="addSp modSp add">
        <pc:chgData name="许 明乐" userId="c245c2684769aa20" providerId="LiveId" clId="{A2C9C190-BAD8-4C26-BF0F-652D051BD41C}" dt="2020-03-13T18:26:24.240" v="4245" actId="1076"/>
        <pc:sldMkLst>
          <pc:docMk/>
          <pc:sldMk cId="175911793" sldId="274"/>
        </pc:sldMkLst>
        <pc:spChg chg="mod">
          <ac:chgData name="许 明乐" userId="c245c2684769aa20" providerId="LiveId" clId="{A2C9C190-BAD8-4C26-BF0F-652D051BD41C}" dt="2020-03-13T18:25:52.726" v="4239" actId="113"/>
          <ac:spMkLst>
            <pc:docMk/>
            <pc:sldMk cId="175911793" sldId="274"/>
            <ac:spMk id="2" creationId="{B0D7C6C1-F193-479F-9CAA-B33E945F901F}"/>
          </ac:spMkLst>
        </pc:spChg>
        <pc:picChg chg="add mod">
          <ac:chgData name="许 明乐" userId="c245c2684769aa20" providerId="LiveId" clId="{A2C9C190-BAD8-4C26-BF0F-652D051BD41C}" dt="2020-03-13T18:26:19.412" v="4242" actId="1076"/>
          <ac:picMkLst>
            <pc:docMk/>
            <pc:sldMk cId="175911793" sldId="274"/>
            <ac:picMk id="4" creationId="{6EFC3680-7B1B-4854-B9B4-764DB64124AF}"/>
          </ac:picMkLst>
        </pc:picChg>
        <pc:picChg chg="add mod">
          <ac:chgData name="许 明乐" userId="c245c2684769aa20" providerId="LiveId" clId="{A2C9C190-BAD8-4C26-BF0F-652D051BD41C}" dt="2020-03-13T18:26:24.240" v="4245" actId="1076"/>
          <ac:picMkLst>
            <pc:docMk/>
            <pc:sldMk cId="175911793" sldId="274"/>
            <ac:picMk id="5" creationId="{4F9977C4-76C3-49E7-AA15-3B4469DE042E}"/>
          </ac:picMkLst>
        </pc:picChg>
      </pc:sldChg>
      <pc:sldChg chg="modSp add">
        <pc:chgData name="许 明乐" userId="c245c2684769aa20" providerId="LiveId" clId="{A2C9C190-BAD8-4C26-BF0F-652D051BD41C}" dt="2020-03-13T18:29:01.788" v="4608" actId="5793"/>
        <pc:sldMkLst>
          <pc:docMk/>
          <pc:sldMk cId="695295550" sldId="275"/>
        </pc:sldMkLst>
        <pc:spChg chg="mod">
          <ac:chgData name="许 明乐" userId="c245c2684769aa20" providerId="LiveId" clId="{A2C9C190-BAD8-4C26-BF0F-652D051BD41C}" dt="2020-03-13T18:29:01.788" v="4608" actId="5793"/>
          <ac:spMkLst>
            <pc:docMk/>
            <pc:sldMk cId="695295550" sldId="275"/>
            <ac:spMk id="2" creationId="{5205D822-884B-4126-AB13-A1227426C071}"/>
          </ac:spMkLst>
        </pc:spChg>
      </pc:sldChg>
      <pc:sldChg chg="addSp modSp add">
        <pc:chgData name="许 明乐" userId="c245c2684769aa20" providerId="LiveId" clId="{A2C9C190-BAD8-4C26-BF0F-652D051BD41C}" dt="2020-03-13T18:31:03.120" v="4816" actId="113"/>
        <pc:sldMkLst>
          <pc:docMk/>
          <pc:sldMk cId="1839990603" sldId="276"/>
        </pc:sldMkLst>
        <pc:spChg chg="mod">
          <ac:chgData name="许 明乐" userId="c245c2684769aa20" providerId="LiveId" clId="{A2C9C190-BAD8-4C26-BF0F-652D051BD41C}" dt="2020-03-13T18:31:03.120" v="4816" actId="113"/>
          <ac:spMkLst>
            <pc:docMk/>
            <pc:sldMk cId="1839990603" sldId="276"/>
            <ac:spMk id="2" creationId="{B19230BD-A470-4F70-938B-7F40E49EF15F}"/>
          </ac:spMkLst>
        </pc:spChg>
        <pc:picChg chg="add mod">
          <ac:chgData name="许 明乐" userId="c245c2684769aa20" providerId="LiveId" clId="{A2C9C190-BAD8-4C26-BF0F-652D051BD41C}" dt="2020-03-13T18:30:54.787" v="4813" actId="1076"/>
          <ac:picMkLst>
            <pc:docMk/>
            <pc:sldMk cId="1839990603" sldId="276"/>
            <ac:picMk id="4" creationId="{209B8883-A595-4B8D-BAC5-5D99540A5141}"/>
          </ac:picMkLst>
        </pc:picChg>
        <pc:picChg chg="add mod">
          <ac:chgData name="许 明乐" userId="c245c2684769aa20" providerId="LiveId" clId="{A2C9C190-BAD8-4C26-BF0F-652D051BD41C}" dt="2020-03-13T18:30:58.178" v="4815" actId="1076"/>
          <ac:picMkLst>
            <pc:docMk/>
            <pc:sldMk cId="1839990603" sldId="276"/>
            <ac:picMk id="5" creationId="{DBE28227-0EAD-4313-AB59-AEBCE48A701E}"/>
          </ac:picMkLst>
        </pc:picChg>
      </pc:sldChg>
      <pc:sldChg chg="addSp delSp modSp add">
        <pc:chgData name="许 明乐" userId="c245c2684769aa20" providerId="LiveId" clId="{A2C9C190-BAD8-4C26-BF0F-652D051BD41C}" dt="2020-03-13T18:36:07.089" v="4971"/>
        <pc:sldMkLst>
          <pc:docMk/>
          <pc:sldMk cId="1475616834" sldId="277"/>
        </pc:sldMkLst>
        <pc:spChg chg="mod">
          <ac:chgData name="许 明乐" userId="c245c2684769aa20" providerId="LiveId" clId="{A2C9C190-BAD8-4C26-BF0F-652D051BD41C}" dt="2020-03-13T18:34:58.330" v="4949" actId="1076"/>
          <ac:spMkLst>
            <pc:docMk/>
            <pc:sldMk cId="1475616834" sldId="277"/>
            <ac:spMk id="2" creationId="{A741C6E6-A28E-43C4-9C42-B51BE44A732E}"/>
          </ac:spMkLst>
        </pc:spChg>
        <pc:spChg chg="mod">
          <ac:chgData name="许 明乐" userId="c245c2684769aa20" providerId="LiveId" clId="{A2C9C190-BAD8-4C26-BF0F-652D051BD41C}" dt="2020-03-13T18:31:14.319" v="4829" actId="20577"/>
          <ac:spMkLst>
            <pc:docMk/>
            <pc:sldMk cId="1475616834" sldId="277"/>
            <ac:spMk id="3" creationId="{3E47DDC0-B2E0-46F5-AAC0-F0B560569B3A}"/>
          </ac:spMkLst>
        </pc:spChg>
        <pc:spChg chg="add mod">
          <ac:chgData name="许 明乐" userId="c245c2684769aa20" providerId="LiveId" clId="{A2C9C190-BAD8-4C26-BF0F-652D051BD41C}" dt="2020-03-13T18:35:25.043" v="4969" actId="20577"/>
          <ac:spMkLst>
            <pc:docMk/>
            <pc:sldMk cId="1475616834" sldId="277"/>
            <ac:spMk id="7" creationId="{A68AD312-B3DC-4485-850A-ECB49216EDFD}"/>
          </ac:spMkLst>
        </pc:spChg>
        <pc:picChg chg="add mod">
          <ac:chgData name="许 明乐" userId="c245c2684769aa20" providerId="LiveId" clId="{A2C9C190-BAD8-4C26-BF0F-652D051BD41C}" dt="2020-03-13T18:35:05.058" v="4953" actId="1076"/>
          <ac:picMkLst>
            <pc:docMk/>
            <pc:sldMk cId="1475616834" sldId="277"/>
            <ac:picMk id="4" creationId="{986B02C9-0027-482E-BE76-78AFDB06B964}"/>
          </ac:picMkLst>
        </pc:picChg>
        <pc:picChg chg="add del mod">
          <ac:chgData name="许 明乐" userId="c245c2684769aa20" providerId="LiveId" clId="{A2C9C190-BAD8-4C26-BF0F-652D051BD41C}" dt="2020-03-13T18:34:51.066" v="4948" actId="478"/>
          <ac:picMkLst>
            <pc:docMk/>
            <pc:sldMk cId="1475616834" sldId="277"/>
            <ac:picMk id="5" creationId="{9B1ACA67-77B1-4063-9438-F1F6A1E6E878}"/>
          </ac:picMkLst>
        </pc:picChg>
        <pc:picChg chg="add mod">
          <ac:chgData name="许 明乐" userId="c245c2684769aa20" providerId="LiveId" clId="{A2C9C190-BAD8-4C26-BF0F-652D051BD41C}" dt="2020-03-13T18:35:03.362" v="4952" actId="1076"/>
          <ac:picMkLst>
            <pc:docMk/>
            <pc:sldMk cId="1475616834" sldId="277"/>
            <ac:picMk id="6" creationId="{19C08A51-C81D-4E36-BE01-D1E134525EF7}"/>
          </ac:picMkLst>
        </pc:picChg>
        <pc:picChg chg="add del">
          <ac:chgData name="许 明乐" userId="c245c2684769aa20" providerId="LiveId" clId="{A2C9C190-BAD8-4C26-BF0F-652D051BD41C}" dt="2020-03-13T18:36:07.089" v="4971"/>
          <ac:picMkLst>
            <pc:docMk/>
            <pc:sldMk cId="1475616834" sldId="277"/>
            <ac:picMk id="8" creationId="{0BEFA59B-3222-4178-BCB4-8ED297C2AD45}"/>
          </ac:picMkLst>
        </pc:picChg>
      </pc:sldChg>
      <pc:sldChg chg="addSp modSp add">
        <pc:chgData name="许 明乐" userId="c245c2684769aa20" providerId="LiveId" clId="{A2C9C190-BAD8-4C26-BF0F-652D051BD41C}" dt="2020-03-13T18:38:40.990" v="5146" actId="403"/>
        <pc:sldMkLst>
          <pc:docMk/>
          <pc:sldMk cId="2789197110" sldId="278"/>
        </pc:sldMkLst>
        <pc:spChg chg="mod">
          <ac:chgData name="许 明乐" userId="c245c2684769aa20" providerId="LiveId" clId="{A2C9C190-BAD8-4C26-BF0F-652D051BD41C}" dt="2020-03-13T18:38:40.990" v="5146" actId="403"/>
          <ac:spMkLst>
            <pc:docMk/>
            <pc:sldMk cId="2789197110" sldId="278"/>
            <ac:spMk id="2" creationId="{CE0B0587-615F-4F81-95EC-AEDAAF78F93D}"/>
          </ac:spMkLst>
        </pc:spChg>
        <pc:picChg chg="add mod">
          <ac:chgData name="许 明乐" userId="c245c2684769aa20" providerId="LiveId" clId="{A2C9C190-BAD8-4C26-BF0F-652D051BD41C}" dt="2020-03-13T18:38:20.175" v="5127" actId="1076"/>
          <ac:picMkLst>
            <pc:docMk/>
            <pc:sldMk cId="2789197110" sldId="278"/>
            <ac:picMk id="4" creationId="{49E6857A-0D5B-4D2A-AEFC-A4E2ED807F29}"/>
          </ac:picMkLst>
        </pc:picChg>
      </pc:sldChg>
      <pc:sldChg chg="addSp modSp add">
        <pc:chgData name="许 明乐" userId="c245c2684769aa20" providerId="LiveId" clId="{A2C9C190-BAD8-4C26-BF0F-652D051BD41C}" dt="2020-03-13T19:54:11.213" v="5336" actId="1076"/>
        <pc:sldMkLst>
          <pc:docMk/>
          <pc:sldMk cId="1934274517" sldId="279"/>
        </pc:sldMkLst>
        <pc:spChg chg="mod">
          <ac:chgData name="许 明乐" userId="c245c2684769aa20" providerId="LiveId" clId="{A2C9C190-BAD8-4C26-BF0F-652D051BD41C}" dt="2020-03-13T19:02:30.009" v="5317" actId="5793"/>
          <ac:spMkLst>
            <pc:docMk/>
            <pc:sldMk cId="1934274517" sldId="279"/>
            <ac:spMk id="2" creationId="{2871BEE5-8E3E-4127-9C40-E275823064AD}"/>
          </ac:spMkLst>
        </pc:spChg>
        <pc:picChg chg="add mod modCrop">
          <ac:chgData name="许 明乐" userId="c245c2684769aa20" providerId="LiveId" clId="{A2C9C190-BAD8-4C26-BF0F-652D051BD41C}" dt="2020-03-13T19:54:11.213" v="5336" actId="1076"/>
          <ac:picMkLst>
            <pc:docMk/>
            <pc:sldMk cId="1934274517" sldId="279"/>
            <ac:picMk id="4" creationId="{AA07F629-63F1-4530-BBCF-7DA735BF6452}"/>
          </ac:picMkLst>
        </pc:picChg>
        <pc:picChg chg="add mod modCrop">
          <ac:chgData name="许 明乐" userId="c245c2684769aa20" providerId="LiveId" clId="{A2C9C190-BAD8-4C26-BF0F-652D051BD41C}" dt="2020-03-13T19:54:04.636" v="5334" actId="1076"/>
          <ac:picMkLst>
            <pc:docMk/>
            <pc:sldMk cId="1934274517" sldId="279"/>
            <ac:picMk id="5" creationId="{3603659F-24C7-4BBE-A318-3331D122FD35}"/>
          </ac:picMkLst>
        </pc:picChg>
        <pc:picChg chg="add mod modCrop">
          <ac:chgData name="许 明乐" userId="c245c2684769aa20" providerId="LiveId" clId="{A2C9C190-BAD8-4C26-BF0F-652D051BD41C}" dt="2020-03-13T19:54:11.213" v="5336" actId="1076"/>
          <ac:picMkLst>
            <pc:docMk/>
            <pc:sldMk cId="1934274517" sldId="279"/>
            <ac:picMk id="6" creationId="{AA7662F4-1701-4A32-B940-7402146F2847}"/>
          </ac:picMkLst>
        </pc:picChg>
        <pc:picChg chg="add mod modCrop">
          <ac:chgData name="许 明乐" userId="c245c2684769aa20" providerId="LiveId" clId="{A2C9C190-BAD8-4C26-BF0F-652D051BD41C}" dt="2020-03-13T19:54:00.979" v="5333" actId="1076"/>
          <ac:picMkLst>
            <pc:docMk/>
            <pc:sldMk cId="1934274517" sldId="279"/>
            <ac:picMk id="7" creationId="{3857EDA8-0FE1-4092-AD3E-4E21C73E0F7C}"/>
          </ac:picMkLst>
        </pc:picChg>
      </pc:sldChg>
      <pc:sldChg chg="addSp delSp modSp add">
        <pc:chgData name="许 明乐" userId="c245c2684769aa20" providerId="LiveId" clId="{A2C9C190-BAD8-4C26-BF0F-652D051BD41C}" dt="2020-03-13T19:58:50.547" v="5509" actId="1076"/>
        <pc:sldMkLst>
          <pc:docMk/>
          <pc:sldMk cId="219578822" sldId="280"/>
        </pc:sldMkLst>
        <pc:spChg chg="mod">
          <ac:chgData name="许 明乐" userId="c245c2684769aa20" providerId="LiveId" clId="{A2C9C190-BAD8-4C26-BF0F-652D051BD41C}" dt="2020-03-13T19:58:04.414" v="5505" actId="207"/>
          <ac:spMkLst>
            <pc:docMk/>
            <pc:sldMk cId="219578822" sldId="280"/>
            <ac:spMk id="2" creationId="{2DD274C9-7CAA-4C19-A315-D12D75F04ADC}"/>
          </ac:spMkLst>
        </pc:spChg>
        <pc:picChg chg="add mod">
          <ac:chgData name="许 明乐" userId="c245c2684769aa20" providerId="LiveId" clId="{A2C9C190-BAD8-4C26-BF0F-652D051BD41C}" dt="2020-03-13T19:58:50.547" v="5509" actId="1076"/>
          <ac:picMkLst>
            <pc:docMk/>
            <pc:sldMk cId="219578822" sldId="280"/>
            <ac:picMk id="4" creationId="{D7580940-6255-4924-9C7C-A59AD9CE37B7}"/>
          </ac:picMkLst>
        </pc:picChg>
        <pc:picChg chg="add del mod">
          <ac:chgData name="许 明乐" userId="c245c2684769aa20" providerId="LiveId" clId="{A2C9C190-BAD8-4C26-BF0F-652D051BD41C}" dt="2020-03-13T19:58:48.383" v="5508"/>
          <ac:picMkLst>
            <pc:docMk/>
            <pc:sldMk cId="219578822" sldId="280"/>
            <ac:picMk id="5" creationId="{319861D6-0CF7-4114-B1DD-1AA2F17A60CC}"/>
          </ac:picMkLst>
        </pc:picChg>
      </pc:sldChg>
      <pc:sldChg chg="addSp modSp add">
        <pc:chgData name="许 明乐" userId="c245c2684769aa20" providerId="LiveId" clId="{A2C9C190-BAD8-4C26-BF0F-652D051BD41C}" dt="2020-03-13T20:00:59.158" v="5648" actId="20577"/>
        <pc:sldMkLst>
          <pc:docMk/>
          <pc:sldMk cId="3298322323" sldId="281"/>
        </pc:sldMkLst>
        <pc:spChg chg="mod">
          <ac:chgData name="许 明乐" userId="c245c2684769aa20" providerId="LiveId" clId="{A2C9C190-BAD8-4C26-BF0F-652D051BD41C}" dt="2020-03-13T20:00:59.158" v="5648" actId="20577"/>
          <ac:spMkLst>
            <pc:docMk/>
            <pc:sldMk cId="3298322323" sldId="281"/>
            <ac:spMk id="2" creationId="{4F42D40D-A43F-4FF3-961C-0CE6BBE7A716}"/>
          </ac:spMkLst>
        </pc:spChg>
        <pc:picChg chg="add mod">
          <ac:chgData name="许 明乐" userId="c245c2684769aa20" providerId="LiveId" clId="{A2C9C190-BAD8-4C26-BF0F-652D051BD41C}" dt="2020-03-13T20:00:42.950" v="5583" actId="1076"/>
          <ac:picMkLst>
            <pc:docMk/>
            <pc:sldMk cId="3298322323" sldId="281"/>
            <ac:picMk id="4" creationId="{C3E3980A-03FD-4733-A222-BDCE51861338}"/>
          </ac:picMkLst>
        </pc:picChg>
      </pc:sldChg>
      <pc:sldChg chg="addSp modSp add">
        <pc:chgData name="许 明乐" userId="c245c2684769aa20" providerId="LiveId" clId="{A2C9C190-BAD8-4C26-BF0F-652D051BD41C}" dt="2020-03-13T20:01:25.654" v="5692" actId="20577"/>
        <pc:sldMkLst>
          <pc:docMk/>
          <pc:sldMk cId="376906344" sldId="282"/>
        </pc:sldMkLst>
        <pc:spChg chg="mod">
          <ac:chgData name="许 明乐" userId="c245c2684769aa20" providerId="LiveId" clId="{A2C9C190-BAD8-4C26-BF0F-652D051BD41C}" dt="2020-03-13T20:01:25.654" v="5692" actId="20577"/>
          <ac:spMkLst>
            <pc:docMk/>
            <pc:sldMk cId="376906344" sldId="282"/>
            <ac:spMk id="2" creationId="{DCCFE7BB-81E3-4347-BFB5-453E0CB148BF}"/>
          </ac:spMkLst>
        </pc:spChg>
        <pc:picChg chg="add mod">
          <ac:chgData name="许 明乐" userId="c245c2684769aa20" providerId="LiveId" clId="{A2C9C190-BAD8-4C26-BF0F-652D051BD41C}" dt="2020-03-13T20:01:14.041" v="5651" actId="1076"/>
          <ac:picMkLst>
            <pc:docMk/>
            <pc:sldMk cId="376906344" sldId="282"/>
            <ac:picMk id="4" creationId="{C6CA4098-6199-4C1C-B168-59A9D8B63B34}"/>
          </ac:picMkLst>
        </pc:picChg>
      </pc:sldChg>
      <pc:sldChg chg="addSp delSp modSp add">
        <pc:chgData name="许 明乐" userId="c245c2684769aa20" providerId="LiveId" clId="{A2C9C190-BAD8-4C26-BF0F-652D051BD41C}" dt="2020-03-13T20:06:20.595" v="5749" actId="1076"/>
        <pc:sldMkLst>
          <pc:docMk/>
          <pc:sldMk cId="1401549096" sldId="283"/>
        </pc:sldMkLst>
        <pc:spChg chg="mod">
          <ac:chgData name="许 明乐" userId="c245c2684769aa20" providerId="LiveId" clId="{A2C9C190-BAD8-4C26-BF0F-652D051BD41C}" dt="2020-03-13T20:06:17.501" v="5748" actId="113"/>
          <ac:spMkLst>
            <pc:docMk/>
            <pc:sldMk cId="1401549096" sldId="283"/>
            <ac:spMk id="2" creationId="{F508EACA-6C73-412E-B0AE-C200A9972645}"/>
          </ac:spMkLst>
        </pc:spChg>
        <pc:spChg chg="del">
          <ac:chgData name="许 明乐" userId="c245c2684769aa20" providerId="LiveId" clId="{A2C9C190-BAD8-4C26-BF0F-652D051BD41C}" dt="2020-03-13T20:05:44.289" v="5720"/>
          <ac:spMkLst>
            <pc:docMk/>
            <pc:sldMk cId="1401549096" sldId="283"/>
            <ac:spMk id="3" creationId="{591E7026-8B6D-404D-8CA4-0D2018C960FF}"/>
          </ac:spMkLst>
        </pc:spChg>
        <pc:picChg chg="add mod modCrop">
          <ac:chgData name="许 明乐" userId="c245c2684769aa20" providerId="LiveId" clId="{A2C9C190-BAD8-4C26-BF0F-652D051BD41C}" dt="2020-03-13T20:02:02.942" v="5715" actId="1076"/>
          <ac:picMkLst>
            <pc:docMk/>
            <pc:sldMk cId="1401549096" sldId="283"/>
            <ac:picMk id="4" creationId="{27ADF838-2451-4B86-813E-D2FE02F8E869}"/>
          </ac:picMkLst>
        </pc:picChg>
        <pc:picChg chg="add mod modCrop">
          <ac:chgData name="许 明乐" userId="c245c2684769aa20" providerId="LiveId" clId="{A2C9C190-BAD8-4C26-BF0F-652D051BD41C}" dt="2020-03-13T20:02:13.184" v="5719" actId="1076"/>
          <ac:picMkLst>
            <pc:docMk/>
            <pc:sldMk cId="1401549096" sldId="283"/>
            <ac:picMk id="5" creationId="{20526943-20C3-4D76-A8A5-DA3422050F2C}"/>
          </ac:picMkLst>
        </pc:picChg>
        <pc:picChg chg="add mod modCrop">
          <ac:chgData name="许 明乐" userId="c245c2684769aa20" providerId="LiveId" clId="{A2C9C190-BAD8-4C26-BF0F-652D051BD41C}" dt="2020-03-13T20:06:20.595" v="5749" actId="1076"/>
          <ac:picMkLst>
            <pc:docMk/>
            <pc:sldMk cId="1401549096" sldId="283"/>
            <ac:picMk id="7" creationId="{AC3B86D6-C87C-4376-9357-CA570384DEBB}"/>
          </ac:picMkLst>
        </pc:picChg>
      </pc:sldChg>
      <pc:sldChg chg="addSp modSp add">
        <pc:chgData name="许 明乐" userId="c245c2684769aa20" providerId="LiveId" clId="{A2C9C190-BAD8-4C26-BF0F-652D051BD41C}" dt="2020-03-13T20:09:08.440" v="6037" actId="20577"/>
        <pc:sldMkLst>
          <pc:docMk/>
          <pc:sldMk cId="2771755324" sldId="284"/>
        </pc:sldMkLst>
        <pc:spChg chg="mod">
          <ac:chgData name="许 明乐" userId="c245c2684769aa20" providerId="LiveId" clId="{A2C9C190-BAD8-4C26-BF0F-652D051BD41C}" dt="2020-03-13T20:09:08.440" v="6037" actId="20577"/>
          <ac:spMkLst>
            <pc:docMk/>
            <pc:sldMk cId="2771755324" sldId="284"/>
            <ac:spMk id="2" creationId="{F43A4DD7-15F3-4921-8877-4D5E34E2B804}"/>
          </ac:spMkLst>
        </pc:spChg>
        <pc:picChg chg="add mod">
          <ac:chgData name="许 明乐" userId="c245c2684769aa20" providerId="LiveId" clId="{A2C9C190-BAD8-4C26-BF0F-652D051BD41C}" dt="2020-03-13T20:07:54.140" v="5889" actId="1076"/>
          <ac:picMkLst>
            <pc:docMk/>
            <pc:sldMk cId="2771755324" sldId="284"/>
            <ac:picMk id="4" creationId="{09A3430E-25D8-49DA-A244-937FAE14EEE7}"/>
          </ac:picMkLst>
        </pc:picChg>
      </pc:sldChg>
      <pc:sldChg chg="addSp modSp add">
        <pc:chgData name="许 明乐" userId="c245c2684769aa20" providerId="LiveId" clId="{A2C9C190-BAD8-4C26-BF0F-652D051BD41C}" dt="2020-03-13T20:10:17.740" v="6112" actId="1076"/>
        <pc:sldMkLst>
          <pc:docMk/>
          <pc:sldMk cId="377563797" sldId="285"/>
        </pc:sldMkLst>
        <pc:spChg chg="mod">
          <ac:chgData name="许 明乐" userId="c245c2684769aa20" providerId="LiveId" clId="{A2C9C190-BAD8-4C26-BF0F-652D051BD41C}" dt="2020-03-13T20:10:14.720" v="6111" actId="20577"/>
          <ac:spMkLst>
            <pc:docMk/>
            <pc:sldMk cId="377563797" sldId="285"/>
            <ac:spMk id="2" creationId="{5572C3D2-27D1-4BED-8C6D-0730A221F9F5}"/>
          </ac:spMkLst>
        </pc:spChg>
        <pc:picChg chg="add mod">
          <ac:chgData name="许 明乐" userId="c245c2684769aa20" providerId="LiveId" clId="{A2C9C190-BAD8-4C26-BF0F-652D051BD41C}" dt="2020-03-13T20:10:17.740" v="6112" actId="1076"/>
          <ac:picMkLst>
            <pc:docMk/>
            <pc:sldMk cId="377563797" sldId="285"/>
            <ac:picMk id="4" creationId="{D337F154-E5E0-4A19-A3F7-B628684EA44D}"/>
          </ac:picMkLst>
        </pc:picChg>
      </pc:sldChg>
      <pc:sldChg chg="modSp add">
        <pc:chgData name="许 明乐" userId="c245c2684769aa20" providerId="LiveId" clId="{A2C9C190-BAD8-4C26-BF0F-652D051BD41C}" dt="2020-03-13T20:12:42.435" v="6456" actId="207"/>
        <pc:sldMkLst>
          <pc:docMk/>
          <pc:sldMk cId="1408193117" sldId="286"/>
        </pc:sldMkLst>
        <pc:spChg chg="mod">
          <ac:chgData name="许 明乐" userId="c245c2684769aa20" providerId="LiveId" clId="{A2C9C190-BAD8-4C26-BF0F-652D051BD41C}" dt="2020-03-13T20:12:42.435" v="6456" actId="207"/>
          <ac:spMkLst>
            <pc:docMk/>
            <pc:sldMk cId="1408193117" sldId="286"/>
            <ac:spMk id="2" creationId="{84778A80-C175-49B5-A870-0A9AE5DB4CCF}"/>
          </ac:spMkLst>
        </pc:spChg>
      </pc:sldChg>
      <pc:sldChg chg="addSp modSp add">
        <pc:chgData name="许 明乐" userId="c245c2684769aa20" providerId="LiveId" clId="{A2C9C190-BAD8-4C26-BF0F-652D051BD41C}" dt="2020-03-13T20:14:52.626" v="6702" actId="207"/>
        <pc:sldMkLst>
          <pc:docMk/>
          <pc:sldMk cId="366020874" sldId="287"/>
        </pc:sldMkLst>
        <pc:spChg chg="mod">
          <ac:chgData name="许 明乐" userId="c245c2684769aa20" providerId="LiveId" clId="{A2C9C190-BAD8-4C26-BF0F-652D051BD41C}" dt="2020-03-13T20:14:52.626" v="6702" actId="207"/>
          <ac:spMkLst>
            <pc:docMk/>
            <pc:sldMk cId="366020874" sldId="287"/>
            <ac:spMk id="2" creationId="{EDE6DF4A-85AD-4232-BE05-1DA7910394D4}"/>
          </ac:spMkLst>
        </pc:spChg>
        <pc:picChg chg="add mod">
          <ac:chgData name="许 明乐" userId="c245c2684769aa20" providerId="LiveId" clId="{A2C9C190-BAD8-4C26-BF0F-652D051BD41C}" dt="2020-03-13T20:14:49.863" v="6701" actId="1076"/>
          <ac:picMkLst>
            <pc:docMk/>
            <pc:sldMk cId="366020874" sldId="287"/>
            <ac:picMk id="4" creationId="{6FEA39A1-3785-498E-A5BE-A846DBE4E3FD}"/>
          </ac:picMkLst>
        </pc:picChg>
      </pc:sldChg>
      <pc:sldChg chg="modSp add">
        <pc:chgData name="许 明乐" userId="c245c2684769aa20" providerId="LiveId" clId="{A2C9C190-BAD8-4C26-BF0F-652D051BD41C}" dt="2020-03-13T20:28:04.975" v="7467"/>
        <pc:sldMkLst>
          <pc:docMk/>
          <pc:sldMk cId="3389176369" sldId="288"/>
        </pc:sldMkLst>
        <pc:spChg chg="mod">
          <ac:chgData name="许 明乐" userId="c245c2684769aa20" providerId="LiveId" clId="{A2C9C190-BAD8-4C26-BF0F-652D051BD41C}" dt="2020-03-13T20:28:04.975" v="7467"/>
          <ac:spMkLst>
            <pc:docMk/>
            <pc:sldMk cId="3389176369" sldId="288"/>
            <ac:spMk id="2" creationId="{C5BE5D36-637A-46BA-BCA3-4795C7516642}"/>
          </ac:spMkLst>
        </pc:spChg>
        <pc:spChg chg="mod">
          <ac:chgData name="许 明乐" userId="c245c2684769aa20" providerId="LiveId" clId="{A2C9C190-BAD8-4C26-BF0F-652D051BD41C}" dt="2020-03-13T20:15:17.457" v="6724" actId="20577"/>
          <ac:spMkLst>
            <pc:docMk/>
            <pc:sldMk cId="3389176369" sldId="288"/>
            <ac:spMk id="3" creationId="{95C71B1C-EC65-4E65-B77E-3D6CF0E4DF67}"/>
          </ac:spMkLst>
        </pc:spChg>
      </pc:sldChg>
      <pc:sldChg chg="addSp delSp modSp add del">
        <pc:chgData name="许 明乐" userId="c245c2684769aa20" providerId="LiveId" clId="{A2C9C190-BAD8-4C26-BF0F-652D051BD41C}" dt="2020-03-13T20:28:12.429" v="7468" actId="2696"/>
        <pc:sldMkLst>
          <pc:docMk/>
          <pc:sldMk cId="2217562410" sldId="289"/>
        </pc:sldMkLst>
        <pc:spChg chg="mod">
          <ac:chgData name="许 明乐" userId="c245c2684769aa20" providerId="LiveId" clId="{A2C9C190-BAD8-4C26-BF0F-652D051BD41C}" dt="2020-03-13T20:28:01.108" v="7464"/>
          <ac:spMkLst>
            <pc:docMk/>
            <pc:sldMk cId="2217562410" sldId="289"/>
            <ac:spMk id="2" creationId="{9B96F50C-1748-4337-9C59-7EF7B2AAF61E}"/>
          </ac:spMkLst>
        </pc:spChg>
        <pc:picChg chg="add del mod">
          <ac:chgData name="许 明乐" userId="c245c2684769aa20" providerId="LiveId" clId="{A2C9C190-BAD8-4C26-BF0F-652D051BD41C}" dt="2020-03-13T20:27:51.141" v="7462"/>
          <ac:picMkLst>
            <pc:docMk/>
            <pc:sldMk cId="2217562410" sldId="289"/>
            <ac:picMk id="4" creationId="{E381C59D-BFE8-4524-97E3-1B23DBA2FE92}"/>
          </ac:picMkLst>
        </pc:picChg>
      </pc:sldChg>
      <pc:sldChg chg="addSp modSp add">
        <pc:chgData name="许 明乐" userId="c245c2684769aa20" providerId="LiveId" clId="{A2C9C190-BAD8-4C26-BF0F-652D051BD41C}" dt="2020-03-13T20:34:26.919" v="8321" actId="207"/>
        <pc:sldMkLst>
          <pc:docMk/>
          <pc:sldMk cId="1612577654" sldId="290"/>
        </pc:sldMkLst>
        <pc:spChg chg="mod">
          <ac:chgData name="许 明乐" userId="c245c2684769aa20" providerId="LiveId" clId="{A2C9C190-BAD8-4C26-BF0F-652D051BD41C}" dt="2020-03-13T20:34:26.919" v="8321" actId="207"/>
          <ac:spMkLst>
            <pc:docMk/>
            <pc:sldMk cId="1612577654" sldId="290"/>
            <ac:spMk id="2" creationId="{B60626AC-8943-451D-8FB7-070113FD4CC8}"/>
          </ac:spMkLst>
        </pc:spChg>
        <pc:picChg chg="add mod ord">
          <ac:chgData name="许 明乐" userId="c245c2684769aa20" providerId="LiveId" clId="{A2C9C190-BAD8-4C26-BF0F-652D051BD41C}" dt="2020-03-13T20:30:08.706" v="7725" actId="1076"/>
          <ac:picMkLst>
            <pc:docMk/>
            <pc:sldMk cId="1612577654" sldId="290"/>
            <ac:picMk id="4" creationId="{AF419462-3462-41C4-A2EC-7EF2014EC2B7}"/>
          </ac:picMkLst>
        </pc:picChg>
      </pc:sldChg>
      <pc:sldChg chg="addSp modSp add">
        <pc:chgData name="许 明乐" userId="c245c2684769aa20" providerId="LiveId" clId="{A2C9C190-BAD8-4C26-BF0F-652D051BD41C}" dt="2020-03-13T20:34:56.040" v="8371" actId="1076"/>
        <pc:sldMkLst>
          <pc:docMk/>
          <pc:sldMk cId="1547466912" sldId="291"/>
        </pc:sldMkLst>
        <pc:spChg chg="mod">
          <ac:chgData name="许 明乐" userId="c245c2684769aa20" providerId="LiveId" clId="{A2C9C190-BAD8-4C26-BF0F-652D051BD41C}" dt="2020-03-13T20:34:51.438" v="8369" actId="20577"/>
          <ac:spMkLst>
            <pc:docMk/>
            <pc:sldMk cId="1547466912" sldId="291"/>
            <ac:spMk id="2" creationId="{631B8711-42DD-450D-B8F1-38A571B3F94D}"/>
          </ac:spMkLst>
        </pc:spChg>
        <pc:picChg chg="add mod">
          <ac:chgData name="许 明乐" userId="c245c2684769aa20" providerId="LiveId" clId="{A2C9C190-BAD8-4C26-BF0F-652D051BD41C}" dt="2020-03-13T20:34:56.040" v="8371" actId="1076"/>
          <ac:picMkLst>
            <pc:docMk/>
            <pc:sldMk cId="1547466912" sldId="291"/>
            <ac:picMk id="4" creationId="{CFA2A71E-A523-4C0D-9C78-E5A7DCC228CC}"/>
          </ac:picMkLst>
        </pc:picChg>
        <pc:picChg chg="add mod modCrop">
          <ac:chgData name="许 明乐" userId="c245c2684769aa20" providerId="LiveId" clId="{A2C9C190-BAD8-4C26-BF0F-652D051BD41C}" dt="2020-03-13T20:34:54.135" v="8370" actId="1076"/>
          <ac:picMkLst>
            <pc:docMk/>
            <pc:sldMk cId="1547466912" sldId="291"/>
            <ac:picMk id="5" creationId="{38244B30-EB95-4049-BF8A-AAA7AA0C0A2B}"/>
          </ac:picMkLst>
        </pc:picChg>
      </pc:sldChg>
      <pc:sldChg chg="addSp modSp add">
        <pc:chgData name="许 明乐" userId="c245c2684769aa20" providerId="LiveId" clId="{A2C9C190-BAD8-4C26-BF0F-652D051BD41C}" dt="2020-03-13T20:35:17.162" v="8373" actId="1076"/>
        <pc:sldMkLst>
          <pc:docMk/>
          <pc:sldMk cId="2098089432" sldId="292"/>
        </pc:sldMkLst>
        <pc:spChg chg="mod">
          <ac:chgData name="许 明乐" userId="c245c2684769aa20" providerId="LiveId" clId="{A2C9C190-BAD8-4C26-BF0F-652D051BD41C}" dt="2020-03-13T20:33:40.720" v="8311" actId="20577"/>
          <ac:spMkLst>
            <pc:docMk/>
            <pc:sldMk cId="2098089432" sldId="292"/>
            <ac:spMk id="2" creationId="{6C356AFB-0B76-4D24-A5B9-6BCB38CB3D0F}"/>
          </ac:spMkLst>
        </pc:spChg>
        <pc:picChg chg="add mod">
          <ac:chgData name="许 明乐" userId="c245c2684769aa20" providerId="LiveId" clId="{A2C9C190-BAD8-4C26-BF0F-652D051BD41C}" dt="2020-03-13T20:35:17.162" v="8373" actId="1076"/>
          <ac:picMkLst>
            <pc:docMk/>
            <pc:sldMk cId="2098089432" sldId="292"/>
            <ac:picMk id="4" creationId="{C9F534A3-CCC9-46CB-9291-3995D89BAFF1}"/>
          </ac:picMkLst>
        </pc:picChg>
      </pc:sldChg>
      <pc:sldMasterChg chg="delSp modSp">
        <pc:chgData name="许 明乐" userId="c245c2684769aa20" providerId="LiveId" clId="{A2C9C190-BAD8-4C26-BF0F-652D051BD41C}" dt="2020-03-13T14:51:29.449" v="84" actId="478"/>
        <pc:sldMasterMkLst>
          <pc:docMk/>
          <pc:sldMasterMk cId="592512350" sldId="2147483648"/>
        </pc:sldMasterMkLst>
        <pc:spChg chg="mod">
          <ac:chgData name="许 明乐" userId="c245c2684769aa20" providerId="LiveId" clId="{A2C9C190-BAD8-4C26-BF0F-652D051BD41C}" dt="2020-03-13T14:51:22.312" v="83" actId="20577"/>
          <ac:spMkLst>
            <pc:docMk/>
            <pc:sldMasterMk cId="592512350" sldId="2147483648"/>
            <ac:spMk id="4" creationId="{17FE398D-A2F7-4761-A8A2-400E0F4075A2}"/>
          </ac:spMkLst>
        </pc:spChg>
        <pc:spChg chg="del">
          <ac:chgData name="许 明乐" userId="c245c2684769aa20" providerId="LiveId" clId="{A2C9C190-BAD8-4C26-BF0F-652D051BD41C}" dt="2020-03-13T14:50:52.697" v="24" actId="478"/>
          <ac:spMkLst>
            <pc:docMk/>
            <pc:sldMasterMk cId="592512350" sldId="2147483648"/>
            <ac:spMk id="12" creationId="{4E51B7F3-D072-4B03-9794-D9DBF1919D6A}"/>
          </ac:spMkLst>
        </pc:spChg>
        <pc:picChg chg="del">
          <ac:chgData name="许 明乐" userId="c245c2684769aa20" providerId="LiveId" clId="{A2C9C190-BAD8-4C26-BF0F-652D051BD41C}" dt="2020-03-13T14:51:29.449" v="84" actId="478"/>
          <ac:picMkLst>
            <pc:docMk/>
            <pc:sldMasterMk cId="592512350" sldId="2147483648"/>
            <ac:picMk id="5" creationId="{068B2A29-88A3-4BA8-B27D-CE64C8D559F0}"/>
          </ac:picMkLst>
        </pc:picChg>
      </pc:sldMasterChg>
    </pc:docChg>
  </pc:docChgLst>
  <pc:docChgLst>
    <pc:chgData name="明乐 许" userId="c245c2684769aa20" providerId="LiveId" clId="{B3D60034-C790-4286-846A-21D9126BE493}"/>
  </pc:docChgLst>
  <pc:docChgLst>
    <pc:chgData name="明乐 许" userId="c245c2684769aa20" providerId="LiveId" clId="{F62FD7EF-E6B4-45FD-A960-99C9301E9CD2}"/>
  </pc:docChgLst>
  <pc:docChgLst>
    <pc:chgData name="许 明乐" userId="c245c2684769aa20" providerId="LiveId" clId="{E9C4C25B-13D2-45E4-8A67-D0DB02CA8C7A}"/>
    <pc:docChg chg="undo custSel modSld modMainMaster">
      <pc:chgData name="许 明乐" userId="c245c2684769aa20" providerId="LiveId" clId="{E9C4C25B-13D2-45E4-8A67-D0DB02CA8C7A}" dt="2019-09-14T12:12:06.240" v="120" actId="1076"/>
      <pc:docMkLst>
        <pc:docMk/>
      </pc:docMkLst>
      <pc:sldChg chg="modSp">
        <pc:chgData name="许 明乐" userId="c245c2684769aa20" providerId="LiveId" clId="{E9C4C25B-13D2-45E4-8A67-D0DB02CA8C7A}" dt="2019-09-14T12:05:32.926" v="1" actId="27636"/>
        <pc:sldMkLst>
          <pc:docMk/>
          <pc:sldMk cId="3096930362" sldId="256"/>
        </pc:sldMkLst>
        <pc:spChg chg="mod">
          <ac:chgData name="许 明乐" userId="c245c2684769aa20" providerId="LiveId" clId="{E9C4C25B-13D2-45E4-8A67-D0DB02CA8C7A}" dt="2019-09-14T12:05:32.926" v="1" actId="27636"/>
          <ac:spMkLst>
            <pc:docMk/>
            <pc:sldMk cId="3096930362" sldId="256"/>
            <ac:spMk id="3" creationId="{5798499D-51DE-4CF2-A7AE-894AC55D1E1D}"/>
          </ac:spMkLst>
        </pc:spChg>
      </pc:sldChg>
      <pc:sldMasterChg chg="addSp modSp modSldLayout">
        <pc:chgData name="许 明乐" userId="c245c2684769aa20" providerId="LiveId" clId="{E9C4C25B-13D2-45E4-8A67-D0DB02CA8C7A}" dt="2019-09-14T12:12:06.240" v="120" actId="1076"/>
        <pc:sldMasterMkLst>
          <pc:docMk/>
          <pc:sldMasterMk cId="592512350" sldId="2147483648"/>
        </pc:sldMasterMkLst>
        <pc:picChg chg="mod">
          <ac:chgData name="许 明乐" userId="c245c2684769aa20" providerId="LiveId" clId="{E9C4C25B-13D2-45E4-8A67-D0DB02CA8C7A}" dt="2019-09-14T12:11:57.512" v="118" actId="552"/>
          <ac:picMkLst>
            <pc:docMk/>
            <pc:sldMasterMk cId="592512350" sldId="2147483648"/>
            <ac:picMk id="10" creationId="{0D87B8A1-3C7D-469E-8738-FBBCE83C0415}"/>
          </ac:picMkLst>
        </pc:picChg>
        <pc:picChg chg="add mod">
          <ac:chgData name="许 明乐" userId="c245c2684769aa20" providerId="LiveId" clId="{E9C4C25B-13D2-45E4-8A67-D0DB02CA8C7A}" dt="2019-09-14T12:11:57.512" v="118" actId="552"/>
          <ac:picMkLst>
            <pc:docMk/>
            <pc:sldMasterMk cId="592512350" sldId="2147483648"/>
            <ac:picMk id="11" creationId="{49219DDF-E969-4C00-B8EA-1FB82B6B8CFB}"/>
          </ac:picMkLst>
        </pc:picChg>
        <pc:sldLayoutChg chg="addSp modSp">
          <pc:chgData name="许 明乐" userId="c245c2684769aa20" providerId="LiveId" clId="{E9C4C25B-13D2-45E4-8A67-D0DB02CA8C7A}" dt="2019-09-14T12:12:02.092" v="119" actId="1076"/>
          <pc:sldLayoutMkLst>
            <pc:docMk/>
            <pc:sldMasterMk cId="592512350" sldId="2147483648"/>
            <pc:sldLayoutMk cId="2112748883" sldId="2147483649"/>
          </pc:sldLayoutMkLst>
          <pc:spChg chg="mod">
            <ac:chgData name="许 明乐" userId="c245c2684769aa20" providerId="LiveId" clId="{E9C4C25B-13D2-45E4-8A67-D0DB02CA8C7A}" dt="2019-09-14T12:08:42.940" v="99" actId="1036"/>
            <ac:spMkLst>
              <pc:docMk/>
              <pc:sldMasterMk cId="592512350" sldId="2147483648"/>
              <pc:sldLayoutMk cId="2112748883" sldId="2147483649"/>
              <ac:spMk id="2" creationId="{00000000-0000-0000-0000-000000000000}"/>
            </ac:spMkLst>
          </pc:spChg>
          <pc:spChg chg="mod">
            <ac:chgData name="许 明乐" userId="c245c2684769aa20" providerId="LiveId" clId="{E9C4C25B-13D2-45E4-8A67-D0DB02CA8C7A}" dt="2019-09-14T12:08:42.940" v="99" actId="1036"/>
            <ac:spMkLst>
              <pc:docMk/>
              <pc:sldMasterMk cId="592512350" sldId="2147483648"/>
              <pc:sldLayoutMk cId="2112748883" sldId="2147483649"/>
              <ac:spMk id="3" creationId="{00000000-0000-0000-0000-000000000000}"/>
            </ac:spMkLst>
          </pc:spChg>
          <pc:spChg chg="mod">
            <ac:chgData name="许 明乐" userId="c245c2684769aa20" providerId="LiveId" clId="{E9C4C25B-13D2-45E4-8A67-D0DB02CA8C7A}" dt="2019-09-14T12:08:34.507" v="51" actId="1035"/>
            <ac:spMkLst>
              <pc:docMk/>
              <pc:sldMasterMk cId="592512350" sldId="2147483648"/>
              <pc:sldLayoutMk cId="2112748883" sldId="2147483649"/>
              <ac:spMk id="10" creationId="{00000000-0000-0000-0000-000000000000}"/>
            </ac:spMkLst>
          </pc:spChg>
          <pc:picChg chg="mod">
            <ac:chgData name="许 明乐" userId="c245c2684769aa20" providerId="LiveId" clId="{E9C4C25B-13D2-45E4-8A67-D0DB02CA8C7A}" dt="2019-09-14T12:10:32.517" v="100" actId="1076"/>
            <ac:picMkLst>
              <pc:docMk/>
              <pc:sldMasterMk cId="592512350" sldId="2147483648"/>
              <pc:sldLayoutMk cId="2112748883" sldId="2147483649"/>
              <ac:picMk id="7" creationId="{00000000-0000-0000-0000-000000000000}"/>
            </ac:picMkLst>
          </pc:picChg>
          <pc:picChg chg="add mod">
            <ac:chgData name="许 明乐" userId="c245c2684769aa20" providerId="LiveId" clId="{E9C4C25B-13D2-45E4-8A67-D0DB02CA8C7A}" dt="2019-09-14T12:12:02.092" v="119" actId="1076"/>
            <ac:picMkLst>
              <pc:docMk/>
              <pc:sldMasterMk cId="592512350" sldId="2147483648"/>
              <pc:sldLayoutMk cId="2112748883" sldId="2147483649"/>
              <ac:picMk id="8" creationId="{8080528E-1A86-4C3B-A399-24175DDC4BFE}"/>
            </ac:picMkLst>
          </pc:picChg>
          <pc:picChg chg="add mod">
            <ac:chgData name="许 明乐" userId="c245c2684769aa20" providerId="LiveId" clId="{E9C4C25B-13D2-45E4-8A67-D0DB02CA8C7A}" dt="2019-09-14T12:11:18.335" v="112" actId="1076"/>
            <ac:picMkLst>
              <pc:docMk/>
              <pc:sldMasterMk cId="592512350" sldId="2147483648"/>
              <pc:sldLayoutMk cId="2112748883" sldId="2147483649"/>
              <ac:picMk id="11" creationId="{FBF8336D-55A9-479F-B0A2-B4688457BADE}"/>
            </ac:picMkLst>
          </pc:picChg>
          <pc:cxnChg chg="mod">
            <ac:chgData name="许 明乐" userId="c245c2684769aa20" providerId="LiveId" clId="{E9C4C25B-13D2-45E4-8A67-D0DB02CA8C7A}" dt="2019-09-14T12:08:42.940" v="99" actId="1036"/>
            <ac:cxnSpMkLst>
              <pc:docMk/>
              <pc:sldMasterMk cId="592512350" sldId="2147483648"/>
              <pc:sldLayoutMk cId="2112748883" sldId="2147483649"/>
              <ac:cxnSpMk id="9" creationId="{8EEE25DE-A758-460A-8D12-0B745EFEEFF8}"/>
            </ac:cxnSpMkLst>
          </pc:cxnChg>
        </pc:sldLayoutChg>
        <pc:sldLayoutChg chg="addSp modSp">
          <pc:chgData name="许 明乐" userId="c245c2684769aa20" providerId="LiveId" clId="{E9C4C25B-13D2-45E4-8A67-D0DB02CA8C7A}" dt="2019-09-14T12:12:06.240" v="120" actId="1076"/>
          <pc:sldLayoutMkLst>
            <pc:docMk/>
            <pc:sldMasterMk cId="592512350" sldId="2147483648"/>
            <pc:sldLayoutMk cId="2420558653" sldId="2147483663"/>
          </pc:sldLayoutMkLst>
          <pc:picChg chg="add mod">
            <ac:chgData name="许 明乐" userId="c245c2684769aa20" providerId="LiveId" clId="{E9C4C25B-13D2-45E4-8A67-D0DB02CA8C7A}" dt="2019-09-14T12:12:06.240" v="120" actId="1076"/>
            <ac:picMkLst>
              <pc:docMk/>
              <pc:sldMasterMk cId="592512350" sldId="2147483648"/>
              <pc:sldLayoutMk cId="2420558653" sldId="2147483663"/>
              <ac:picMk id="6" creationId="{EA56B4B9-2359-473F-ADA6-86CA95F59A5E}"/>
            </ac:picMkLst>
          </pc:picChg>
          <pc:picChg chg="add mod">
            <ac:chgData name="许 明乐" userId="c245c2684769aa20" providerId="LiveId" clId="{E9C4C25B-13D2-45E4-8A67-D0DB02CA8C7A}" dt="2019-09-14T12:11:05.941" v="109" actId="1076"/>
            <ac:picMkLst>
              <pc:docMk/>
              <pc:sldMasterMk cId="592512350" sldId="2147483648"/>
              <pc:sldLayoutMk cId="2420558653" sldId="2147483663"/>
              <ac:picMk id="8" creationId="{47335782-0E53-412D-AF44-0B1D48AAA81B}"/>
            </ac:picMkLst>
          </pc:picChg>
        </pc:sldLayoutChg>
        <pc:sldLayoutChg chg="addSp delSp">
          <pc:chgData name="许 明乐" userId="c245c2684769aa20" providerId="LiveId" clId="{E9C4C25B-13D2-45E4-8A67-D0DB02CA8C7A}" dt="2019-09-14T12:11:35.395" v="116" actId="478"/>
          <pc:sldLayoutMkLst>
            <pc:docMk/>
            <pc:sldMasterMk cId="592512350" sldId="2147483648"/>
            <pc:sldLayoutMk cId="224768350" sldId="2147483664"/>
          </pc:sldLayoutMkLst>
          <pc:picChg chg="add del">
            <ac:chgData name="许 明乐" userId="c245c2684769aa20" providerId="LiveId" clId="{E9C4C25B-13D2-45E4-8A67-D0DB02CA8C7A}" dt="2019-09-14T12:11:35.395" v="116" actId="478"/>
            <ac:picMkLst>
              <pc:docMk/>
              <pc:sldMasterMk cId="592512350" sldId="2147483648"/>
              <pc:sldLayoutMk cId="224768350" sldId="2147483664"/>
              <ac:picMk id="5" creationId="{4FCF702E-5514-4CE2-9A15-5417FBD2B12C}"/>
            </ac:picMkLst>
          </pc:picChg>
        </pc:sldLayoutChg>
      </pc:sldMasterChg>
    </pc:docChg>
  </pc:docChgLst>
  <pc:docChgLst>
    <pc:chgData name="许 明乐" userId="c245c2684769aa20" providerId="LiveId" clId="{A41D91AF-BD02-4736-B8EB-38418C83545A}"/>
    <pc:docChg chg="undo custSel addSld modSld sldOrd modMainMaster">
      <pc:chgData name="许 明乐" userId="c245c2684769aa20" providerId="LiveId" clId="{A41D91AF-BD02-4736-B8EB-38418C83545A}" dt="2019-09-16T08:45:49.551" v="2489" actId="6549"/>
      <pc:docMkLst>
        <pc:docMk/>
      </pc:docMkLst>
      <pc:sldChg chg="modSp">
        <pc:chgData name="许 明乐" userId="c245c2684769aa20" providerId="LiveId" clId="{A41D91AF-BD02-4736-B8EB-38418C83545A}" dt="2019-09-16T05:25:51.997" v="212" actId="1076"/>
        <pc:sldMkLst>
          <pc:docMk/>
          <pc:sldMk cId="3096930362" sldId="256"/>
        </pc:sldMkLst>
        <pc:spChg chg="mod">
          <ac:chgData name="许 明乐" userId="c245c2684769aa20" providerId="LiveId" clId="{A41D91AF-BD02-4736-B8EB-38418C83545A}" dt="2019-09-16T05:25:51.997" v="212" actId="1076"/>
          <ac:spMkLst>
            <pc:docMk/>
            <pc:sldMk cId="3096930362" sldId="256"/>
            <ac:spMk id="2" creationId="{3EAAA180-68FC-4554-A0FB-9CDA4C969168}"/>
          </ac:spMkLst>
        </pc:spChg>
      </pc:sldChg>
      <pc:sldChg chg="modSp add">
        <pc:chgData name="许 明乐" userId="c245c2684769aa20" providerId="LiveId" clId="{A41D91AF-BD02-4736-B8EB-38418C83545A}" dt="2019-09-16T06:31:26.648" v="214" actId="20577"/>
        <pc:sldMkLst>
          <pc:docMk/>
          <pc:sldMk cId="1643608607" sldId="257"/>
        </pc:sldMkLst>
        <pc:spChg chg="mod">
          <ac:chgData name="许 明乐" userId="c245c2684769aa20" providerId="LiveId" clId="{A41D91AF-BD02-4736-B8EB-38418C83545A}" dt="2019-09-16T06:31:26.648" v="214" actId="20577"/>
          <ac:spMkLst>
            <pc:docMk/>
            <pc:sldMk cId="1643608607" sldId="257"/>
            <ac:spMk id="3" creationId="{5462F2F6-7C36-4953-99CF-04F0713453B8}"/>
          </ac:spMkLst>
        </pc:spChg>
      </pc:sldChg>
      <pc:sldChg chg="addSp modSp add">
        <pc:chgData name="许 明乐" userId="c245c2684769aa20" providerId="LiveId" clId="{A41D91AF-BD02-4736-B8EB-38418C83545A}" dt="2019-09-16T06:33:00.641" v="360" actId="1076"/>
        <pc:sldMkLst>
          <pc:docMk/>
          <pc:sldMk cId="258321088" sldId="258"/>
        </pc:sldMkLst>
        <pc:spChg chg="mod">
          <ac:chgData name="许 明乐" userId="c245c2684769aa20" providerId="LiveId" clId="{A41D91AF-BD02-4736-B8EB-38418C83545A}" dt="2019-09-16T06:32:47.339" v="358" actId="20577"/>
          <ac:spMkLst>
            <pc:docMk/>
            <pc:sldMk cId="258321088" sldId="258"/>
            <ac:spMk id="2" creationId="{5526BF4F-F860-4081-8E2E-DD6782A3D72A}"/>
          </ac:spMkLst>
        </pc:spChg>
        <pc:spChg chg="mod">
          <ac:chgData name="许 明乐" userId="c245c2684769aa20" providerId="LiveId" clId="{A41D91AF-BD02-4736-B8EB-38418C83545A}" dt="2019-09-16T06:31:38.779" v="230" actId="20577"/>
          <ac:spMkLst>
            <pc:docMk/>
            <pc:sldMk cId="258321088" sldId="258"/>
            <ac:spMk id="3" creationId="{B056BA33-1E07-4BD4-8A46-BF823C5C4C80}"/>
          </ac:spMkLst>
        </pc:spChg>
        <pc:picChg chg="add mod">
          <ac:chgData name="许 明乐" userId="c245c2684769aa20" providerId="LiveId" clId="{A41D91AF-BD02-4736-B8EB-38418C83545A}" dt="2019-09-16T06:33:00.641" v="360" actId="1076"/>
          <ac:picMkLst>
            <pc:docMk/>
            <pc:sldMk cId="258321088" sldId="258"/>
            <ac:picMk id="4" creationId="{C5C1DBA9-1530-4DF9-B4EC-EF5555D25929}"/>
          </ac:picMkLst>
        </pc:picChg>
      </pc:sldChg>
      <pc:sldChg chg="addSp modSp add">
        <pc:chgData name="许 明乐" userId="c245c2684769aa20" providerId="LiveId" clId="{A41D91AF-BD02-4736-B8EB-38418C83545A}" dt="2019-09-16T08:36:31.117" v="2456" actId="20577"/>
        <pc:sldMkLst>
          <pc:docMk/>
          <pc:sldMk cId="247552859" sldId="259"/>
        </pc:sldMkLst>
        <pc:spChg chg="mod">
          <ac:chgData name="许 明乐" userId="c245c2684769aa20" providerId="LiveId" clId="{A41D91AF-BD02-4736-B8EB-38418C83545A}" dt="2019-09-16T08:36:31.117" v="2456" actId="20577"/>
          <ac:spMkLst>
            <pc:docMk/>
            <pc:sldMk cId="247552859" sldId="259"/>
            <ac:spMk id="2" creationId="{F7538F15-E617-4A81-A010-6576C0A1A97C}"/>
          </ac:spMkLst>
        </pc:spChg>
        <pc:spChg chg="mod">
          <ac:chgData name="许 明乐" userId="c245c2684769aa20" providerId="LiveId" clId="{A41D91AF-BD02-4736-B8EB-38418C83545A}" dt="2019-09-16T06:33:51.483" v="390" actId="20577"/>
          <ac:spMkLst>
            <pc:docMk/>
            <pc:sldMk cId="247552859" sldId="259"/>
            <ac:spMk id="3" creationId="{FD53D302-E29E-466C-A131-3CB2D9745849}"/>
          </ac:spMkLst>
        </pc:spChg>
        <pc:picChg chg="add mod">
          <ac:chgData name="许 明乐" userId="c245c2684769aa20" providerId="LiveId" clId="{A41D91AF-BD02-4736-B8EB-38418C83545A}" dt="2019-09-16T06:40:28.340" v="578" actId="14100"/>
          <ac:picMkLst>
            <pc:docMk/>
            <pc:sldMk cId="247552859" sldId="259"/>
            <ac:picMk id="4" creationId="{19E3141C-7DA1-4A04-8481-0F3C96DB3AF1}"/>
          </ac:picMkLst>
        </pc:picChg>
        <pc:picChg chg="add mod">
          <ac:chgData name="许 明乐" userId="c245c2684769aa20" providerId="LiveId" clId="{A41D91AF-BD02-4736-B8EB-38418C83545A}" dt="2019-09-16T06:40:55.810" v="590" actId="1035"/>
          <ac:picMkLst>
            <pc:docMk/>
            <pc:sldMk cId="247552859" sldId="259"/>
            <ac:picMk id="5" creationId="{EC687B09-0EA5-4961-92F1-99D3704F19C3}"/>
          </ac:picMkLst>
        </pc:picChg>
      </pc:sldChg>
      <pc:sldChg chg="addSp modSp add ord">
        <pc:chgData name="许 明乐" userId="c245c2684769aa20" providerId="LiveId" clId="{A41D91AF-BD02-4736-B8EB-38418C83545A}" dt="2019-09-16T08:26:01.441" v="2400" actId="20577"/>
        <pc:sldMkLst>
          <pc:docMk/>
          <pc:sldMk cId="3891335202" sldId="260"/>
        </pc:sldMkLst>
        <pc:spChg chg="mod">
          <ac:chgData name="许 明乐" userId="c245c2684769aa20" providerId="LiveId" clId="{A41D91AF-BD02-4736-B8EB-38418C83545A}" dt="2019-09-16T08:26:01.441" v="2400" actId="20577"/>
          <ac:spMkLst>
            <pc:docMk/>
            <pc:sldMk cId="3891335202" sldId="260"/>
            <ac:spMk id="2" creationId="{849F7951-5A2C-4DA1-9189-EC8E0BABA45C}"/>
          </ac:spMkLst>
        </pc:spChg>
        <pc:spChg chg="mod">
          <ac:chgData name="许 明乐" userId="c245c2684769aa20" providerId="LiveId" clId="{A41D91AF-BD02-4736-B8EB-38418C83545A}" dt="2019-09-16T06:42:27.667" v="758" actId="20577"/>
          <ac:spMkLst>
            <pc:docMk/>
            <pc:sldMk cId="3891335202" sldId="260"/>
            <ac:spMk id="3" creationId="{73173CCC-434D-4D4D-9191-A1E03BB15913}"/>
          </ac:spMkLst>
        </pc:spChg>
        <pc:picChg chg="add mod">
          <ac:chgData name="许 明乐" userId="c245c2684769aa20" providerId="LiveId" clId="{A41D91AF-BD02-4736-B8EB-38418C83545A}" dt="2019-09-16T06:59:13.247" v="972" actId="1076"/>
          <ac:picMkLst>
            <pc:docMk/>
            <pc:sldMk cId="3891335202" sldId="260"/>
            <ac:picMk id="4" creationId="{F58A7606-BBDA-4AF0-8F64-EAE6740457EA}"/>
          </ac:picMkLst>
        </pc:picChg>
      </pc:sldChg>
      <pc:sldChg chg="addSp modSp add">
        <pc:chgData name="许 明乐" userId="c245c2684769aa20" providerId="LiveId" clId="{A41D91AF-BD02-4736-B8EB-38418C83545A}" dt="2019-09-16T07:03:22.064" v="1109" actId="20577"/>
        <pc:sldMkLst>
          <pc:docMk/>
          <pc:sldMk cId="1023339988" sldId="261"/>
        </pc:sldMkLst>
        <pc:spChg chg="mod">
          <ac:chgData name="许 明乐" userId="c245c2684769aa20" providerId="LiveId" clId="{A41D91AF-BD02-4736-B8EB-38418C83545A}" dt="2019-09-16T07:03:22.064" v="1109" actId="20577"/>
          <ac:spMkLst>
            <pc:docMk/>
            <pc:sldMk cId="1023339988" sldId="261"/>
            <ac:spMk id="2" creationId="{1F067CD5-E615-416E-9752-962FDDCFE38B}"/>
          </ac:spMkLst>
        </pc:spChg>
        <pc:spChg chg="mod">
          <ac:chgData name="许 明乐" userId="c245c2684769aa20" providerId="LiveId" clId="{A41D91AF-BD02-4736-B8EB-38418C83545A}" dt="2019-09-16T06:53:03.596" v="828" actId="20577"/>
          <ac:spMkLst>
            <pc:docMk/>
            <pc:sldMk cId="1023339988" sldId="261"/>
            <ac:spMk id="3" creationId="{08AE3CF7-04B2-4005-87AA-1B7939F874D3}"/>
          </ac:spMkLst>
        </pc:spChg>
        <pc:picChg chg="add mod modCrop">
          <ac:chgData name="许 明乐" userId="c245c2684769aa20" providerId="LiveId" clId="{A41D91AF-BD02-4736-B8EB-38418C83545A}" dt="2019-09-16T07:02:49.610" v="1103" actId="1076"/>
          <ac:picMkLst>
            <pc:docMk/>
            <pc:sldMk cId="1023339988" sldId="261"/>
            <ac:picMk id="4" creationId="{6AB01EE5-A4EB-4B85-A0C8-999D3F672B01}"/>
          </ac:picMkLst>
        </pc:picChg>
      </pc:sldChg>
      <pc:sldChg chg="addSp modSp add">
        <pc:chgData name="许 明乐" userId="c245c2684769aa20" providerId="LiveId" clId="{A41D91AF-BD02-4736-B8EB-38418C83545A}" dt="2019-09-16T08:08:49.035" v="1842"/>
        <pc:sldMkLst>
          <pc:docMk/>
          <pc:sldMk cId="3154129052" sldId="262"/>
        </pc:sldMkLst>
        <pc:spChg chg="mod">
          <ac:chgData name="许 明乐" userId="c245c2684769aa20" providerId="LiveId" clId="{A41D91AF-BD02-4736-B8EB-38418C83545A}" dt="2019-09-16T08:08:49.035" v="1842"/>
          <ac:spMkLst>
            <pc:docMk/>
            <pc:sldMk cId="3154129052" sldId="262"/>
            <ac:spMk id="2" creationId="{EA27FE06-0631-4DC9-B662-52BAF9DB1564}"/>
          </ac:spMkLst>
        </pc:spChg>
        <pc:spChg chg="mod">
          <ac:chgData name="许 明乐" userId="c245c2684769aa20" providerId="LiveId" clId="{A41D91AF-BD02-4736-B8EB-38418C83545A}" dt="2019-09-16T07:06:19.862" v="1138" actId="20577"/>
          <ac:spMkLst>
            <pc:docMk/>
            <pc:sldMk cId="3154129052" sldId="262"/>
            <ac:spMk id="3" creationId="{2D810C06-7F5B-449D-8435-D69ACB07CB20}"/>
          </ac:spMkLst>
        </pc:spChg>
        <pc:spChg chg="add mod">
          <ac:chgData name="许 明乐" userId="c245c2684769aa20" providerId="LiveId" clId="{A41D91AF-BD02-4736-B8EB-38418C83545A}" dt="2019-09-16T08:01:10.601" v="1564" actId="1038"/>
          <ac:spMkLst>
            <pc:docMk/>
            <pc:sldMk cId="3154129052" sldId="262"/>
            <ac:spMk id="5" creationId="{D372AC09-1E11-480C-9ABA-578615284C86}"/>
          </ac:spMkLst>
        </pc:spChg>
        <pc:spChg chg="add mod">
          <ac:chgData name="许 明乐" userId="c245c2684769aa20" providerId="LiveId" clId="{A41D91AF-BD02-4736-B8EB-38418C83545A}" dt="2019-09-16T08:01:10.601" v="1564" actId="1038"/>
          <ac:spMkLst>
            <pc:docMk/>
            <pc:sldMk cId="3154129052" sldId="262"/>
            <ac:spMk id="6" creationId="{A35A4AFD-0999-430B-8459-19FA7A44CF6F}"/>
          </ac:spMkLst>
        </pc:spChg>
        <pc:spChg chg="add mod">
          <ac:chgData name="许 明乐" userId="c245c2684769aa20" providerId="LiveId" clId="{A41D91AF-BD02-4736-B8EB-38418C83545A}" dt="2019-09-16T08:01:10.601" v="1564" actId="1038"/>
          <ac:spMkLst>
            <pc:docMk/>
            <pc:sldMk cId="3154129052" sldId="262"/>
            <ac:spMk id="8" creationId="{D13913DA-1B31-4357-A8A0-20B62B52423C}"/>
          </ac:spMkLst>
        </pc:spChg>
        <pc:spChg chg="add mod">
          <ac:chgData name="许 明乐" userId="c245c2684769aa20" providerId="LiveId" clId="{A41D91AF-BD02-4736-B8EB-38418C83545A}" dt="2019-09-16T08:01:10.601" v="1564" actId="1038"/>
          <ac:spMkLst>
            <pc:docMk/>
            <pc:sldMk cId="3154129052" sldId="262"/>
            <ac:spMk id="10" creationId="{7E43B013-8336-4322-82DF-164D79717354}"/>
          </ac:spMkLst>
        </pc:spChg>
        <pc:grpChg chg="add mod">
          <ac:chgData name="许 明乐" userId="c245c2684769aa20" providerId="LiveId" clId="{A41D91AF-BD02-4736-B8EB-38418C83545A}" dt="2019-09-16T08:01:17.013" v="1566" actId="1076"/>
          <ac:grpSpMkLst>
            <pc:docMk/>
            <pc:sldMk cId="3154129052" sldId="262"/>
            <ac:grpSpMk id="13" creationId="{E9A787B5-6544-42DF-B479-3F11F2427918}"/>
          </ac:grpSpMkLst>
        </pc:grpChg>
        <pc:picChg chg="add mod modCrop">
          <ac:chgData name="许 明乐" userId="c245c2684769aa20" providerId="LiveId" clId="{A41D91AF-BD02-4736-B8EB-38418C83545A}" dt="2019-09-16T08:01:14.888" v="1565" actId="164"/>
          <ac:picMkLst>
            <pc:docMk/>
            <pc:sldMk cId="3154129052" sldId="262"/>
            <ac:picMk id="4" creationId="{C2AEC8A6-4720-48E2-A645-B5E539D8EACA}"/>
          </ac:picMkLst>
        </pc:picChg>
        <pc:picChg chg="add mod modCrop">
          <ac:chgData name="许 明乐" userId="c245c2684769aa20" providerId="LiveId" clId="{A41D91AF-BD02-4736-B8EB-38418C83545A}" dt="2019-09-16T08:01:14.888" v="1565" actId="164"/>
          <ac:picMkLst>
            <pc:docMk/>
            <pc:sldMk cId="3154129052" sldId="262"/>
            <ac:picMk id="9" creationId="{5F5F9D0D-ADD8-469E-86E2-8D34970A92F6}"/>
          </ac:picMkLst>
        </pc:picChg>
        <pc:picChg chg="add mod">
          <ac:chgData name="许 明乐" userId="c245c2684769aa20" providerId="LiveId" clId="{A41D91AF-BD02-4736-B8EB-38418C83545A}" dt="2019-09-16T07:31:24.549" v="1334" actId="1076"/>
          <ac:picMkLst>
            <pc:docMk/>
            <pc:sldMk cId="3154129052" sldId="262"/>
            <ac:picMk id="1026" creationId="{9F614BF4-7933-4AB9-BD7C-3D96536B57D3}"/>
          </ac:picMkLst>
        </pc:picChg>
        <pc:cxnChg chg="add mod">
          <ac:chgData name="许 明乐" userId="c245c2684769aa20" providerId="LiveId" clId="{A41D91AF-BD02-4736-B8EB-38418C83545A}" dt="2019-09-16T07:35:49.868" v="1459" actId="1582"/>
          <ac:cxnSpMkLst>
            <pc:docMk/>
            <pc:sldMk cId="3154129052" sldId="262"/>
            <ac:cxnSpMk id="11" creationId="{C1DBCDA4-FA40-4FC6-B42F-F76EFB82FA4F}"/>
          </ac:cxnSpMkLst>
        </pc:cxnChg>
      </pc:sldChg>
      <pc:sldChg chg="addSp delSp modSp add">
        <pc:chgData name="许 明乐" userId="c245c2684769aa20" providerId="LiveId" clId="{A41D91AF-BD02-4736-B8EB-38418C83545A}" dt="2019-09-16T08:08:59.536" v="1846"/>
        <pc:sldMkLst>
          <pc:docMk/>
          <pc:sldMk cId="3623498418" sldId="263"/>
        </pc:sldMkLst>
        <pc:spChg chg="mod">
          <ac:chgData name="许 明乐" userId="c245c2684769aa20" providerId="LiveId" clId="{A41D91AF-BD02-4736-B8EB-38418C83545A}" dt="2019-09-16T08:05:19.612" v="1741" actId="114"/>
          <ac:spMkLst>
            <pc:docMk/>
            <pc:sldMk cId="3623498418" sldId="263"/>
            <ac:spMk id="2" creationId="{3BDF549A-9FAC-43DB-AEEB-3B940F8D3995}"/>
          </ac:spMkLst>
        </pc:spChg>
        <pc:spChg chg="mod">
          <ac:chgData name="许 明乐" userId="c245c2684769aa20" providerId="LiveId" clId="{A41D91AF-BD02-4736-B8EB-38418C83545A}" dt="2019-09-16T07:36:44.209" v="1462" actId="20577"/>
          <ac:spMkLst>
            <pc:docMk/>
            <pc:sldMk cId="3623498418" sldId="263"/>
            <ac:spMk id="3" creationId="{F7B06EE1-8D9E-483B-8FBE-6D3CAA6D8427}"/>
          </ac:spMkLst>
        </pc:spChg>
        <pc:spChg chg="add del">
          <ac:chgData name="许 明乐" userId="c245c2684769aa20" providerId="LiveId" clId="{A41D91AF-BD02-4736-B8EB-38418C83545A}" dt="2019-09-16T08:08:59.536" v="1846"/>
          <ac:spMkLst>
            <pc:docMk/>
            <pc:sldMk cId="3623498418" sldId="263"/>
            <ac:spMk id="8" creationId="{03CCE015-E1AA-4454-A844-FC047BD138A3}"/>
          </ac:spMkLst>
        </pc:spChg>
        <pc:picChg chg="add mod modCrop">
          <ac:chgData name="许 明乐" userId="c245c2684769aa20" providerId="LiveId" clId="{A41D91AF-BD02-4736-B8EB-38418C83545A}" dt="2019-09-16T07:44:57.608" v="1516" actId="732"/>
          <ac:picMkLst>
            <pc:docMk/>
            <pc:sldMk cId="3623498418" sldId="263"/>
            <ac:picMk id="4" creationId="{3E509F89-A5B9-4458-8C03-F3BC37427DDC}"/>
          </ac:picMkLst>
        </pc:picChg>
        <pc:picChg chg="add mod modCrop">
          <ac:chgData name="许 明乐" userId="c245c2684769aa20" providerId="LiveId" clId="{A41D91AF-BD02-4736-B8EB-38418C83545A}" dt="2019-09-16T07:45:09.786" v="1522" actId="1038"/>
          <ac:picMkLst>
            <pc:docMk/>
            <pc:sldMk cId="3623498418" sldId="263"/>
            <ac:picMk id="5" creationId="{8D744C43-DF9D-4193-8D6A-6D28CF638A0A}"/>
          </ac:picMkLst>
        </pc:picChg>
        <pc:picChg chg="add mod">
          <ac:chgData name="许 明乐" userId="c245c2684769aa20" providerId="LiveId" clId="{A41D91AF-BD02-4736-B8EB-38418C83545A}" dt="2019-09-16T08:08:58.567" v="1845" actId="1076"/>
          <ac:picMkLst>
            <pc:docMk/>
            <pc:sldMk cId="3623498418" sldId="263"/>
            <ac:picMk id="6" creationId="{759285C0-3476-48A1-A81A-C42CC614B7A8}"/>
          </ac:picMkLst>
        </pc:picChg>
        <pc:picChg chg="add mod">
          <ac:chgData name="许 明乐" userId="c245c2684769aa20" providerId="LiveId" clId="{A41D91AF-BD02-4736-B8EB-38418C83545A}" dt="2019-09-16T08:05:38.284" v="1743" actId="1076"/>
          <ac:picMkLst>
            <pc:docMk/>
            <pc:sldMk cId="3623498418" sldId="263"/>
            <ac:picMk id="7" creationId="{8F4BB79E-ECFD-45F0-ADCD-AFB0FF638A1D}"/>
          </ac:picMkLst>
        </pc:picChg>
      </pc:sldChg>
      <pc:sldChg chg="addSp delSp modSp add">
        <pc:chgData name="许 明乐" userId="c245c2684769aa20" providerId="LiveId" clId="{A41D91AF-BD02-4736-B8EB-38418C83545A}" dt="2019-09-16T08:45:49.551" v="2489" actId="6549"/>
        <pc:sldMkLst>
          <pc:docMk/>
          <pc:sldMk cId="1435406641" sldId="264"/>
        </pc:sldMkLst>
        <pc:spChg chg="mod ord">
          <ac:chgData name="许 明乐" userId="c245c2684769aa20" providerId="LiveId" clId="{A41D91AF-BD02-4736-B8EB-38418C83545A}" dt="2019-09-16T08:15:04.249" v="1871"/>
          <ac:spMkLst>
            <pc:docMk/>
            <pc:sldMk cId="1435406641" sldId="264"/>
            <ac:spMk id="2" creationId="{D7DD08A3-30BE-4127-998E-6F2BF07244E6}"/>
          </ac:spMkLst>
        </pc:spChg>
        <pc:spChg chg="mod">
          <ac:chgData name="许 明乐" userId="c245c2684769aa20" providerId="LiveId" clId="{A41D91AF-BD02-4736-B8EB-38418C83545A}" dt="2019-09-16T08:45:49.551" v="2489" actId="6549"/>
          <ac:spMkLst>
            <pc:docMk/>
            <pc:sldMk cId="1435406641" sldId="264"/>
            <ac:spMk id="3" creationId="{C6EE41A6-F386-466B-8973-54B5C21C5EB6}"/>
          </ac:spMkLst>
        </pc:spChg>
        <pc:spChg chg="add">
          <ac:chgData name="许 明乐" userId="c245c2684769aa20" providerId="LiveId" clId="{A41D91AF-BD02-4736-B8EB-38418C83545A}" dt="2019-09-16T08:07:50.985" v="1803"/>
          <ac:spMkLst>
            <pc:docMk/>
            <pc:sldMk cId="1435406641" sldId="264"/>
            <ac:spMk id="4" creationId="{06440451-4E18-4353-9585-DEC189E95D13}"/>
          </ac:spMkLst>
        </pc:spChg>
        <pc:spChg chg="add del">
          <ac:chgData name="许 明乐" userId="c245c2684769aa20" providerId="LiveId" clId="{A41D91AF-BD02-4736-B8EB-38418C83545A}" dt="2019-09-16T08:12:35.574" v="1854"/>
          <ac:spMkLst>
            <pc:docMk/>
            <pc:sldMk cId="1435406641" sldId="264"/>
            <ac:spMk id="5" creationId="{3CE39E3D-609D-4204-8138-C58DA608613C}"/>
          </ac:spMkLst>
        </pc:spChg>
        <pc:spChg chg="add del">
          <ac:chgData name="许 明乐" userId="c245c2684769aa20" providerId="LiveId" clId="{A41D91AF-BD02-4736-B8EB-38418C83545A}" dt="2019-09-16T08:12:35.227" v="1853"/>
          <ac:spMkLst>
            <pc:docMk/>
            <pc:sldMk cId="1435406641" sldId="264"/>
            <ac:spMk id="6" creationId="{248950F0-FEC5-482A-817D-BBEA4A52949D}"/>
          </ac:spMkLst>
        </pc:spChg>
        <pc:spChg chg="add mod">
          <ac:chgData name="许 明乐" userId="c245c2684769aa20" providerId="LiveId" clId="{A41D91AF-BD02-4736-B8EB-38418C83545A}" dt="2019-09-16T08:12:45.548" v="1858" actId="14100"/>
          <ac:spMkLst>
            <pc:docMk/>
            <pc:sldMk cId="1435406641" sldId="264"/>
            <ac:spMk id="7" creationId="{7259E4F6-81EE-45DF-B6CF-79EBF8D1E6BD}"/>
          </ac:spMkLst>
        </pc:spChg>
        <pc:spChg chg="add">
          <ac:chgData name="许 明乐" userId="c245c2684769aa20" providerId="LiveId" clId="{A41D91AF-BD02-4736-B8EB-38418C83545A}" dt="2019-09-16T08:13:06.588" v="1859"/>
          <ac:spMkLst>
            <pc:docMk/>
            <pc:sldMk cId="1435406641" sldId="264"/>
            <ac:spMk id="8" creationId="{4CB48F28-C33F-4A18-8211-3226824230A2}"/>
          </ac:spMkLst>
        </pc:spChg>
        <pc:spChg chg="add mod">
          <ac:chgData name="许 明乐" userId="c245c2684769aa20" providerId="LiveId" clId="{A41D91AF-BD02-4736-B8EB-38418C83545A}" dt="2019-09-16T08:16:35.356" v="2022" actId="207"/>
          <ac:spMkLst>
            <pc:docMk/>
            <pc:sldMk cId="1435406641" sldId="264"/>
            <ac:spMk id="10" creationId="{E07D2616-3297-4894-9A65-C992BDFFC627}"/>
          </ac:spMkLst>
        </pc:spChg>
        <pc:picChg chg="add mod">
          <ac:chgData name="许 明乐" userId="c245c2684769aa20" providerId="LiveId" clId="{A41D91AF-BD02-4736-B8EB-38418C83545A}" dt="2019-09-16T08:16:30.396" v="2020" actId="1076"/>
          <ac:picMkLst>
            <pc:docMk/>
            <pc:sldMk cId="1435406641" sldId="264"/>
            <ac:picMk id="9" creationId="{06B62E50-A960-4F10-93DB-DDF09DD9A79C}"/>
          </ac:picMkLst>
        </pc:picChg>
        <pc:picChg chg="add del mod">
          <ac:chgData name="许 明乐" userId="c245c2684769aa20" providerId="LiveId" clId="{A41D91AF-BD02-4736-B8EB-38418C83545A}" dt="2019-09-16T08:12:37.424" v="1856" actId="478"/>
          <ac:picMkLst>
            <pc:docMk/>
            <pc:sldMk cId="1435406641" sldId="264"/>
            <ac:picMk id="2052" creationId="{D9328061-E35C-439F-A657-C3FC1120386B}"/>
          </ac:picMkLst>
        </pc:picChg>
      </pc:sldChg>
      <pc:sldChg chg="modSp add">
        <pc:chgData name="许 明乐" userId="c245c2684769aa20" providerId="LiveId" clId="{A41D91AF-BD02-4736-B8EB-38418C83545A}" dt="2019-09-16T08:24:08.805" v="2321" actId="207"/>
        <pc:sldMkLst>
          <pc:docMk/>
          <pc:sldMk cId="315099728" sldId="265"/>
        </pc:sldMkLst>
        <pc:spChg chg="mod">
          <ac:chgData name="许 明乐" userId="c245c2684769aa20" providerId="LiveId" clId="{A41D91AF-BD02-4736-B8EB-38418C83545A}" dt="2019-09-16T08:24:08.805" v="2321" actId="207"/>
          <ac:spMkLst>
            <pc:docMk/>
            <pc:sldMk cId="315099728" sldId="265"/>
            <ac:spMk id="2" creationId="{D3CEAB84-EACA-4BE0-A8ED-92EC9D8538FB}"/>
          </ac:spMkLst>
        </pc:spChg>
        <pc:spChg chg="mod">
          <ac:chgData name="许 明乐" userId="c245c2684769aa20" providerId="LiveId" clId="{A41D91AF-BD02-4736-B8EB-38418C83545A}" dt="2019-09-16T08:18:25.042" v="2023"/>
          <ac:spMkLst>
            <pc:docMk/>
            <pc:sldMk cId="315099728" sldId="265"/>
            <ac:spMk id="3" creationId="{9F12E949-8CD8-4BD5-B5EF-18A6FE52DD15}"/>
          </ac:spMkLst>
        </pc:spChg>
      </pc:sldChg>
      <pc:sldMasterChg chg="addSp delSp modSp modSldLayout">
        <pc:chgData name="许 明乐" userId="c245c2684769aa20" providerId="LiveId" clId="{A41D91AF-BD02-4736-B8EB-38418C83545A}" dt="2019-09-16T08:44:22.152" v="2458" actId="20577"/>
        <pc:sldMasterMkLst>
          <pc:docMk/>
          <pc:sldMasterMk cId="592512350" sldId="2147483648"/>
        </pc:sldMasterMkLst>
        <pc:spChg chg="mod">
          <ac:chgData name="许 明乐" userId="c245c2684769aa20" providerId="LiveId" clId="{A41D91AF-BD02-4736-B8EB-38418C83545A}" dt="2019-09-15T13:11:33.028" v="141" actId="207"/>
          <ac:spMkLst>
            <pc:docMk/>
            <pc:sldMasterMk cId="592512350" sldId="2147483648"/>
            <ac:spMk id="2" creationId="{00000000-0000-0000-0000-000000000000}"/>
          </ac:spMkLst>
        </pc:spChg>
        <pc:spChg chg="mod">
          <ac:chgData name="许 明乐" userId="c245c2684769aa20" providerId="LiveId" clId="{A41D91AF-BD02-4736-B8EB-38418C83545A}" dt="2019-09-15T13:11:30.601" v="140" actId="207"/>
          <ac:spMkLst>
            <pc:docMk/>
            <pc:sldMasterMk cId="592512350" sldId="2147483648"/>
            <ac:spMk id="3" creationId="{00000000-0000-0000-0000-000000000000}"/>
          </ac:spMkLst>
        </pc:spChg>
        <pc:spChg chg="add mod">
          <ac:chgData name="许 明乐" userId="c245c2684769aa20" providerId="LiveId" clId="{A41D91AF-BD02-4736-B8EB-38418C83545A}" dt="2019-09-15T13:09:42.653" v="124" actId="14100"/>
          <ac:spMkLst>
            <pc:docMk/>
            <pc:sldMasterMk cId="592512350" sldId="2147483648"/>
            <ac:spMk id="4" creationId="{17FE398D-A2F7-4761-A8A2-400E0F4075A2}"/>
          </ac:spMkLst>
        </pc:spChg>
        <pc:spChg chg="add del mod">
          <ac:chgData name="许 明乐" userId="c245c2684769aa20" providerId="LiveId" clId="{A41D91AF-BD02-4736-B8EB-38418C83545A}" dt="2019-09-15T13:08:05.071" v="108" actId="478"/>
          <ac:spMkLst>
            <pc:docMk/>
            <pc:sldMasterMk cId="592512350" sldId="2147483648"/>
            <ac:spMk id="6" creationId="{69B24043-D339-4C37-940C-BB204A838F0B}"/>
          </ac:spMkLst>
        </pc:spChg>
        <pc:spChg chg="del">
          <ac:chgData name="许 明乐" userId="c245c2684769aa20" providerId="LiveId" clId="{A41D91AF-BD02-4736-B8EB-38418C83545A}" dt="2019-09-15T13:01:12.307" v="2" actId="478"/>
          <ac:spMkLst>
            <pc:docMk/>
            <pc:sldMasterMk cId="592512350" sldId="2147483648"/>
            <ac:spMk id="7" creationId="{00000000-0000-0000-0000-000000000000}"/>
          </ac:spMkLst>
        </pc:spChg>
        <pc:spChg chg="del mod">
          <ac:chgData name="许 明乐" userId="c245c2684769aa20" providerId="LiveId" clId="{A41D91AF-BD02-4736-B8EB-38418C83545A}" dt="2019-09-15T13:02:57.065" v="39" actId="478"/>
          <ac:spMkLst>
            <pc:docMk/>
            <pc:sldMasterMk cId="592512350" sldId="2147483648"/>
            <ac:spMk id="9" creationId="{00000000-0000-0000-0000-000000000000}"/>
          </ac:spMkLst>
        </pc:spChg>
        <pc:spChg chg="add mod">
          <ac:chgData name="许 明乐" userId="c245c2684769aa20" providerId="LiveId" clId="{A41D91AF-BD02-4736-B8EB-38418C83545A}" dt="2019-09-15T13:09:47.220" v="125" actId="1076"/>
          <ac:spMkLst>
            <pc:docMk/>
            <pc:sldMasterMk cId="592512350" sldId="2147483648"/>
            <ac:spMk id="12" creationId="{4E51B7F3-D072-4B03-9794-D9DBF1919D6A}"/>
          </ac:spMkLst>
        </pc:spChg>
        <pc:picChg chg="add mod modCrop">
          <ac:chgData name="许 明乐" userId="c245c2684769aa20" providerId="LiveId" clId="{A41D91AF-BD02-4736-B8EB-38418C83545A}" dt="2019-09-15T13:08:02.110" v="107" actId="14100"/>
          <ac:picMkLst>
            <pc:docMk/>
            <pc:sldMasterMk cId="592512350" sldId="2147483648"/>
            <ac:picMk id="5" creationId="{068B2A29-88A3-4BA8-B27D-CE64C8D559F0}"/>
          </ac:picMkLst>
        </pc:picChg>
        <pc:picChg chg="del">
          <ac:chgData name="许 明乐" userId="c245c2684769aa20" providerId="LiveId" clId="{A41D91AF-BD02-4736-B8EB-38418C83545A}" dt="2019-09-15T13:01:13.869" v="3" actId="478"/>
          <ac:picMkLst>
            <pc:docMk/>
            <pc:sldMasterMk cId="592512350" sldId="2147483648"/>
            <ac:picMk id="8" creationId="{00000000-0000-0000-0000-000000000000}"/>
          </ac:picMkLst>
        </pc:picChg>
        <pc:picChg chg="mod">
          <ac:chgData name="许 明乐" userId="c245c2684769aa20" providerId="LiveId" clId="{A41D91AF-BD02-4736-B8EB-38418C83545A}" dt="2019-09-15T13:09:50.691" v="126" actId="1076"/>
          <ac:picMkLst>
            <pc:docMk/>
            <pc:sldMasterMk cId="592512350" sldId="2147483648"/>
            <ac:picMk id="10" creationId="{0D87B8A1-3C7D-469E-8738-FBBCE83C0415}"/>
          </ac:picMkLst>
        </pc:picChg>
        <pc:picChg chg="del">
          <ac:chgData name="许 明乐" userId="c245c2684769aa20" providerId="LiveId" clId="{A41D91AF-BD02-4736-B8EB-38418C83545A}" dt="2019-09-15T13:01:47.952" v="7" actId="478"/>
          <ac:picMkLst>
            <pc:docMk/>
            <pc:sldMasterMk cId="592512350" sldId="2147483648"/>
            <ac:picMk id="11" creationId="{49219DDF-E969-4C00-B8EA-1FB82B6B8CFB}"/>
          </ac:picMkLst>
        </pc:picChg>
        <pc:sldLayoutChg chg="addSp delSp modSp">
          <pc:chgData name="许 明乐" userId="c245c2684769aa20" providerId="LiveId" clId="{A41D91AF-BD02-4736-B8EB-38418C83545A}" dt="2019-09-16T05:24:26.059" v="150"/>
          <pc:sldLayoutMkLst>
            <pc:docMk/>
            <pc:sldMasterMk cId="592512350" sldId="2147483648"/>
            <pc:sldLayoutMk cId="2112748883" sldId="2147483649"/>
          </pc:sldLayoutMkLst>
          <pc:spChg chg="mod">
            <ac:chgData name="许 明乐" userId="c245c2684769aa20" providerId="LiveId" clId="{A41D91AF-BD02-4736-B8EB-38418C83545A}" dt="2019-09-15T13:11:37.081" v="142" actId="207"/>
            <ac:spMkLst>
              <pc:docMk/>
              <pc:sldMasterMk cId="592512350" sldId="2147483648"/>
              <pc:sldLayoutMk cId="2112748883" sldId="2147483649"/>
              <ac:spMk id="2" creationId="{00000000-0000-0000-0000-000000000000}"/>
            </ac:spMkLst>
          </pc:spChg>
          <pc:spChg chg="mod">
            <ac:chgData name="许 明乐" userId="c245c2684769aa20" providerId="LiveId" clId="{A41D91AF-BD02-4736-B8EB-38418C83545A}" dt="2019-09-15T13:11:39.505" v="143" actId="207"/>
            <ac:spMkLst>
              <pc:docMk/>
              <pc:sldMasterMk cId="592512350" sldId="2147483648"/>
              <pc:sldLayoutMk cId="2112748883" sldId="2147483649"/>
              <ac:spMk id="3" creationId="{00000000-0000-0000-0000-000000000000}"/>
            </ac:spMkLst>
          </pc:spChg>
          <pc:spChg chg="add del mod">
            <ac:chgData name="许 明乐" userId="c245c2684769aa20" providerId="LiveId" clId="{A41D91AF-BD02-4736-B8EB-38418C83545A}" dt="2019-09-16T05:24:26.059" v="150"/>
            <ac:spMkLst>
              <pc:docMk/>
              <pc:sldMasterMk cId="592512350" sldId="2147483648"/>
              <pc:sldLayoutMk cId="2112748883" sldId="2147483649"/>
              <ac:spMk id="4" creationId="{ED131758-516E-4969-8577-0678BA016C0C}"/>
            </ac:spMkLst>
          </pc:spChg>
          <pc:spChg chg="del">
            <ac:chgData name="许 明乐" userId="c245c2684769aa20" providerId="LiveId" clId="{A41D91AF-BD02-4736-B8EB-38418C83545A}" dt="2019-09-15T13:01:07.391" v="0" actId="478"/>
            <ac:spMkLst>
              <pc:docMk/>
              <pc:sldMasterMk cId="592512350" sldId="2147483648"/>
              <pc:sldLayoutMk cId="2112748883" sldId="2147483649"/>
              <ac:spMk id="10" creationId="{00000000-0000-0000-0000-000000000000}"/>
            </ac:spMkLst>
          </pc:spChg>
          <pc:picChg chg="del">
            <ac:chgData name="许 明乐" userId="c245c2684769aa20" providerId="LiveId" clId="{A41D91AF-BD02-4736-B8EB-38418C83545A}" dt="2019-09-15T13:01:08.003" v="1" actId="478"/>
            <ac:picMkLst>
              <pc:docMk/>
              <pc:sldMasterMk cId="592512350" sldId="2147483648"/>
              <pc:sldLayoutMk cId="2112748883" sldId="2147483649"/>
              <ac:picMk id="7" creationId="{00000000-0000-0000-0000-000000000000}"/>
            </ac:picMkLst>
          </pc:picChg>
          <pc:picChg chg="del">
            <ac:chgData name="许 明乐" userId="c245c2684769aa20" providerId="LiveId" clId="{A41D91AF-BD02-4736-B8EB-38418C83545A}" dt="2019-09-15T13:01:58.592" v="10" actId="478"/>
            <ac:picMkLst>
              <pc:docMk/>
              <pc:sldMasterMk cId="592512350" sldId="2147483648"/>
              <pc:sldLayoutMk cId="2112748883" sldId="2147483649"/>
              <ac:picMk id="8" creationId="{8080528E-1A86-4C3B-A399-24175DDC4BFE}"/>
            </ac:picMkLst>
          </pc:picChg>
          <pc:picChg chg="del">
            <ac:chgData name="许 明乐" userId="c245c2684769aa20" providerId="LiveId" clId="{A41D91AF-BD02-4736-B8EB-38418C83545A}" dt="2019-09-15T13:01:50.552" v="8" actId="478"/>
            <ac:picMkLst>
              <pc:docMk/>
              <pc:sldMasterMk cId="592512350" sldId="2147483648"/>
              <pc:sldLayoutMk cId="2112748883" sldId="2147483649"/>
              <ac:picMk id="11" creationId="{FBF8336D-55A9-479F-B0A2-B4688457BADE}"/>
            </ac:picMkLst>
          </pc:picChg>
        </pc:sldLayoutChg>
        <pc:sldLayoutChg chg="delSp modSp">
          <pc:chgData name="许 明乐" userId="c245c2684769aa20" providerId="LiveId" clId="{A41D91AF-BD02-4736-B8EB-38418C83545A}" dt="2019-09-15T13:11:54.656" v="147" actId="114"/>
          <pc:sldLayoutMkLst>
            <pc:docMk/>
            <pc:sldMasterMk cId="592512350" sldId="2147483648"/>
            <pc:sldLayoutMk cId="2420558653" sldId="2147483663"/>
          </pc:sldLayoutMkLst>
          <pc:spChg chg="mod">
            <ac:chgData name="许 明乐" userId="c245c2684769aa20" providerId="LiveId" clId="{A41D91AF-BD02-4736-B8EB-38418C83545A}" dt="2019-09-15T13:11:54.656" v="147" actId="114"/>
            <ac:spMkLst>
              <pc:docMk/>
              <pc:sldMasterMk cId="592512350" sldId="2147483648"/>
              <pc:sldLayoutMk cId="2420558653" sldId="2147483663"/>
              <ac:spMk id="2" creationId="{00000000-0000-0000-0000-000000000000}"/>
            </ac:spMkLst>
          </pc:spChg>
          <pc:spChg chg="del">
            <ac:chgData name="许 明乐" userId="c245c2684769aa20" providerId="LiveId" clId="{A41D91AF-BD02-4736-B8EB-38418C83545A}" dt="2019-09-15T13:01:30.244" v="5" actId="478"/>
            <ac:spMkLst>
              <pc:docMk/>
              <pc:sldMasterMk cId="592512350" sldId="2147483648"/>
              <pc:sldLayoutMk cId="2420558653" sldId="2147483663"/>
              <ac:spMk id="10" creationId="{00000000-0000-0000-0000-000000000000}"/>
            </ac:spMkLst>
          </pc:spChg>
          <pc:picChg chg="del">
            <ac:chgData name="许 明乐" userId="c245c2684769aa20" providerId="LiveId" clId="{A41D91AF-BD02-4736-B8EB-38418C83545A}" dt="2019-09-15T13:02:03.296" v="11" actId="478"/>
            <ac:picMkLst>
              <pc:docMk/>
              <pc:sldMasterMk cId="592512350" sldId="2147483648"/>
              <pc:sldLayoutMk cId="2420558653" sldId="2147483663"/>
              <ac:picMk id="6" creationId="{EA56B4B9-2359-473F-ADA6-86CA95F59A5E}"/>
            </ac:picMkLst>
          </pc:picChg>
          <pc:picChg chg="del">
            <ac:chgData name="许 明乐" userId="c245c2684769aa20" providerId="LiveId" clId="{A41D91AF-BD02-4736-B8EB-38418C83545A}" dt="2019-09-15T13:01:30.795" v="6" actId="478"/>
            <ac:picMkLst>
              <pc:docMk/>
              <pc:sldMasterMk cId="592512350" sldId="2147483648"/>
              <pc:sldLayoutMk cId="2420558653" sldId="2147483663"/>
              <ac:picMk id="7" creationId="{00000000-0000-0000-0000-000000000000}"/>
            </ac:picMkLst>
          </pc:picChg>
          <pc:picChg chg="del">
            <ac:chgData name="许 明乐" userId="c245c2684769aa20" providerId="LiveId" clId="{A41D91AF-BD02-4736-B8EB-38418C83545A}" dt="2019-09-15T13:01:53.727" v="9" actId="478"/>
            <ac:picMkLst>
              <pc:docMk/>
              <pc:sldMasterMk cId="592512350" sldId="2147483648"/>
              <pc:sldLayoutMk cId="2420558653" sldId="2147483663"/>
              <ac:picMk id="8" creationId="{47335782-0E53-412D-AF44-0B1D48AAA81B}"/>
            </ac:picMkLst>
          </pc:picChg>
        </pc:sldLayoutChg>
        <pc:sldLayoutChg chg="addSp modSp">
          <pc:chgData name="许 明乐" userId="c245c2684769aa20" providerId="LiveId" clId="{A41D91AF-BD02-4736-B8EB-38418C83545A}" dt="2019-09-16T08:44:22.152" v="2458" actId="20577"/>
          <pc:sldLayoutMkLst>
            <pc:docMk/>
            <pc:sldMasterMk cId="592512350" sldId="2147483648"/>
            <pc:sldLayoutMk cId="224768350" sldId="2147483664"/>
          </pc:sldLayoutMkLst>
          <pc:spChg chg="add mod">
            <ac:chgData name="许 明乐" userId="c245c2684769aa20" providerId="LiveId" clId="{A41D91AF-BD02-4736-B8EB-38418C83545A}" dt="2019-09-16T08:44:22.152" v="2458" actId="20577"/>
            <ac:spMkLst>
              <pc:docMk/>
              <pc:sldMasterMk cId="592512350" sldId="2147483648"/>
              <pc:sldLayoutMk cId="224768350" sldId="2147483664"/>
              <ac:spMk id="2" creationId="{1D6481C7-59D2-4B8C-99D9-14FFF9832C18}"/>
            </ac:spMkLst>
          </pc:spChg>
          <pc:spChg chg="mod">
            <ac:chgData name="许 明乐" userId="c245c2684769aa20" providerId="LiveId" clId="{A41D91AF-BD02-4736-B8EB-38418C83545A}" dt="2019-09-15T13:11:46.314" v="145" actId="207"/>
            <ac:spMkLst>
              <pc:docMk/>
              <pc:sldMasterMk cId="592512350" sldId="2147483648"/>
              <pc:sldLayoutMk cId="224768350" sldId="2147483664"/>
              <ac:spMk id="3" creationId="{00000000-0000-0000-0000-000000000000}"/>
            </ac:spMkLst>
          </pc:spChg>
          <pc:spChg chg="mod">
            <ac:chgData name="许 明乐" userId="c245c2684769aa20" providerId="LiveId" clId="{A41D91AF-BD02-4736-B8EB-38418C83545A}" dt="2019-09-15T13:11:43.806" v="144" actId="207"/>
            <ac:spMkLst>
              <pc:docMk/>
              <pc:sldMasterMk cId="592512350" sldId="2147483648"/>
              <pc:sldLayoutMk cId="224768350" sldId="2147483664"/>
              <ac:spMk id="4" creationId="{C9690895-80DD-4C26-8F54-53D081F22935}"/>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B7CE5-4AFD-461A-8A2B-EAB1EC5FEF36}" type="datetimeFigureOut">
              <a:rPr lang="zh-CN" altLang="en-US" smtClean="0"/>
              <a:t>2020/3/29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86BA63-61E9-4DC0-98D8-E343210B7426}" type="slidenum">
              <a:rPr lang="zh-CN" altLang="en-US" smtClean="0"/>
              <a:t>‹#›</a:t>
            </a:fld>
            <a:endParaRPr lang="zh-CN" altLang="en-US"/>
          </a:p>
        </p:txBody>
      </p:sp>
    </p:spTree>
    <p:extLst>
      <p:ext uri="{BB962C8B-B14F-4D97-AF65-F5344CB8AC3E}">
        <p14:creationId xmlns:p14="http://schemas.microsoft.com/office/powerpoint/2010/main" val="1081232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0E4A9-E4BE-4DDC-84D6-12CEE6746D7A}" type="datetimeFigureOut">
              <a:rPr lang="zh-CN" altLang="en-US" smtClean="0"/>
              <a:t>2020/3/29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8AFB4-4158-4648-8B99-46A89CF3CD6F}" type="slidenum">
              <a:rPr lang="zh-CN" altLang="en-US" smtClean="0"/>
              <a:t>‹#›</a:t>
            </a:fld>
            <a:endParaRPr lang="zh-CN" altLang="en-US"/>
          </a:p>
        </p:txBody>
      </p:sp>
    </p:spTree>
    <p:extLst>
      <p:ext uri="{BB962C8B-B14F-4D97-AF65-F5344CB8AC3E}">
        <p14:creationId xmlns:p14="http://schemas.microsoft.com/office/powerpoint/2010/main" val="264921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02475"/>
            <a:ext cx="9144000" cy="1191306"/>
          </a:xfrm>
        </p:spPr>
        <p:txBody>
          <a:bodyPr anchor="b">
            <a:normAutofit/>
          </a:bodyPr>
          <a:lstStyle>
            <a:lvl1pPr algn="ctr">
              <a:defRPr sz="4400">
                <a:solidFill>
                  <a:schemeClr val="tx1"/>
                </a:solidFill>
              </a:defRPr>
            </a:lvl1pPr>
          </a:lstStyle>
          <a:p>
            <a:endParaRPr lang="zh-CN" altLang="en-US" dirty="0"/>
          </a:p>
        </p:txBody>
      </p:sp>
      <p:sp>
        <p:nvSpPr>
          <p:cNvPr id="3" name="副标题 2"/>
          <p:cNvSpPr>
            <a:spLocks noGrp="1"/>
          </p:cNvSpPr>
          <p:nvPr>
            <p:ph type="subTitle" idx="1"/>
          </p:nvPr>
        </p:nvSpPr>
        <p:spPr>
          <a:xfrm>
            <a:off x="1524000" y="3177162"/>
            <a:ext cx="9144000" cy="1655762"/>
          </a:xfrm>
        </p:spPr>
        <p:txBody>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cxnSp>
        <p:nvCxnSpPr>
          <p:cNvPr id="9" name="直接连接符 8">
            <a:extLst>
              <a:ext uri="{FF2B5EF4-FFF2-40B4-BE49-F238E27FC236}">
                <a16:creationId xmlns:a16="http://schemas.microsoft.com/office/drawing/2014/main" id="{8EEE25DE-A758-460A-8D12-0B745EFEEFF8}"/>
              </a:ext>
            </a:extLst>
          </p:cNvPr>
          <p:cNvCxnSpPr/>
          <p:nvPr userDrawn="1"/>
        </p:nvCxnSpPr>
        <p:spPr>
          <a:xfrm>
            <a:off x="1446415" y="3004124"/>
            <a:ext cx="94016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74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400">
                <a:solidFill>
                  <a:schemeClr val="tx1"/>
                </a:solidFill>
              </a:defRPr>
            </a:lvl1pPr>
            <a:lvl2pPr>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标题 1">
            <a:extLst>
              <a:ext uri="{FF2B5EF4-FFF2-40B4-BE49-F238E27FC236}">
                <a16:creationId xmlns:a16="http://schemas.microsoft.com/office/drawing/2014/main" id="{20CF1252-9943-460B-B6B3-C13BD9B66606}"/>
              </a:ext>
            </a:extLst>
          </p:cNvPr>
          <p:cNvSpPr txBox="1">
            <a:spLocks/>
          </p:cNvSpPr>
          <p:nvPr userDrawn="1"/>
        </p:nvSpPr>
        <p:spPr>
          <a:xfrm>
            <a:off x="838201" y="390698"/>
            <a:ext cx="11057312" cy="773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bg1"/>
                </a:solidFill>
                <a:latin typeface="+mj-lt"/>
                <a:ea typeface="+mj-ea"/>
                <a:cs typeface="+mj-cs"/>
              </a:defRPr>
            </a:lvl1pPr>
          </a:lstStyle>
          <a:p>
            <a:endParaRPr lang="zh-CN" altLang="en-US" i="1" u="sng" dirty="0"/>
          </a:p>
        </p:txBody>
      </p:sp>
      <p:sp>
        <p:nvSpPr>
          <p:cNvPr id="4" name="内容占位符 3">
            <a:extLst>
              <a:ext uri="{FF2B5EF4-FFF2-40B4-BE49-F238E27FC236}">
                <a16:creationId xmlns:a16="http://schemas.microsoft.com/office/drawing/2014/main" id="{C9690895-80DD-4C26-8F54-53D081F22935}"/>
              </a:ext>
            </a:extLst>
          </p:cNvPr>
          <p:cNvSpPr>
            <a:spLocks noGrp="1"/>
          </p:cNvSpPr>
          <p:nvPr>
            <p:ph sz="quarter" idx="10"/>
          </p:nvPr>
        </p:nvSpPr>
        <p:spPr>
          <a:xfrm>
            <a:off x="838201" y="274316"/>
            <a:ext cx="10899370" cy="714202"/>
          </a:xfrm>
        </p:spPr>
        <p:txBody>
          <a:bodyPr>
            <a:normAutofit/>
          </a:bodyPr>
          <a:lstStyle>
            <a:lvl1pPr marL="0" indent="0" algn="l">
              <a:lnSpc>
                <a:spcPct val="100000"/>
              </a:lnSpc>
              <a:spcBef>
                <a:spcPts val="0"/>
              </a:spcBef>
              <a:buNone/>
              <a:defRPr sz="3600">
                <a:solidFill>
                  <a:schemeClr val="tx1"/>
                </a:solidFill>
              </a:defRPr>
            </a:lvl1pPr>
          </a:lstStyle>
          <a:p>
            <a:pPr lvl="0"/>
            <a:endParaRPr lang="zh-CN" altLang="en-US" dirty="0"/>
          </a:p>
        </p:txBody>
      </p:sp>
      <p:sp>
        <p:nvSpPr>
          <p:cNvPr id="2" name="文本框 1">
            <a:extLst>
              <a:ext uri="{FF2B5EF4-FFF2-40B4-BE49-F238E27FC236}">
                <a16:creationId xmlns:a16="http://schemas.microsoft.com/office/drawing/2014/main" id="{1D6481C7-59D2-4B8C-99D9-14FFF9832C18}"/>
              </a:ext>
            </a:extLst>
          </p:cNvPr>
          <p:cNvSpPr txBox="1"/>
          <p:nvPr userDrawn="1"/>
        </p:nvSpPr>
        <p:spPr>
          <a:xfrm>
            <a:off x="5297978" y="6467302"/>
            <a:ext cx="1596044" cy="369332"/>
          </a:xfrm>
          <a:prstGeom prst="rect">
            <a:avLst/>
          </a:prstGeom>
          <a:noFill/>
        </p:spPr>
        <p:txBody>
          <a:bodyPr wrap="square" rtlCol="0">
            <a:spAutoFit/>
          </a:bodyPr>
          <a:lstStyle/>
          <a:p>
            <a:pPr algn="ctr"/>
            <a:r>
              <a:rPr lang="en-US" altLang="zh-CN" dirty="0"/>
              <a:t>Page: </a:t>
            </a:r>
            <a:fld id="{6DAF83D8-3866-4068-BCD3-8C7D355B62C8}" type="slidenum">
              <a:rPr lang="en-US" altLang="zh-CN" smtClean="0"/>
              <a:t>‹#›</a:t>
            </a:fld>
            <a:endParaRPr lang="zh-CN" altLang="en-US" dirty="0"/>
          </a:p>
        </p:txBody>
      </p:sp>
    </p:spTree>
    <p:extLst>
      <p:ext uri="{BB962C8B-B14F-4D97-AF65-F5344CB8AC3E}">
        <p14:creationId xmlns:p14="http://schemas.microsoft.com/office/powerpoint/2010/main" val="22476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027351"/>
            <a:ext cx="9144000" cy="1191306"/>
          </a:xfrm>
        </p:spPr>
        <p:txBody>
          <a:bodyPr anchor="b">
            <a:normAutofit/>
          </a:bodyPr>
          <a:lstStyle>
            <a:lvl1pPr algn="ctr">
              <a:defRPr sz="4400" i="0">
                <a:solidFill>
                  <a:schemeClr val="tx1"/>
                </a:solidFill>
              </a:defRPr>
            </a:lvl1pPr>
          </a:lstStyle>
          <a:p>
            <a:endParaRPr lang="zh-CN" altLang="en-US" dirty="0"/>
          </a:p>
        </p:txBody>
      </p:sp>
      <p:cxnSp>
        <p:nvCxnSpPr>
          <p:cNvPr id="9" name="直接连接符 8">
            <a:extLst>
              <a:ext uri="{FF2B5EF4-FFF2-40B4-BE49-F238E27FC236}">
                <a16:creationId xmlns:a16="http://schemas.microsoft.com/office/drawing/2014/main" id="{8EEE25DE-A758-460A-8D12-0B745EFEEFF8}"/>
              </a:ext>
            </a:extLst>
          </p:cNvPr>
          <p:cNvCxnSpPr/>
          <p:nvPr userDrawn="1"/>
        </p:nvCxnSpPr>
        <p:spPr>
          <a:xfrm>
            <a:off x="1446415" y="3429000"/>
            <a:ext cx="94016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558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3652"/>
            <a:ext cx="10515600" cy="668067"/>
          </a:xfrm>
          <a:prstGeom prst="rect">
            <a:avLst/>
          </a:prstGeom>
        </p:spPr>
        <p:txBody>
          <a:bodyPr vert="horz" lIns="91440" tIns="45720" rIns="91440" bIns="45720" rtlCol="0" anchor="ctr">
            <a:normAutofit/>
          </a:bodyPr>
          <a:lstStyle/>
          <a:p>
            <a:endParaRPr lang="zh-CN" altLang="en-US" dirty="0"/>
          </a:p>
        </p:txBody>
      </p:sp>
      <p:sp>
        <p:nvSpPr>
          <p:cNvPr id="3" name="文本占位符 2"/>
          <p:cNvSpPr>
            <a:spLocks noGrp="1"/>
          </p:cNvSpPr>
          <p:nvPr>
            <p:ph type="body" idx="1"/>
          </p:nvPr>
        </p:nvSpPr>
        <p:spPr>
          <a:xfrm>
            <a:off x="475673" y="1411835"/>
            <a:ext cx="11240654" cy="463798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 name="图片 9">
            <a:extLst>
              <a:ext uri="{FF2B5EF4-FFF2-40B4-BE49-F238E27FC236}">
                <a16:creationId xmlns:a16="http://schemas.microsoft.com/office/drawing/2014/main" id="{0D87B8A1-3C7D-469E-8738-FBBCE83C041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937" y="333653"/>
            <a:ext cx="668066" cy="668066"/>
          </a:xfrm>
          <a:prstGeom prst="rect">
            <a:avLst/>
          </a:prstGeom>
        </p:spPr>
      </p:pic>
      <p:sp>
        <p:nvSpPr>
          <p:cNvPr id="4" name="文本框 3">
            <a:extLst>
              <a:ext uri="{FF2B5EF4-FFF2-40B4-BE49-F238E27FC236}">
                <a16:creationId xmlns:a16="http://schemas.microsoft.com/office/drawing/2014/main" id="{17FE398D-A2F7-4761-A8A2-400E0F4075A2}"/>
              </a:ext>
            </a:extLst>
          </p:cNvPr>
          <p:cNvSpPr txBox="1"/>
          <p:nvPr userDrawn="1"/>
        </p:nvSpPr>
        <p:spPr>
          <a:xfrm>
            <a:off x="6749935" y="0"/>
            <a:ext cx="5439153" cy="338554"/>
          </a:xfrm>
          <a:prstGeom prst="rect">
            <a:avLst/>
          </a:prstGeom>
          <a:noFill/>
        </p:spPr>
        <p:txBody>
          <a:bodyPr wrap="square" rtlCol="0">
            <a:spAutoFit/>
          </a:bodyPr>
          <a:lstStyle/>
          <a:p>
            <a:pPr algn="r"/>
            <a:r>
              <a:rPr lang="en-US" altLang="zh-CN" sz="1600" dirty="0"/>
              <a:t>Image processing, analysis and machine vision for 2020 Spring</a:t>
            </a:r>
            <a:endParaRPr lang="zh-CN" altLang="en-US" sz="1600" dirty="0"/>
          </a:p>
        </p:txBody>
      </p:sp>
    </p:spTree>
    <p:extLst>
      <p:ext uri="{BB962C8B-B14F-4D97-AF65-F5344CB8AC3E}">
        <p14:creationId xmlns:p14="http://schemas.microsoft.com/office/powerpoint/2010/main" val="59251235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3" r:id="rId3"/>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FF139-997D-4C4D-AD9A-D090F15ED69E}"/>
              </a:ext>
            </a:extLst>
          </p:cNvPr>
          <p:cNvSpPr>
            <a:spLocks noGrp="1"/>
          </p:cNvSpPr>
          <p:nvPr>
            <p:ph type="ctrTitle"/>
          </p:nvPr>
        </p:nvSpPr>
        <p:spPr/>
        <p:txBody>
          <a:bodyPr>
            <a:normAutofit fontScale="90000"/>
          </a:bodyPr>
          <a:lstStyle/>
          <a:p>
            <a:r>
              <a:rPr lang="en-US" altLang="zh-CN" dirty="0"/>
              <a:t>Chapter 2: the image, its representation and properties</a:t>
            </a:r>
            <a:endParaRPr lang="zh-CN" altLang="en-US" dirty="0"/>
          </a:p>
        </p:txBody>
      </p:sp>
      <p:sp>
        <p:nvSpPr>
          <p:cNvPr id="3" name="副标题 2">
            <a:extLst>
              <a:ext uri="{FF2B5EF4-FFF2-40B4-BE49-F238E27FC236}">
                <a16:creationId xmlns:a16="http://schemas.microsoft.com/office/drawing/2014/main" id="{B17EE199-64C2-4F40-AB5C-5CB174671C4C}"/>
              </a:ext>
            </a:extLst>
          </p:cNvPr>
          <p:cNvSpPr>
            <a:spLocks noGrp="1"/>
          </p:cNvSpPr>
          <p:nvPr>
            <p:ph type="subTitle" idx="1"/>
          </p:nvPr>
        </p:nvSpPr>
        <p:spPr/>
        <p:txBody>
          <a:bodyPr/>
          <a:lstStyle/>
          <a:p>
            <a:r>
              <a:rPr lang="en-US" altLang="zh-CN" dirty="0"/>
              <a:t>Image processing, analysis and machine vision</a:t>
            </a:r>
          </a:p>
          <a:p>
            <a:r>
              <a:rPr lang="en-US" altLang="zh-CN" dirty="0"/>
              <a:t>Dong Sun Park</a:t>
            </a:r>
          </a:p>
          <a:p>
            <a:fld id="{B7C3E319-47BE-4A61-BF3E-4FBABC72C86E}" type="datetime2">
              <a:rPr lang="en-US" altLang="zh-CN" smtClean="0"/>
              <a:pPr/>
              <a:t>Sunday, March 29, 2020</a:t>
            </a:fld>
            <a:endParaRPr lang="zh-CN" altLang="en-US" dirty="0"/>
          </a:p>
        </p:txBody>
      </p:sp>
    </p:spTree>
    <p:extLst>
      <p:ext uri="{BB962C8B-B14F-4D97-AF65-F5344CB8AC3E}">
        <p14:creationId xmlns:p14="http://schemas.microsoft.com/office/powerpoint/2010/main" val="9490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6B87A3-C79E-49D1-9BBD-DE7F0F4E44CE}"/>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CFDF5665-14D1-4F3C-BCCA-0A80B9C34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25625" y="1181308"/>
            <a:ext cx="8540750" cy="5260975"/>
          </a:xfrm>
          <a:prstGeom prst="rect">
            <a:avLst/>
          </a:prstGeom>
        </p:spPr>
      </p:pic>
    </p:spTree>
    <p:extLst>
      <p:ext uri="{BB962C8B-B14F-4D97-AF65-F5344CB8AC3E}">
        <p14:creationId xmlns:p14="http://schemas.microsoft.com/office/powerpoint/2010/main" val="426964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32C1DD-55C7-417F-BB2D-D6F501B4AC3F}"/>
              </a:ext>
            </a:extLst>
          </p:cNvPr>
          <p:cNvSpPr>
            <a:spLocks noGrp="1"/>
          </p:cNvSpPr>
          <p:nvPr>
            <p:ph idx="1"/>
          </p:nvPr>
        </p:nvSpPr>
        <p:spPr/>
        <p:txBody>
          <a:bodyPr/>
          <a:lstStyle/>
          <a:p>
            <a:r>
              <a:rPr lang="en-US" altLang="zh-CN" dirty="0"/>
              <a:t>Four distances used often in distance transform calculations</a:t>
            </a:r>
            <a:endParaRPr lang="zh-CN" altLang="en-US" dirty="0"/>
          </a:p>
        </p:txBody>
      </p:sp>
      <p:sp>
        <p:nvSpPr>
          <p:cNvPr id="3" name="内容占位符 2">
            <a:extLst>
              <a:ext uri="{FF2B5EF4-FFF2-40B4-BE49-F238E27FC236}">
                <a16:creationId xmlns:a16="http://schemas.microsoft.com/office/drawing/2014/main" id="{15DE76E1-C551-434C-91BF-0F24D6F3D35D}"/>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0AB5E368-0D6E-43F7-BBC6-32007299A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25625" y="2012452"/>
            <a:ext cx="8540750" cy="3886200"/>
          </a:xfrm>
          <a:prstGeom prst="rect">
            <a:avLst/>
          </a:prstGeom>
        </p:spPr>
      </p:pic>
    </p:spTree>
    <p:extLst>
      <p:ext uri="{BB962C8B-B14F-4D97-AF65-F5344CB8AC3E}">
        <p14:creationId xmlns:p14="http://schemas.microsoft.com/office/powerpoint/2010/main" val="336270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3187150-7C98-4B0D-8DEB-314B8F3965A0}"/>
              </a:ext>
            </a:extLst>
          </p:cNvPr>
          <p:cNvSpPr>
            <a:spLocks noGrp="1"/>
          </p:cNvSpPr>
          <p:nvPr>
            <p:ph idx="1"/>
          </p:nvPr>
        </p:nvSpPr>
        <p:spPr/>
        <p:txBody>
          <a:bodyPr/>
          <a:lstStyle/>
          <a:p>
            <a:r>
              <a:rPr lang="en-US" altLang="zh-CN" dirty="0"/>
              <a:t>Edge is a further important concept used in image analysis. The edge tells us hot fast the image intensity varies in a small neighborhood of a pixel.</a:t>
            </a:r>
          </a:p>
          <a:p>
            <a:r>
              <a:rPr lang="en-US" altLang="zh-CN" dirty="0"/>
              <a:t>Crack edge creates a structure between pixels in similar manner to that of cellular complexes.</a:t>
            </a:r>
          </a:p>
          <a:p>
            <a:endParaRPr lang="zh-CN" altLang="en-US" dirty="0"/>
          </a:p>
        </p:txBody>
      </p:sp>
      <p:sp>
        <p:nvSpPr>
          <p:cNvPr id="3" name="内容占位符 2">
            <a:extLst>
              <a:ext uri="{FF2B5EF4-FFF2-40B4-BE49-F238E27FC236}">
                <a16:creationId xmlns:a16="http://schemas.microsoft.com/office/drawing/2014/main" id="{426BC77D-D88A-4681-856A-58B425460C22}"/>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0FB498D6-711D-4AE1-9D43-EEE35DD81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994608" y="3024433"/>
            <a:ext cx="4038600" cy="3267075"/>
          </a:xfrm>
          <a:prstGeom prst="rect">
            <a:avLst/>
          </a:prstGeom>
        </p:spPr>
      </p:pic>
    </p:spTree>
    <p:extLst>
      <p:ext uri="{BB962C8B-B14F-4D97-AF65-F5344CB8AC3E}">
        <p14:creationId xmlns:p14="http://schemas.microsoft.com/office/powerpoint/2010/main" val="2989602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32F10D-94CF-4D5B-AA96-12D41DB44D0C}"/>
              </a:ext>
            </a:extLst>
          </p:cNvPr>
          <p:cNvSpPr>
            <a:spLocks noGrp="1"/>
          </p:cNvSpPr>
          <p:nvPr>
            <p:ph idx="1"/>
          </p:nvPr>
        </p:nvSpPr>
        <p:spPr/>
        <p:txBody>
          <a:bodyPr/>
          <a:lstStyle/>
          <a:p>
            <a:r>
              <a:rPr lang="en-US" altLang="zh-CN" dirty="0"/>
              <a:t>A border of a region is another important concept in image analysis.</a:t>
            </a:r>
          </a:p>
          <a:p>
            <a:r>
              <a:rPr lang="en-US" altLang="zh-CN" dirty="0"/>
              <a:t>The border of a region R is the set of pixels within the region that have one or more neighbor outside R.</a:t>
            </a:r>
          </a:p>
          <a:p>
            <a:r>
              <a:rPr lang="en-US" altLang="zh-CN" dirty="0"/>
              <a:t>Inner border or outer border.</a:t>
            </a:r>
          </a:p>
          <a:p>
            <a:endParaRPr lang="zh-CN" altLang="en-US" dirty="0"/>
          </a:p>
        </p:txBody>
      </p:sp>
      <p:sp>
        <p:nvSpPr>
          <p:cNvPr id="3" name="内容占位符 2">
            <a:extLst>
              <a:ext uri="{FF2B5EF4-FFF2-40B4-BE49-F238E27FC236}">
                <a16:creationId xmlns:a16="http://schemas.microsoft.com/office/drawing/2014/main" id="{D07A5E15-746F-4E5B-BA2F-5E87582C69D4}"/>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EDEC7766-C00E-4055-9BD4-6D1AFE678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962400" y="3348936"/>
            <a:ext cx="6781800" cy="3124200"/>
          </a:xfrm>
          <a:prstGeom prst="rect">
            <a:avLst/>
          </a:prstGeom>
        </p:spPr>
      </p:pic>
    </p:spTree>
    <p:extLst>
      <p:ext uri="{BB962C8B-B14F-4D97-AF65-F5344CB8AC3E}">
        <p14:creationId xmlns:p14="http://schemas.microsoft.com/office/powerpoint/2010/main" val="939095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4974C6-45BA-4E94-88F4-CD5BC6F2DD4B}"/>
              </a:ext>
            </a:extLst>
          </p:cNvPr>
          <p:cNvSpPr>
            <a:spLocks noGrp="1"/>
          </p:cNvSpPr>
          <p:nvPr>
            <p:ph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The shape of a region can be qualitatively described using the property of being convex.</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A convex hull is a concept used to describe qualitative properties of objects. The convex hull is the smallest convex region containing the input region, possibly non-convex.</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内容占位符 2">
            <a:extLst>
              <a:ext uri="{FF2B5EF4-FFF2-40B4-BE49-F238E27FC236}">
                <a16:creationId xmlns:a16="http://schemas.microsoft.com/office/drawing/2014/main" id="{723210DA-239F-4D5D-8C8E-52419D3062EB}"/>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7F3844D0-6BA2-4F95-B55F-99D06D302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31357" y="2037145"/>
            <a:ext cx="8540750" cy="1524000"/>
          </a:xfrm>
          <a:prstGeom prst="rect">
            <a:avLst/>
          </a:prstGeom>
        </p:spPr>
      </p:pic>
      <p:pic>
        <p:nvPicPr>
          <p:cNvPr id="5" name="Picture 3">
            <a:extLst>
              <a:ext uri="{FF2B5EF4-FFF2-40B4-BE49-F238E27FC236}">
                <a16:creationId xmlns:a16="http://schemas.microsoft.com/office/drawing/2014/main" id="{E9727068-AF24-4446-A7D8-566C79F39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825625" y="4450084"/>
            <a:ext cx="8540750" cy="2133600"/>
          </a:xfrm>
          <a:prstGeom prst="rect">
            <a:avLst/>
          </a:prstGeom>
        </p:spPr>
      </p:pic>
    </p:spTree>
    <p:extLst>
      <p:ext uri="{BB962C8B-B14F-4D97-AF65-F5344CB8AC3E}">
        <p14:creationId xmlns:p14="http://schemas.microsoft.com/office/powerpoint/2010/main" val="38927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7E6305-162C-44ED-8B52-8027F49048DB}"/>
              </a:ext>
            </a:extLst>
          </p:cNvPr>
          <p:cNvSpPr>
            <a:spLocks noGrp="1"/>
          </p:cNvSpPr>
          <p:nvPr>
            <p:ph idx="1"/>
          </p:nvPr>
        </p:nvSpPr>
        <p:spPr>
          <a:xfrm>
            <a:off x="277710" y="3225676"/>
            <a:ext cx="4935312" cy="4637984"/>
          </a:xfrm>
        </p:spPr>
        <p:txBody>
          <a:bodyPr/>
          <a:lstStyle/>
          <a:p>
            <a:r>
              <a:rPr lang="en-US" altLang="zh-CN" dirty="0"/>
              <a:t>Histograms provides a natural bridge between images and a probabilistic description.</a:t>
            </a:r>
          </a:p>
          <a:p>
            <a:r>
              <a:rPr lang="en-US" altLang="zh-CN" dirty="0"/>
              <a:t>The brightness histogram of an image provides the frequency of the brightness value in the image.</a:t>
            </a:r>
            <a:endParaRPr lang="zh-CN" altLang="en-US" dirty="0"/>
          </a:p>
        </p:txBody>
      </p:sp>
      <p:sp>
        <p:nvSpPr>
          <p:cNvPr id="3" name="内容占位符 2">
            <a:extLst>
              <a:ext uri="{FF2B5EF4-FFF2-40B4-BE49-F238E27FC236}">
                <a16:creationId xmlns:a16="http://schemas.microsoft.com/office/drawing/2014/main" id="{8F6937B1-020D-4BA8-BD89-A534F71B1D68}"/>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9382AF1D-67AF-4B69-BE5C-E2AA3D125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511" y="1116497"/>
            <a:ext cx="85407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DCE480BF-AAD9-465A-9980-705D55EBC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00663" y="3097697"/>
            <a:ext cx="6891337" cy="3568700"/>
          </a:xfrm>
          <a:prstGeom prst="rect">
            <a:avLst/>
          </a:prstGeom>
        </p:spPr>
      </p:pic>
    </p:spTree>
    <p:extLst>
      <p:ext uri="{BB962C8B-B14F-4D97-AF65-F5344CB8AC3E}">
        <p14:creationId xmlns:p14="http://schemas.microsoft.com/office/powerpoint/2010/main" val="221884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85C84A-83F9-4E76-9E57-30DD1F07DBB8}"/>
              </a:ext>
            </a:extLst>
          </p:cNvPr>
          <p:cNvSpPr>
            <a:spLocks noGrp="1"/>
          </p:cNvSpPr>
          <p:nvPr>
            <p:ph idx="1"/>
          </p:nvPr>
        </p:nvSpPr>
        <p:spPr/>
        <p:txBody>
          <a:bodyPr/>
          <a:lstStyle/>
          <a:p>
            <a:r>
              <a:rPr lang="en-US" altLang="zh-CN" b="1" dirty="0"/>
              <a:t>Entropy: </a:t>
            </a:r>
            <a:r>
              <a:rPr lang="en-US" altLang="zh-CN" dirty="0"/>
              <a:t>if a probability density is known then image information content can be estimated regardless of its interpretation using entropy.</a:t>
            </a:r>
          </a:p>
          <a:p>
            <a:r>
              <a:rPr lang="en-US" altLang="zh-CN" dirty="0"/>
              <a:t>An intuitive understanding of information entropy relates to the amount of uncertainty about an event associated with a given probability distribution.</a:t>
            </a:r>
          </a:p>
          <a:p>
            <a:endParaRPr lang="en-US" altLang="zh-CN" dirty="0"/>
          </a:p>
          <a:p>
            <a:endParaRPr lang="zh-CN" altLang="en-US" dirty="0"/>
          </a:p>
        </p:txBody>
      </p:sp>
      <p:sp>
        <p:nvSpPr>
          <p:cNvPr id="3" name="内容占位符 2">
            <a:extLst>
              <a:ext uri="{FF2B5EF4-FFF2-40B4-BE49-F238E27FC236}">
                <a16:creationId xmlns:a16="http://schemas.microsoft.com/office/drawing/2014/main" id="{B05B5D7B-AEBF-4A6A-81F2-F7E0B4AF904A}"/>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344949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a:extLst>
              <a:ext uri="{FF2B5EF4-FFF2-40B4-BE49-F238E27FC236}">
                <a16:creationId xmlns:a16="http://schemas.microsoft.com/office/drawing/2014/main" id="{13E2C55F-B8F3-4E39-8F5D-11BE08748799}"/>
              </a:ext>
            </a:extLst>
          </p:cNvPr>
          <p:cNvSpPr txBox="1">
            <a:spLocks/>
          </p:cNvSpPr>
          <p:nvPr/>
        </p:nvSpPr>
        <p:spPr>
          <a:xfrm>
            <a:off x="475673" y="1411835"/>
            <a:ext cx="11240654" cy="4637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Visual perception of the image:</a:t>
            </a:r>
          </a:p>
          <a:p>
            <a:pPr lvl="1"/>
            <a:r>
              <a:rPr lang="en-US" altLang="zh-CN" sz="2400" b="1" dirty="0"/>
              <a:t>1 Contrast</a:t>
            </a:r>
            <a:r>
              <a:rPr lang="en-US" altLang="zh-CN" sz="2400" dirty="0"/>
              <a:t>: the local image change in brightness and is defined as the ratio between average brightness of an object and the background.</a:t>
            </a:r>
          </a:p>
          <a:p>
            <a:pPr lvl="1"/>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r>
              <a:rPr lang="en-US" altLang="zh-CN" sz="2400" dirty="0"/>
              <a:t>2 </a:t>
            </a:r>
            <a:r>
              <a:rPr lang="en-US" altLang="zh-CN" sz="2400" b="1" dirty="0"/>
              <a:t>Acuity</a:t>
            </a:r>
            <a:r>
              <a:rPr lang="en-US" altLang="zh-CN" sz="2400" dirty="0"/>
              <a:t>: the ability to detect details in an image. The human eye is less sensitive to slow and fast changes in brightness in the image plane but is more sensitive to intermediate changes. Acuity also decreases with increasing distance from the optical axis.</a:t>
            </a:r>
          </a:p>
        </p:txBody>
      </p:sp>
      <p:sp>
        <p:nvSpPr>
          <p:cNvPr id="3" name="内容占位符 2">
            <a:extLst>
              <a:ext uri="{FF2B5EF4-FFF2-40B4-BE49-F238E27FC236}">
                <a16:creationId xmlns:a16="http://schemas.microsoft.com/office/drawing/2014/main" id="{D74B4A87-261B-43E3-AD4E-E212E8705919}"/>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1FAFC413-E7E5-4EFA-AFCA-4704D5173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33685" y="2608082"/>
            <a:ext cx="8540750" cy="1981200"/>
          </a:xfrm>
          <a:prstGeom prst="rect">
            <a:avLst/>
          </a:prstGeom>
        </p:spPr>
      </p:pic>
    </p:spTree>
    <p:extLst>
      <p:ext uri="{BB962C8B-B14F-4D97-AF65-F5344CB8AC3E}">
        <p14:creationId xmlns:p14="http://schemas.microsoft.com/office/powerpoint/2010/main" val="327009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510F33-3F1D-4ED7-BAED-FE8372B3DB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191"/>
          <a:stretch/>
        </p:blipFill>
        <p:spPr>
          <a:xfrm>
            <a:off x="5145469" y="636115"/>
            <a:ext cx="3399999" cy="2286000"/>
          </a:xfrm>
          <a:prstGeom prst="rect">
            <a:avLst/>
          </a:prstGeom>
        </p:spPr>
      </p:pic>
      <p:sp>
        <p:nvSpPr>
          <p:cNvPr id="2" name="内容占位符 1">
            <a:extLst>
              <a:ext uri="{FF2B5EF4-FFF2-40B4-BE49-F238E27FC236}">
                <a16:creationId xmlns:a16="http://schemas.microsoft.com/office/drawing/2014/main" id="{ED43BDEC-BB06-48EB-8ACD-78531276A238}"/>
              </a:ext>
            </a:extLst>
          </p:cNvPr>
          <p:cNvSpPr>
            <a:spLocks noGrp="1"/>
          </p:cNvSpPr>
          <p:nvPr>
            <p:ph idx="1"/>
          </p:nvPr>
        </p:nvSpPr>
        <p:spPr/>
        <p:txBody>
          <a:bodyPr>
            <a:normAutofit/>
          </a:bodyPr>
          <a:lstStyle/>
          <a:p>
            <a:pPr lvl="1"/>
            <a:r>
              <a:rPr lang="en-US" altLang="zh-CN" sz="2400" dirty="0"/>
              <a:t>3 Some </a:t>
            </a:r>
            <a:r>
              <a:rPr lang="en-US" altLang="zh-CN" sz="2400" b="1" dirty="0"/>
              <a:t>visual illusions</a:t>
            </a:r>
            <a:endParaRPr lang="zh-CN" altLang="en-US" sz="2400" b="1" dirty="0"/>
          </a:p>
        </p:txBody>
      </p:sp>
      <p:sp>
        <p:nvSpPr>
          <p:cNvPr id="3" name="内容占位符 2">
            <a:extLst>
              <a:ext uri="{FF2B5EF4-FFF2-40B4-BE49-F238E27FC236}">
                <a16:creationId xmlns:a16="http://schemas.microsoft.com/office/drawing/2014/main" id="{2241D9D7-3E55-4EB3-A8B7-3A9FB1A6222F}"/>
              </a:ext>
            </a:extLst>
          </p:cNvPr>
          <p:cNvSpPr>
            <a:spLocks noGrp="1"/>
          </p:cNvSpPr>
          <p:nvPr>
            <p:ph sz="quarter" idx="10"/>
          </p:nvPr>
        </p:nvSpPr>
        <p:spPr/>
        <p:txBody>
          <a:bodyPr/>
          <a:lstStyle/>
          <a:p>
            <a:endParaRPr lang="zh-CN" altLang="en-US"/>
          </a:p>
        </p:txBody>
      </p:sp>
      <p:pic>
        <p:nvPicPr>
          <p:cNvPr id="5" name="Picture 3">
            <a:extLst>
              <a:ext uri="{FF2B5EF4-FFF2-40B4-BE49-F238E27FC236}">
                <a16:creationId xmlns:a16="http://schemas.microsoft.com/office/drawing/2014/main" id="{31B36EBA-928D-4E69-B0BE-C27E7DBAD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7802" y="3250685"/>
            <a:ext cx="3998912" cy="3198813"/>
          </a:xfrm>
          <a:prstGeom prst="rect">
            <a:avLst/>
          </a:prstGeom>
        </p:spPr>
      </p:pic>
      <p:pic>
        <p:nvPicPr>
          <p:cNvPr id="6" name="Picture 3">
            <a:extLst>
              <a:ext uri="{FF2B5EF4-FFF2-40B4-BE49-F238E27FC236}">
                <a16:creationId xmlns:a16="http://schemas.microsoft.com/office/drawing/2014/main" id="{3FA480A9-C7A3-4C74-A9AA-FC28F69CE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927" y="3321794"/>
            <a:ext cx="4267200" cy="318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3C00B2A2-F60F-4D43-97BD-F73806F53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178" t="75576"/>
          <a:stretch/>
        </p:blipFill>
        <p:spPr>
          <a:xfrm>
            <a:off x="5739358" y="2654447"/>
            <a:ext cx="3998913" cy="558336"/>
          </a:xfrm>
          <a:prstGeom prst="rect">
            <a:avLst/>
          </a:prstGeom>
        </p:spPr>
      </p:pic>
    </p:spTree>
    <p:extLst>
      <p:ext uri="{BB962C8B-B14F-4D97-AF65-F5344CB8AC3E}">
        <p14:creationId xmlns:p14="http://schemas.microsoft.com/office/powerpoint/2010/main" val="74194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D7C6C1-F193-479F-9CAA-B33E945F901F}"/>
              </a:ext>
            </a:extLst>
          </p:cNvPr>
          <p:cNvSpPr>
            <a:spLocks noGrp="1"/>
          </p:cNvSpPr>
          <p:nvPr>
            <p:ph idx="1"/>
          </p:nvPr>
        </p:nvSpPr>
        <p:spPr/>
        <p:txBody>
          <a:bodyPr/>
          <a:lstStyle/>
          <a:p>
            <a:r>
              <a:rPr lang="en-US" altLang="zh-CN" dirty="0"/>
              <a:t>4 </a:t>
            </a:r>
            <a:r>
              <a:rPr lang="en-US" altLang="zh-CN" b="1" dirty="0"/>
              <a:t>perceptual grouping </a:t>
            </a:r>
            <a:r>
              <a:rPr lang="en-US" altLang="zh-CN" dirty="0"/>
              <a:t>is a principle used in computer vision to aggregate elements provided by low-level operations such as edges, which are small blobs to bigger chunks having some meaning.</a:t>
            </a:r>
            <a:endParaRPr lang="zh-CN" altLang="en-US" dirty="0"/>
          </a:p>
        </p:txBody>
      </p:sp>
      <p:sp>
        <p:nvSpPr>
          <p:cNvPr id="3" name="内容占位符 2">
            <a:extLst>
              <a:ext uri="{FF2B5EF4-FFF2-40B4-BE49-F238E27FC236}">
                <a16:creationId xmlns:a16="http://schemas.microsoft.com/office/drawing/2014/main" id="{82A07CA5-38B4-488D-9167-1C2DE0F1287C}"/>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6EFC3680-7B1B-4854-B9B4-764DB6412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97984" y="2132012"/>
            <a:ext cx="8153400" cy="2593975"/>
          </a:xfrm>
          <a:prstGeom prst="rect">
            <a:avLst/>
          </a:prstGeom>
        </p:spPr>
      </p:pic>
      <p:pic>
        <p:nvPicPr>
          <p:cNvPr id="5" name="Picture 3">
            <a:extLst>
              <a:ext uri="{FF2B5EF4-FFF2-40B4-BE49-F238E27FC236}">
                <a16:creationId xmlns:a16="http://schemas.microsoft.com/office/drawing/2014/main" id="{4F9977C4-76C3-49E7-AA15-3B4469DE0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508" y="4725987"/>
            <a:ext cx="8763000"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1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FF6A01-F869-4BF6-8D30-DE44B49627F5}"/>
              </a:ext>
            </a:extLst>
          </p:cNvPr>
          <p:cNvSpPr>
            <a:spLocks noGrp="1"/>
          </p:cNvSpPr>
          <p:nvPr>
            <p:ph idx="1"/>
          </p:nvPr>
        </p:nvSpPr>
        <p:spPr/>
        <p:txBody>
          <a:bodyPr/>
          <a:lstStyle/>
          <a:p>
            <a:r>
              <a:rPr lang="en-US" altLang="zh-CN" dirty="0"/>
              <a:t>Image representation and a few concepts</a:t>
            </a:r>
          </a:p>
          <a:p>
            <a:r>
              <a:rPr lang="en-US" altLang="zh-CN" dirty="0"/>
              <a:t>Image digitization</a:t>
            </a:r>
          </a:p>
          <a:p>
            <a:r>
              <a:rPr lang="en-US" altLang="zh-CN" dirty="0"/>
              <a:t>Digital image properties</a:t>
            </a:r>
          </a:p>
          <a:p>
            <a:r>
              <a:rPr lang="en-US" altLang="zh-CN" dirty="0"/>
              <a:t>Color images</a:t>
            </a:r>
          </a:p>
          <a:p>
            <a:r>
              <a:rPr lang="en-US" altLang="zh-CN" dirty="0"/>
              <a:t>Cameras: an overview</a:t>
            </a:r>
            <a:endParaRPr lang="zh-CN" altLang="en-US" dirty="0"/>
          </a:p>
        </p:txBody>
      </p:sp>
      <p:sp>
        <p:nvSpPr>
          <p:cNvPr id="3" name="内容占位符 2">
            <a:extLst>
              <a:ext uri="{FF2B5EF4-FFF2-40B4-BE49-F238E27FC236}">
                <a16:creationId xmlns:a16="http://schemas.microsoft.com/office/drawing/2014/main" id="{2CC9AA85-D079-4D62-9030-C900F0B2119D}"/>
              </a:ext>
            </a:extLst>
          </p:cNvPr>
          <p:cNvSpPr>
            <a:spLocks noGrp="1"/>
          </p:cNvSpPr>
          <p:nvPr>
            <p:ph sz="quarter" idx="10"/>
          </p:nvPr>
        </p:nvSpPr>
        <p:spPr/>
        <p:txBody>
          <a:bodyPr/>
          <a:lstStyle/>
          <a:p>
            <a:r>
              <a:rPr lang="en-US" altLang="zh-CN" dirty="0"/>
              <a:t>Outline </a:t>
            </a:r>
            <a:endParaRPr lang="zh-CN" altLang="en-US" dirty="0"/>
          </a:p>
        </p:txBody>
      </p:sp>
      <p:pic>
        <p:nvPicPr>
          <p:cNvPr id="4" name="Picture 5">
            <a:extLst>
              <a:ext uri="{FF2B5EF4-FFF2-40B4-BE49-F238E27FC236}">
                <a16:creationId xmlns:a16="http://schemas.microsoft.com/office/drawing/2014/main" id="{8FD354F1-7BCE-4F3F-998A-9A20439BF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286" y="808181"/>
            <a:ext cx="432752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140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05D822-884B-4126-AB13-A1227426C071}"/>
              </a:ext>
            </a:extLst>
          </p:cNvPr>
          <p:cNvSpPr>
            <a:spLocks noGrp="1"/>
          </p:cNvSpPr>
          <p:nvPr>
            <p:ph idx="1"/>
          </p:nvPr>
        </p:nvSpPr>
        <p:spPr/>
        <p:txBody>
          <a:bodyPr/>
          <a:lstStyle/>
          <a:p>
            <a:r>
              <a:rPr lang="en-US" altLang="zh-CN" dirty="0"/>
              <a:t>Image quality: an image might be degraded during capture, transmission or processing, and measures of image quality can be used to assess the degree of degradation.</a:t>
            </a:r>
          </a:p>
          <a:p>
            <a:r>
              <a:rPr lang="en-US" altLang="zh-CN" dirty="0"/>
              <a:t>The quality required naturally depends on the purpose for which an image is used.</a:t>
            </a:r>
          </a:p>
          <a:p>
            <a:r>
              <a:rPr lang="en-US" altLang="zh-CN" dirty="0"/>
              <a:t>Methods can be grouped into two categories:</a:t>
            </a:r>
          </a:p>
          <a:p>
            <a:pPr lvl="1"/>
            <a:r>
              <a:rPr lang="en-US" altLang="zh-CN" dirty="0"/>
              <a:t>Subjective</a:t>
            </a:r>
          </a:p>
          <a:p>
            <a:pPr lvl="1"/>
            <a:r>
              <a:rPr lang="en-US" altLang="zh-CN" dirty="0"/>
              <a:t>Objective </a:t>
            </a:r>
            <a:endParaRPr lang="zh-CN" altLang="en-US" dirty="0"/>
          </a:p>
        </p:txBody>
      </p:sp>
      <p:sp>
        <p:nvSpPr>
          <p:cNvPr id="3" name="内容占位符 2">
            <a:extLst>
              <a:ext uri="{FF2B5EF4-FFF2-40B4-BE49-F238E27FC236}">
                <a16:creationId xmlns:a16="http://schemas.microsoft.com/office/drawing/2014/main" id="{298C36F5-9690-441A-BD7F-80EA8FDA7597}"/>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69529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19230BD-A470-4F70-938B-7F40E49EF15F}"/>
              </a:ext>
            </a:extLst>
          </p:cNvPr>
          <p:cNvSpPr>
            <a:spLocks noGrp="1"/>
          </p:cNvSpPr>
          <p:nvPr>
            <p:ph idx="1"/>
          </p:nvPr>
        </p:nvSpPr>
        <p:spPr>
          <a:xfrm>
            <a:off x="475673" y="1411835"/>
            <a:ext cx="4820804" cy="4637984"/>
          </a:xfrm>
        </p:spPr>
        <p:txBody>
          <a:bodyPr/>
          <a:lstStyle/>
          <a:p>
            <a:r>
              <a:rPr lang="en-US" altLang="zh-CN" b="1" dirty="0"/>
              <a:t>Noise</a:t>
            </a:r>
            <a:r>
              <a:rPr lang="en-US" altLang="zh-CN" dirty="0"/>
              <a:t> in image:</a:t>
            </a:r>
            <a:r>
              <a:rPr lang="zh-CN" altLang="en-US" dirty="0"/>
              <a:t> </a:t>
            </a:r>
            <a:r>
              <a:rPr lang="en-US" altLang="zh-CN" dirty="0"/>
              <a:t>real</a:t>
            </a:r>
            <a:r>
              <a:rPr lang="zh-CN" altLang="en-US" dirty="0"/>
              <a:t> </a:t>
            </a:r>
            <a:r>
              <a:rPr lang="en-US" altLang="zh-CN" dirty="0"/>
              <a:t>image</a:t>
            </a:r>
            <a:r>
              <a:rPr lang="zh-CN" altLang="en-US" dirty="0"/>
              <a:t> </a:t>
            </a:r>
            <a:r>
              <a:rPr lang="en-US" altLang="zh-CN" dirty="0"/>
              <a:t>are</a:t>
            </a:r>
            <a:r>
              <a:rPr lang="zh-CN" altLang="en-US" dirty="0"/>
              <a:t> </a:t>
            </a:r>
            <a:r>
              <a:rPr lang="en-US" altLang="zh-CN" dirty="0"/>
              <a:t>often</a:t>
            </a:r>
            <a:r>
              <a:rPr lang="zh-CN" altLang="en-US" dirty="0"/>
              <a:t> </a:t>
            </a:r>
            <a:r>
              <a:rPr lang="en-US" altLang="zh-CN" dirty="0"/>
              <a:t>degraded by some random errors, this degradation is usually called noise.</a:t>
            </a:r>
          </a:p>
          <a:p>
            <a:pPr lvl="1"/>
            <a:r>
              <a:rPr lang="en-US" altLang="zh-CN" dirty="0"/>
              <a:t>White noise</a:t>
            </a:r>
          </a:p>
          <a:p>
            <a:pPr lvl="1"/>
            <a:r>
              <a:rPr lang="en-US" altLang="zh-CN" dirty="0"/>
              <a:t>One special of white noise is gaussian noise</a:t>
            </a:r>
          </a:p>
        </p:txBody>
      </p:sp>
      <p:sp>
        <p:nvSpPr>
          <p:cNvPr id="3" name="内容占位符 2">
            <a:extLst>
              <a:ext uri="{FF2B5EF4-FFF2-40B4-BE49-F238E27FC236}">
                <a16:creationId xmlns:a16="http://schemas.microsoft.com/office/drawing/2014/main" id="{D306FC97-6417-410D-91E9-676CEAF64C45}"/>
              </a:ext>
            </a:extLst>
          </p:cNvPr>
          <p:cNvSpPr>
            <a:spLocks noGrp="1"/>
          </p:cNvSpPr>
          <p:nvPr>
            <p:ph sz="quarter" idx="10"/>
          </p:nvPr>
        </p:nvSpPr>
        <p:spPr/>
        <p:txBody>
          <a:bodyPr/>
          <a:lstStyle/>
          <a:p>
            <a:endParaRPr lang="zh-CN" altLang="en-US"/>
          </a:p>
        </p:txBody>
      </p:sp>
      <p:pic>
        <p:nvPicPr>
          <p:cNvPr id="4" name="Picture 4">
            <a:extLst>
              <a:ext uri="{FF2B5EF4-FFF2-40B4-BE49-F238E27FC236}">
                <a16:creationId xmlns:a16="http://schemas.microsoft.com/office/drawing/2014/main" id="{209B8883-A595-4B8D-BAC5-5D99540A5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6477" y="1697359"/>
            <a:ext cx="64198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DBE28227-0EAD-4313-AB59-AEBCE48A7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15527" y="346144"/>
            <a:ext cx="6400800" cy="1371600"/>
          </a:xfrm>
          <a:prstGeom prst="rect">
            <a:avLst/>
          </a:prstGeom>
        </p:spPr>
      </p:pic>
    </p:spTree>
    <p:extLst>
      <p:ext uri="{BB962C8B-B14F-4D97-AF65-F5344CB8AC3E}">
        <p14:creationId xmlns:p14="http://schemas.microsoft.com/office/powerpoint/2010/main" val="1839990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41C6E6-A28E-43C4-9C42-B51BE44A732E}"/>
              </a:ext>
            </a:extLst>
          </p:cNvPr>
          <p:cNvSpPr>
            <a:spLocks noGrp="1"/>
          </p:cNvSpPr>
          <p:nvPr>
            <p:ph idx="1"/>
          </p:nvPr>
        </p:nvSpPr>
        <p:spPr>
          <a:xfrm>
            <a:off x="475673" y="1110008"/>
            <a:ext cx="11240654" cy="4637984"/>
          </a:xfrm>
        </p:spPr>
        <p:txBody>
          <a:bodyPr/>
          <a:lstStyle/>
          <a:p>
            <a:r>
              <a:rPr lang="en-US" altLang="zh-CN" dirty="0"/>
              <a:t>The electromagnetic spectrum, only a narrow section is visible to a human.</a:t>
            </a:r>
            <a:endParaRPr lang="zh-CN" altLang="en-US" dirty="0"/>
          </a:p>
        </p:txBody>
      </p:sp>
      <p:sp>
        <p:nvSpPr>
          <p:cNvPr id="3" name="内容占位符 2">
            <a:extLst>
              <a:ext uri="{FF2B5EF4-FFF2-40B4-BE49-F238E27FC236}">
                <a16:creationId xmlns:a16="http://schemas.microsoft.com/office/drawing/2014/main" id="{3E47DDC0-B2E0-46F5-AAC0-F0B560569B3A}"/>
              </a:ext>
            </a:extLst>
          </p:cNvPr>
          <p:cNvSpPr>
            <a:spLocks noGrp="1"/>
          </p:cNvSpPr>
          <p:nvPr>
            <p:ph sz="quarter" idx="10"/>
          </p:nvPr>
        </p:nvSpPr>
        <p:spPr/>
        <p:txBody>
          <a:bodyPr/>
          <a:lstStyle/>
          <a:p>
            <a:r>
              <a:rPr lang="en-US" altLang="zh-CN" dirty="0"/>
              <a:t>Color images</a:t>
            </a:r>
            <a:endParaRPr lang="zh-CN" altLang="en-US" dirty="0"/>
          </a:p>
        </p:txBody>
      </p:sp>
      <p:pic>
        <p:nvPicPr>
          <p:cNvPr id="4" name="Picture 3">
            <a:extLst>
              <a:ext uri="{FF2B5EF4-FFF2-40B4-BE49-F238E27FC236}">
                <a16:creationId xmlns:a16="http://schemas.microsoft.com/office/drawing/2014/main" id="{986B02C9-0027-482E-BE76-78AFDB06B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00516" y="1549361"/>
            <a:ext cx="8285784" cy="3146625"/>
          </a:xfrm>
          <a:prstGeom prst="rect">
            <a:avLst/>
          </a:prstGeom>
        </p:spPr>
      </p:pic>
      <p:pic>
        <p:nvPicPr>
          <p:cNvPr id="6" name="Picture 3">
            <a:extLst>
              <a:ext uri="{FF2B5EF4-FFF2-40B4-BE49-F238E27FC236}">
                <a16:creationId xmlns:a16="http://schemas.microsoft.com/office/drawing/2014/main" id="{19C08A51-C81D-4E36-BE01-D1E134525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095500" y="4342679"/>
            <a:ext cx="8001000" cy="2447925"/>
          </a:xfrm>
          <a:prstGeom prst="rect">
            <a:avLst/>
          </a:prstGeom>
        </p:spPr>
      </p:pic>
      <p:sp>
        <p:nvSpPr>
          <p:cNvPr id="7" name="矩形 6">
            <a:extLst>
              <a:ext uri="{FF2B5EF4-FFF2-40B4-BE49-F238E27FC236}">
                <a16:creationId xmlns:a16="http://schemas.microsoft.com/office/drawing/2014/main" id="{A68AD312-B3DC-4485-850A-ECB49216EDFD}"/>
              </a:ext>
            </a:extLst>
          </p:cNvPr>
          <p:cNvSpPr/>
          <p:nvPr/>
        </p:nvSpPr>
        <p:spPr>
          <a:xfrm>
            <a:off x="838201" y="5197309"/>
            <a:ext cx="1768433" cy="369332"/>
          </a:xfrm>
          <a:prstGeom prst="rect">
            <a:avLst/>
          </a:prstGeom>
        </p:spPr>
        <p:txBody>
          <a:bodyPr wrap="none">
            <a:spAutoFit/>
          </a:bodyPr>
          <a:lstStyle/>
          <a:p>
            <a:r>
              <a:rPr lang="en-US" altLang="zh-CN" dirty="0"/>
              <a:t>Only 380-740nm</a:t>
            </a:r>
            <a:endParaRPr lang="zh-CN" altLang="en-US" dirty="0"/>
          </a:p>
        </p:txBody>
      </p:sp>
    </p:spTree>
    <p:extLst>
      <p:ext uri="{BB962C8B-B14F-4D97-AF65-F5344CB8AC3E}">
        <p14:creationId xmlns:p14="http://schemas.microsoft.com/office/powerpoint/2010/main" val="1475616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E0B0587-615F-4F81-95EC-AEDAAF78F93D}"/>
              </a:ext>
            </a:extLst>
          </p:cNvPr>
          <p:cNvSpPr>
            <a:spLocks noGrp="1"/>
          </p:cNvSpPr>
          <p:nvPr>
            <p:ph idx="1"/>
          </p:nvPr>
        </p:nvSpPr>
        <p:spPr/>
        <p:txBody>
          <a:bodyPr/>
          <a:lstStyle/>
          <a:p>
            <a:r>
              <a:rPr lang="en-US" altLang="zh-CN" dirty="0"/>
              <a:t>Why do we see the world in color?</a:t>
            </a:r>
          </a:p>
          <a:p>
            <a:r>
              <a:rPr lang="en-US" altLang="zh-CN" dirty="0"/>
              <a:t>Two mechanisms:</a:t>
            </a:r>
          </a:p>
          <a:p>
            <a:pPr lvl="1"/>
            <a:r>
              <a:rPr lang="en-US" altLang="zh-CN" sz="2400" dirty="0"/>
              <a:t>Surface reflection</a:t>
            </a:r>
          </a:p>
          <a:p>
            <a:pPr lvl="1"/>
            <a:r>
              <a:rPr lang="en-US" altLang="zh-CN" sz="2400" dirty="0"/>
              <a:t>Body reflection</a:t>
            </a:r>
            <a:endParaRPr lang="zh-CN" altLang="en-US" sz="2400" dirty="0"/>
          </a:p>
        </p:txBody>
      </p:sp>
      <p:sp>
        <p:nvSpPr>
          <p:cNvPr id="3" name="内容占位符 2">
            <a:extLst>
              <a:ext uri="{FF2B5EF4-FFF2-40B4-BE49-F238E27FC236}">
                <a16:creationId xmlns:a16="http://schemas.microsoft.com/office/drawing/2014/main" id="{9EF6E2D6-AE2A-4AB9-9856-8A0BB329CD79}"/>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49E6857A-0D5B-4D2A-AEFC-A4E2ED807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796" y="2282072"/>
            <a:ext cx="85407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19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871BEE5-8E3E-4127-9C40-E275823064AD}"/>
              </a:ext>
            </a:extLst>
          </p:cNvPr>
          <p:cNvSpPr>
            <a:spLocks noGrp="1"/>
          </p:cNvSpPr>
          <p:nvPr>
            <p:ph idx="1"/>
          </p:nvPr>
        </p:nvSpPr>
        <p:spPr/>
        <p:txBody>
          <a:bodyPr/>
          <a:lstStyle/>
          <a:p>
            <a:r>
              <a:rPr lang="en-US" altLang="zh-CN" dirty="0"/>
              <a:t>Color perceived by human</a:t>
            </a:r>
          </a:p>
          <a:p>
            <a:r>
              <a:rPr lang="en-US" altLang="zh-CN" dirty="0"/>
              <a:t>Color sensitive receptors on the human eye are the cones.</a:t>
            </a:r>
          </a:p>
          <a:p>
            <a:r>
              <a:rPr lang="en-US" altLang="zh-CN" dirty="0"/>
              <a:t>Cones S, M, L are occasionally called B, G, and R receptively.</a:t>
            </a:r>
            <a:endParaRPr lang="zh-CN" altLang="en-US" dirty="0"/>
          </a:p>
        </p:txBody>
      </p:sp>
      <p:sp>
        <p:nvSpPr>
          <p:cNvPr id="3" name="内容占位符 2">
            <a:extLst>
              <a:ext uri="{FF2B5EF4-FFF2-40B4-BE49-F238E27FC236}">
                <a16:creationId xmlns:a16="http://schemas.microsoft.com/office/drawing/2014/main" id="{797246AD-DCF7-48B1-A5C8-25A1FEF0FE95}"/>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AA07F629-63F1-4530-BBCF-7DA735BF64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240"/>
          <a:stretch/>
        </p:blipFill>
        <p:spPr>
          <a:xfrm>
            <a:off x="1776572" y="2839490"/>
            <a:ext cx="4409387" cy="2606675"/>
          </a:xfrm>
          <a:prstGeom prst="rect">
            <a:avLst/>
          </a:prstGeom>
        </p:spPr>
      </p:pic>
      <p:pic>
        <p:nvPicPr>
          <p:cNvPr id="5" name="Picture 3">
            <a:extLst>
              <a:ext uri="{FF2B5EF4-FFF2-40B4-BE49-F238E27FC236}">
                <a16:creationId xmlns:a16="http://schemas.microsoft.com/office/drawing/2014/main" id="{3603659F-24C7-4BBE-A318-3331D122FD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317"/>
          <a:stretch/>
        </p:blipFill>
        <p:spPr>
          <a:xfrm>
            <a:off x="7099170" y="2806072"/>
            <a:ext cx="3794288" cy="2503488"/>
          </a:xfrm>
          <a:prstGeom prst="rect">
            <a:avLst/>
          </a:prstGeom>
        </p:spPr>
      </p:pic>
      <p:pic>
        <p:nvPicPr>
          <p:cNvPr id="6" name="Picture 3">
            <a:extLst>
              <a:ext uri="{FF2B5EF4-FFF2-40B4-BE49-F238E27FC236}">
                <a16:creationId xmlns:a16="http://schemas.microsoft.com/office/drawing/2014/main" id="{AA7662F4-1701-4A32-B940-7402146F28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116" t="62262"/>
          <a:stretch/>
        </p:blipFill>
        <p:spPr>
          <a:xfrm>
            <a:off x="2446255" y="5631109"/>
            <a:ext cx="3551549" cy="983695"/>
          </a:xfrm>
          <a:prstGeom prst="rect">
            <a:avLst/>
          </a:prstGeom>
        </p:spPr>
      </p:pic>
      <p:pic>
        <p:nvPicPr>
          <p:cNvPr id="7" name="Picture 3">
            <a:extLst>
              <a:ext uri="{FF2B5EF4-FFF2-40B4-BE49-F238E27FC236}">
                <a16:creationId xmlns:a16="http://schemas.microsoft.com/office/drawing/2014/main" id="{3857EDA8-0FE1-4092-AD3E-4E21C73E0F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395" t="49941"/>
          <a:stretch/>
        </p:blipFill>
        <p:spPr>
          <a:xfrm>
            <a:off x="7252356" y="5309560"/>
            <a:ext cx="3794288" cy="1253205"/>
          </a:xfrm>
          <a:prstGeom prst="rect">
            <a:avLst/>
          </a:prstGeom>
        </p:spPr>
      </p:pic>
    </p:spTree>
    <p:extLst>
      <p:ext uri="{BB962C8B-B14F-4D97-AF65-F5344CB8AC3E}">
        <p14:creationId xmlns:p14="http://schemas.microsoft.com/office/powerpoint/2010/main" val="1934274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2DD274C9-7CAA-4C19-A315-D12D75F04ADC}"/>
                  </a:ext>
                </a:extLst>
              </p:cNvPr>
              <p:cNvSpPr>
                <a:spLocks noGrp="1"/>
              </p:cNvSpPr>
              <p:nvPr>
                <p:ph idx="1"/>
              </p:nvPr>
            </p:nvSpPr>
            <p:spPr/>
            <p:txBody>
              <a:bodyPr/>
              <a:lstStyle/>
              <a:p>
                <a:r>
                  <a:rPr lang="en-US" altLang="zh-CN" dirty="0"/>
                  <a:t>XYZ color model space shows all colors perceivable by humans.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=700</m:t>
                    </m:r>
                    <m:r>
                      <a:rPr lang="en-US" altLang="zh-CN" b="0" i="1" smtClean="0">
                        <a:latin typeface="Cambria Math" panose="02040503050406030204" pitchFamily="18" charset="0"/>
                      </a:rPr>
                      <m:t>𝑛𝑚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=546.1</m:t>
                    </m:r>
                    <m:r>
                      <a:rPr lang="en-US" altLang="zh-CN" b="0" i="1" smtClean="0">
                        <a:latin typeface="Cambria Math" panose="02040503050406030204" pitchFamily="18" charset="0"/>
                      </a:rPr>
                      <m:t>𝑛𝑚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𝑔𝑟𝑒𝑒𝑛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r>
                      <a:rPr lang="en-US" altLang="zh-CN" b="0" i="1" smtClean="0">
                        <a:latin typeface="Cambria Math" panose="02040503050406030204" pitchFamily="18" charset="0"/>
                      </a:rPr>
                      <m:t>=435.8</m:t>
                    </m:r>
                    <m:r>
                      <a:rPr lang="en-US" altLang="zh-CN" b="0" i="1" smtClean="0">
                        <a:latin typeface="Cambria Math" panose="02040503050406030204" pitchFamily="18" charset="0"/>
                      </a:rPr>
                      <m:t>𝑛𝑚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𝑏𝑙𝑢𝑒</m:t>
                    </m:r>
                    <m:r>
                      <a:rPr lang="en-US" altLang="zh-CN" b="0" i="1" smtClean="0">
                        <a:latin typeface="Cambria Math" panose="02040503050406030204" pitchFamily="18" charset="0"/>
                      </a:rPr>
                      <m:t>.</m:t>
                    </m:r>
                  </m:oMath>
                </a14:m>
                <a:endParaRPr lang="en-US" altLang="zh-CN" dirty="0"/>
              </a:p>
              <a:p>
                <a14:m>
                  <m:oMath xmlns:m="http://schemas.openxmlformats.org/officeDocument/2006/math">
                    <m:r>
                      <a:rPr lang="en-US" altLang="zh-CN" b="0" i="1" smtClean="0">
                        <a:solidFill>
                          <a:srgbClr val="FF0000"/>
                        </a:solidFill>
                        <a:latin typeface="Cambria Math" panose="02040503050406030204" pitchFamily="18" charset="0"/>
                      </a:rPr>
                      <m:t>𝑐𝑜𝑙𝑜𝑟</m:t>
                    </m:r>
                    <m:r>
                      <a:rPr lang="en-US" altLang="zh-CN" b="0" i="1" smtClean="0">
                        <a:solidFill>
                          <a:srgbClr val="FF0000"/>
                        </a:solidFill>
                        <a:latin typeface="Cambria Math" panose="02040503050406030204" pitchFamily="18" charset="0"/>
                      </a:rPr>
                      <m:t>= </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𝑐</m:t>
                        </m:r>
                      </m:e>
                      <m:sub>
                        <m:r>
                          <a:rPr lang="en-US" altLang="zh-CN" b="0" i="1" smtClean="0">
                            <a:solidFill>
                              <a:srgbClr val="FF0000"/>
                            </a:solidFill>
                            <a:latin typeface="Cambria Math" panose="02040503050406030204" pitchFamily="18" charset="0"/>
                          </a:rPr>
                          <m:t>𝑥</m:t>
                        </m:r>
                      </m:sub>
                    </m:sSub>
                    <m:r>
                      <a:rPr lang="en-US" altLang="zh-CN" b="0" i="1" smtClean="0">
                        <a:solidFill>
                          <a:srgbClr val="FF0000"/>
                        </a:solidFill>
                        <a:latin typeface="Cambria Math" panose="02040503050406030204" pitchFamily="18" charset="0"/>
                      </a:rPr>
                      <m:t>𝑋</m:t>
                    </m:r>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𝑐</m:t>
                        </m:r>
                      </m:e>
                      <m:sub>
                        <m:r>
                          <a:rPr lang="en-US" altLang="zh-CN" b="0" i="1" smtClean="0">
                            <a:solidFill>
                              <a:srgbClr val="FF0000"/>
                            </a:solidFill>
                            <a:latin typeface="Cambria Math" panose="02040503050406030204" pitchFamily="18" charset="0"/>
                          </a:rPr>
                          <m:t>𝑦</m:t>
                        </m:r>
                      </m:sub>
                    </m:sSub>
                    <m:r>
                      <a:rPr lang="en-US" altLang="zh-CN" b="0" i="1" smtClean="0">
                        <a:solidFill>
                          <a:srgbClr val="FF0000"/>
                        </a:solidFill>
                        <a:latin typeface="Cambria Math" panose="02040503050406030204" pitchFamily="18" charset="0"/>
                      </a:rPr>
                      <m:t>𝑌</m:t>
                    </m:r>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𝑐</m:t>
                        </m:r>
                      </m:e>
                      <m:sub>
                        <m:r>
                          <a:rPr lang="en-US" altLang="zh-CN" b="0" i="1" smtClean="0">
                            <a:solidFill>
                              <a:srgbClr val="FF0000"/>
                            </a:solidFill>
                            <a:latin typeface="Cambria Math" panose="02040503050406030204" pitchFamily="18" charset="0"/>
                          </a:rPr>
                          <m:t>𝑧</m:t>
                        </m:r>
                      </m:sub>
                    </m:sSub>
                    <m:r>
                      <a:rPr lang="en-US" altLang="zh-CN" b="0" i="1" smtClean="0">
                        <a:solidFill>
                          <a:srgbClr val="FF0000"/>
                        </a:solidFill>
                        <a:latin typeface="Cambria Math" panose="02040503050406030204" pitchFamily="18" charset="0"/>
                      </a:rPr>
                      <m:t>𝑍</m:t>
                    </m:r>
                  </m:oMath>
                </a14:m>
                <a:endParaRPr lang="zh-CN" altLang="en-US" dirty="0">
                  <a:solidFill>
                    <a:srgbClr val="FF0000"/>
                  </a:solidFill>
                </a:endParaRPr>
              </a:p>
            </p:txBody>
          </p:sp>
        </mc:Choice>
        <mc:Fallback xmlns="">
          <p:sp>
            <p:nvSpPr>
              <p:cNvPr id="2" name="内容占位符 1">
                <a:extLst>
                  <a:ext uri="{FF2B5EF4-FFF2-40B4-BE49-F238E27FC236}">
                    <a16:creationId xmlns:a16="http://schemas.microsoft.com/office/drawing/2014/main" id="{2DD274C9-7CAA-4C19-A315-D12D75F04ADC}"/>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15EDDEE5-7D26-4537-AA4F-FC13DA13F078}"/>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D7580940-6255-4924-9C7C-A59AD9CE3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00659" y="2586087"/>
            <a:ext cx="4724400" cy="3810000"/>
          </a:xfrm>
          <a:prstGeom prst="rect">
            <a:avLst/>
          </a:prstGeom>
        </p:spPr>
      </p:pic>
    </p:spTree>
    <p:extLst>
      <p:ext uri="{BB962C8B-B14F-4D97-AF65-F5344CB8AC3E}">
        <p14:creationId xmlns:p14="http://schemas.microsoft.com/office/powerpoint/2010/main" val="21957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4F42D40D-A43F-4FF3-961C-0CE6BBE7A716}"/>
                  </a:ext>
                </a:extLst>
              </p:cNvPr>
              <p:cNvSpPr>
                <a:spLocks noGrp="1"/>
              </p:cNvSpPr>
              <p:nvPr>
                <p:ph idx="1"/>
              </p:nvPr>
            </p:nvSpPr>
            <p:spPr/>
            <p:txBody>
              <a:bodyPr/>
              <a:lstStyle/>
              <a:p>
                <a:r>
                  <a:rPr lang="en-US" altLang="zh-CN" dirty="0">
                    <a:solidFill>
                      <a:srgbClr val="FF0000"/>
                    </a:solidFill>
                  </a:rPr>
                  <a:t>CIE</a:t>
                </a:r>
                <a:r>
                  <a:rPr lang="en-US" altLang="zh-CN" dirty="0"/>
                  <a:t> chromaticity becomes three dimensions into two dimensions.</a:t>
                </a:r>
              </a:p>
              <a:p>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𝑋</m:t>
                        </m:r>
                      </m:num>
                      <m:den>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den>
                    </m:f>
                  </m:oMath>
                </a14:m>
                <a:endParaRPr lang="en-US" altLang="zh-CN" b="0" dirty="0"/>
              </a:p>
              <a:p>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𝑌</m:t>
                        </m:r>
                      </m:num>
                      <m:den>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den>
                    </m:f>
                  </m:oMath>
                </a14:m>
                <a:endParaRPr lang="en-US" altLang="zh-CN" b="0" dirty="0"/>
              </a:p>
              <a:p>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endParaRPr lang="zh-CN" altLang="en-US" dirty="0"/>
              </a:p>
            </p:txBody>
          </p:sp>
        </mc:Choice>
        <mc:Fallback xmlns="">
          <p:sp>
            <p:nvSpPr>
              <p:cNvPr id="2" name="内容占位符 1">
                <a:extLst>
                  <a:ext uri="{FF2B5EF4-FFF2-40B4-BE49-F238E27FC236}">
                    <a16:creationId xmlns:a16="http://schemas.microsoft.com/office/drawing/2014/main" id="{4F42D40D-A43F-4FF3-961C-0CE6BBE7A716}"/>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35326EB0-7CFA-47F9-BCE8-CA1D7CE35ABE}"/>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C3E3980A-03FD-4733-A222-BDCE51861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196821" y="2435225"/>
            <a:ext cx="8540750" cy="4422775"/>
          </a:xfrm>
          <a:prstGeom prst="rect">
            <a:avLst/>
          </a:prstGeom>
        </p:spPr>
      </p:pic>
    </p:spTree>
    <p:extLst>
      <p:ext uri="{BB962C8B-B14F-4D97-AF65-F5344CB8AC3E}">
        <p14:creationId xmlns:p14="http://schemas.microsoft.com/office/powerpoint/2010/main" val="3298322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CCFE7BB-81E3-4347-BFB5-453E0CB148BF}"/>
              </a:ext>
            </a:extLst>
          </p:cNvPr>
          <p:cNvSpPr>
            <a:spLocks noGrp="1"/>
          </p:cNvSpPr>
          <p:nvPr>
            <p:ph idx="1"/>
          </p:nvPr>
        </p:nvSpPr>
        <p:spPr/>
        <p:txBody>
          <a:bodyPr/>
          <a:lstStyle/>
          <a:p>
            <a:r>
              <a:rPr lang="en-US" altLang="zh-CN" dirty="0"/>
              <a:t>Different CIE for various field.</a:t>
            </a:r>
            <a:endParaRPr lang="zh-CN" altLang="en-US" dirty="0"/>
          </a:p>
        </p:txBody>
      </p:sp>
      <p:sp>
        <p:nvSpPr>
          <p:cNvPr id="3" name="内容占位符 2">
            <a:extLst>
              <a:ext uri="{FF2B5EF4-FFF2-40B4-BE49-F238E27FC236}">
                <a16:creationId xmlns:a16="http://schemas.microsoft.com/office/drawing/2014/main" id="{56771966-D36B-4730-A170-C9B46F873AC7}"/>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C6CA4098-6199-4C1C-B168-59A9D8B63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17511" y="2160909"/>
            <a:ext cx="8540750" cy="4422775"/>
          </a:xfrm>
          <a:prstGeom prst="rect">
            <a:avLst/>
          </a:prstGeom>
        </p:spPr>
      </p:pic>
    </p:spTree>
    <p:extLst>
      <p:ext uri="{BB962C8B-B14F-4D97-AF65-F5344CB8AC3E}">
        <p14:creationId xmlns:p14="http://schemas.microsoft.com/office/powerpoint/2010/main" val="376906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508EACA-6C73-412E-B0AE-C200A9972645}"/>
              </a:ext>
            </a:extLst>
          </p:cNvPr>
          <p:cNvSpPr>
            <a:spLocks noGrp="1"/>
          </p:cNvSpPr>
          <p:nvPr>
            <p:ph idx="1"/>
          </p:nvPr>
        </p:nvSpPr>
        <p:spPr/>
        <p:txBody>
          <a:bodyPr/>
          <a:lstStyle/>
          <a:p>
            <a:r>
              <a:rPr lang="en-US" altLang="zh-CN" dirty="0"/>
              <a:t>From XYZ to </a:t>
            </a:r>
            <a:r>
              <a:rPr lang="en-US" altLang="zh-CN" b="1" dirty="0">
                <a:solidFill>
                  <a:srgbClr val="FF0000"/>
                </a:solidFill>
              </a:rPr>
              <a:t>RGB color space.</a:t>
            </a:r>
            <a:endParaRPr lang="zh-CN" altLang="en-US" b="1" dirty="0">
              <a:solidFill>
                <a:srgbClr val="FF0000"/>
              </a:solidFill>
            </a:endParaRPr>
          </a:p>
        </p:txBody>
      </p:sp>
      <p:pic>
        <p:nvPicPr>
          <p:cNvPr id="7" name="内容占位符 6">
            <a:extLst>
              <a:ext uri="{FF2B5EF4-FFF2-40B4-BE49-F238E27FC236}">
                <a16:creationId xmlns:a16="http://schemas.microsoft.com/office/drawing/2014/main" id="{AC3B86D6-C87C-4376-9357-CA570384DEBB}"/>
              </a:ext>
            </a:extLst>
          </p:cNvPr>
          <p:cNvPicPr>
            <a:picLocks noGrp="1" noChangeAspect="1"/>
          </p:cNvPicPr>
          <p:nvPr>
            <p:ph sz="quarter" idx="10"/>
          </p:nvPr>
        </p:nvPicPr>
        <p:blipFill rotWithShape="1">
          <a:blip r:embed="rId2">
            <a:extLst>
              <a:ext uri="{28A0092B-C50C-407E-A947-70E740481C1C}">
                <a14:useLocalDpi xmlns:a14="http://schemas.microsoft.com/office/drawing/2010/main" val="0"/>
              </a:ext>
            </a:extLst>
          </a:blip>
          <a:srcRect l="15486" t="39412" r="5281" b="33121"/>
          <a:stretch/>
        </p:blipFill>
        <p:spPr>
          <a:xfrm>
            <a:off x="1012266" y="2684451"/>
            <a:ext cx="4527617" cy="2092751"/>
          </a:xfrm>
        </p:spPr>
      </p:pic>
      <p:pic>
        <p:nvPicPr>
          <p:cNvPr id="4" name="Picture 3">
            <a:extLst>
              <a:ext uri="{FF2B5EF4-FFF2-40B4-BE49-F238E27FC236}">
                <a16:creationId xmlns:a16="http://schemas.microsoft.com/office/drawing/2014/main" id="{27ADF838-2451-4B86-813E-D2FE02F8E8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478"/>
          <a:stretch/>
        </p:blipFill>
        <p:spPr>
          <a:xfrm>
            <a:off x="7374838" y="988518"/>
            <a:ext cx="4229558" cy="2971800"/>
          </a:xfrm>
          <a:prstGeom prst="rect">
            <a:avLst/>
          </a:prstGeom>
        </p:spPr>
      </p:pic>
      <p:pic>
        <p:nvPicPr>
          <p:cNvPr id="5" name="Picture 3">
            <a:extLst>
              <a:ext uri="{FF2B5EF4-FFF2-40B4-BE49-F238E27FC236}">
                <a16:creationId xmlns:a16="http://schemas.microsoft.com/office/drawing/2014/main" id="{20526943-20C3-4D76-A8A5-DA3422050F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054" t="50002"/>
          <a:stretch/>
        </p:blipFill>
        <p:spPr>
          <a:xfrm>
            <a:off x="7909088" y="3931596"/>
            <a:ext cx="4009534" cy="1485847"/>
          </a:xfrm>
          <a:prstGeom prst="rect">
            <a:avLst/>
          </a:prstGeom>
        </p:spPr>
      </p:pic>
    </p:spTree>
    <p:extLst>
      <p:ext uri="{BB962C8B-B14F-4D97-AF65-F5344CB8AC3E}">
        <p14:creationId xmlns:p14="http://schemas.microsoft.com/office/powerpoint/2010/main" val="140154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3A4DD7-15F3-4921-8877-4D5E34E2B804}"/>
              </a:ext>
            </a:extLst>
          </p:cNvPr>
          <p:cNvSpPr>
            <a:spLocks noGrp="1"/>
          </p:cNvSpPr>
          <p:nvPr>
            <p:ph idx="1"/>
          </p:nvPr>
        </p:nvSpPr>
        <p:spPr/>
        <p:txBody>
          <a:bodyPr/>
          <a:lstStyle/>
          <a:p>
            <a:r>
              <a:rPr lang="en-US" altLang="zh-CN" dirty="0"/>
              <a:t>HSV color model: Hue, saturation and value. It is often used by painters because it is closer to their thinking and technique.</a:t>
            </a:r>
          </a:p>
          <a:p>
            <a:r>
              <a:rPr lang="en-US" altLang="zh-CN" dirty="0"/>
              <a:t>Decouple intensity information from color, while hue and saturation correspond to human perception.</a:t>
            </a:r>
            <a:endParaRPr lang="zh-CN" altLang="en-US" dirty="0"/>
          </a:p>
        </p:txBody>
      </p:sp>
      <p:sp>
        <p:nvSpPr>
          <p:cNvPr id="3" name="内容占位符 2">
            <a:extLst>
              <a:ext uri="{FF2B5EF4-FFF2-40B4-BE49-F238E27FC236}">
                <a16:creationId xmlns:a16="http://schemas.microsoft.com/office/drawing/2014/main" id="{75FCE584-2C49-4F30-B726-192C1B2A8D86}"/>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09A3430E-25D8-49DA-A244-937FAE14E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6845" y="3078019"/>
            <a:ext cx="8540750" cy="2971800"/>
          </a:xfrm>
          <a:prstGeom prst="rect">
            <a:avLst/>
          </a:prstGeom>
        </p:spPr>
      </p:pic>
    </p:spTree>
    <p:extLst>
      <p:ext uri="{BB962C8B-B14F-4D97-AF65-F5344CB8AC3E}">
        <p14:creationId xmlns:p14="http://schemas.microsoft.com/office/powerpoint/2010/main" val="277175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B864347D-959C-4CA4-A776-B493E6765CA1}"/>
                  </a:ext>
                </a:extLst>
              </p:cNvPr>
              <p:cNvSpPr>
                <a:spLocks noGrp="1"/>
              </p:cNvSpPr>
              <p:nvPr>
                <p:ph idx="1"/>
              </p:nvPr>
            </p:nvSpPr>
            <p:spPr/>
            <p:txBody>
              <a:bodyPr/>
              <a:lstStyle/>
              <a:p>
                <a:r>
                  <a:rPr lang="en-US" altLang="zh-CN" dirty="0"/>
                  <a:t>Real world is continuous: </a:t>
                </a:r>
              </a:p>
              <a:p>
                <a:pPr lvl="1"/>
                <a:r>
                  <a:rPr lang="en-US" altLang="zh-CN" dirty="0">
                    <a:latin typeface="Cambria Math" panose="02040503050406030204" pitchFamily="18" charset="0"/>
                  </a:rPr>
                  <a:t>Two v</a:t>
                </a:r>
                <a14:m>
                  <m:oMath xmlns:m="http://schemas.openxmlformats.org/officeDocument/2006/math">
                    <m:r>
                      <m:rPr>
                        <m:sty m:val="p"/>
                      </m:rPr>
                      <a:rPr lang="en-US" altLang="zh-CN" b="0" i="0" smtClean="0">
                        <a:latin typeface="Cambria Math" panose="02040503050406030204" pitchFamily="18" charset="0"/>
                      </a:rPr>
                      <m:t>ariables</m:t>
                    </m:r>
                    <m:r>
                      <a:rPr lang="en-US" altLang="zh-CN" b="0" i="0"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 </m:t>
                    </m:r>
                    <m:r>
                      <m:rPr>
                        <m:sty m:val="p"/>
                      </m:rPr>
                      <a:rPr lang="en-US" altLang="zh-CN" i="1" dirty="0">
                        <a:latin typeface="Cambria Math" panose="02040503050406030204" pitchFamily="18" charset="0"/>
                      </a:rPr>
                      <m:t>are</m:t>
                    </m:r>
                  </m:oMath>
                </a14:m>
                <a:r>
                  <a:rPr lang="en-US" altLang="zh-CN" dirty="0"/>
                  <a:t> co-ordinates in a plane.</a:t>
                </a:r>
              </a:p>
              <a:p>
                <a:pPr lvl="1"/>
                <a:r>
                  <a:rPr lang="en-US" altLang="zh-CN" dirty="0"/>
                  <a:t>Three variables: </a:t>
                </a:r>
                <a14:m>
                  <m:oMath xmlns:m="http://schemas.openxmlformats.org/officeDocument/2006/math">
                    <m:r>
                      <m:rPr>
                        <m:sty m:val="p"/>
                      </m:rPr>
                      <a:rPr lang="en-US" altLang="zh-CN" b="0" i="0" smtClean="0">
                        <a:latin typeface="Cambria Math" panose="02040503050406030204" pitchFamily="18" charset="0"/>
                      </a:rPr>
                      <m:t>f</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oMath>
                </a14:m>
                <a:r>
                  <a:rPr lang="en-US" altLang="zh-CN" dirty="0"/>
                  <a:t> </a:t>
                </a:r>
                <a14:m>
                  <m:oMath xmlns:m="http://schemas.openxmlformats.org/officeDocument/2006/math">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 </m:t>
                    </m:r>
                  </m:oMath>
                </a14:m>
                <a:r>
                  <a:rPr lang="en-US" altLang="zh-CN" dirty="0"/>
                  <a:t>is time.</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2D image is the result of a perspective projection of the 3D scene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内容占位符 1">
                <a:extLst>
                  <a:ext uri="{FF2B5EF4-FFF2-40B4-BE49-F238E27FC236}">
                    <a16:creationId xmlns:a16="http://schemas.microsoft.com/office/drawing/2014/main" id="{B864347D-959C-4CA4-A776-B493E6765CA1}"/>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2C8902A4-C267-4207-AACD-AD658B5ACF26}"/>
              </a:ext>
            </a:extLst>
          </p:cNvPr>
          <p:cNvSpPr>
            <a:spLocks noGrp="1"/>
          </p:cNvSpPr>
          <p:nvPr>
            <p:ph sz="quarter" idx="10"/>
          </p:nvPr>
        </p:nvSpPr>
        <p:spPr/>
        <p:txBody>
          <a:bodyPr/>
          <a:lstStyle/>
          <a:p>
            <a:r>
              <a:rPr lang="en-US" altLang="zh-CN" dirty="0"/>
              <a:t>What is an image?</a:t>
            </a:r>
            <a:endParaRPr lang="zh-CN" altLang="en-US" dirty="0"/>
          </a:p>
        </p:txBody>
      </p:sp>
      <p:pic>
        <p:nvPicPr>
          <p:cNvPr id="4" name="Picture 3">
            <a:extLst>
              <a:ext uri="{FF2B5EF4-FFF2-40B4-BE49-F238E27FC236}">
                <a16:creationId xmlns:a16="http://schemas.microsoft.com/office/drawing/2014/main" id="{EBCD8FA1-1B68-4007-A600-9F4AADD45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637960" y="2992857"/>
            <a:ext cx="7620000" cy="3581400"/>
          </a:xfrm>
          <a:prstGeom prst="rect">
            <a:avLst/>
          </a:prstGeom>
        </p:spPr>
      </p:pic>
      <p:sp>
        <p:nvSpPr>
          <p:cNvPr id="5" name="矩形 4">
            <a:extLst>
              <a:ext uri="{FF2B5EF4-FFF2-40B4-BE49-F238E27FC236}">
                <a16:creationId xmlns:a16="http://schemas.microsoft.com/office/drawing/2014/main" id="{2EBE7F44-1F2A-4926-A334-0394EB6A6E98}"/>
              </a:ext>
            </a:extLst>
          </p:cNvPr>
          <p:cNvSpPr/>
          <p:nvPr/>
        </p:nvSpPr>
        <p:spPr>
          <a:xfrm>
            <a:off x="726153" y="4460392"/>
            <a:ext cx="1672253" cy="646331"/>
          </a:xfrm>
          <a:prstGeom prst="rect">
            <a:avLst/>
          </a:prstGeom>
        </p:spPr>
        <p:txBody>
          <a:bodyPr wrap="none">
            <a:spAutoFit/>
          </a:bodyPr>
          <a:lstStyle/>
          <a:p>
            <a:r>
              <a:rPr lang="en-US" altLang="zh-CN" dirty="0"/>
              <a:t>The continuous </a:t>
            </a:r>
          </a:p>
          <a:p>
            <a:r>
              <a:rPr lang="en-US" altLang="zh-CN" dirty="0"/>
              <a:t>Image function</a:t>
            </a:r>
            <a:endParaRPr lang="zh-CN" altLang="en-US" dirty="0"/>
          </a:p>
        </p:txBody>
      </p:sp>
    </p:spTree>
    <p:extLst>
      <p:ext uri="{BB962C8B-B14F-4D97-AF65-F5344CB8AC3E}">
        <p14:creationId xmlns:p14="http://schemas.microsoft.com/office/powerpoint/2010/main" val="3863493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572C3D2-27D1-4BED-8C6D-0730A221F9F5}"/>
              </a:ext>
            </a:extLst>
          </p:cNvPr>
          <p:cNvSpPr>
            <a:spLocks noGrp="1"/>
          </p:cNvSpPr>
          <p:nvPr>
            <p:ph idx="1"/>
          </p:nvPr>
        </p:nvSpPr>
        <p:spPr/>
        <p:txBody>
          <a:bodyPr/>
          <a:lstStyle/>
          <a:p>
            <a:r>
              <a:rPr lang="en-US" altLang="zh-CN" dirty="0"/>
              <a:t>Several color spaces and models and its applications</a:t>
            </a:r>
            <a:endParaRPr lang="zh-CN" altLang="en-US" dirty="0"/>
          </a:p>
        </p:txBody>
      </p:sp>
      <p:sp>
        <p:nvSpPr>
          <p:cNvPr id="3" name="内容占位符 2">
            <a:extLst>
              <a:ext uri="{FF2B5EF4-FFF2-40B4-BE49-F238E27FC236}">
                <a16:creationId xmlns:a16="http://schemas.microsoft.com/office/drawing/2014/main" id="{9AF4496D-AD2E-42C1-BDB0-7E1C19767AC6}"/>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D337F154-E5E0-4A19-A3F7-B628684EA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77419" y="2100607"/>
            <a:ext cx="8540750" cy="2514600"/>
          </a:xfrm>
          <a:prstGeom prst="rect">
            <a:avLst/>
          </a:prstGeom>
        </p:spPr>
      </p:pic>
    </p:spTree>
    <p:extLst>
      <p:ext uri="{BB962C8B-B14F-4D97-AF65-F5344CB8AC3E}">
        <p14:creationId xmlns:p14="http://schemas.microsoft.com/office/powerpoint/2010/main" val="377563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778A80-C175-49B5-A870-0A9AE5DB4CCF}"/>
              </a:ext>
            </a:extLst>
          </p:cNvPr>
          <p:cNvSpPr>
            <a:spLocks noGrp="1"/>
          </p:cNvSpPr>
          <p:nvPr>
            <p:ph idx="1"/>
          </p:nvPr>
        </p:nvSpPr>
        <p:spPr/>
        <p:txBody>
          <a:bodyPr/>
          <a:lstStyle/>
          <a:p>
            <a:r>
              <a:rPr lang="en-US" altLang="zh-CN" dirty="0">
                <a:solidFill>
                  <a:srgbClr val="FF0000"/>
                </a:solidFill>
              </a:rPr>
              <a:t>Palette images </a:t>
            </a:r>
            <a:r>
              <a:rPr lang="en-US" altLang="zh-CN" dirty="0"/>
              <a:t>provide a simple way to reduce the amount of data needed to represent an image. The pixel values constitute a link to a lookup table. The lookup table contains as many entries as the range of possible values in the pixel, which is typically 8 bits (256 values)</a:t>
            </a:r>
          </a:p>
          <a:p>
            <a:endParaRPr lang="zh-CN" altLang="en-US" dirty="0"/>
          </a:p>
        </p:txBody>
      </p:sp>
      <p:sp>
        <p:nvSpPr>
          <p:cNvPr id="3" name="内容占位符 2">
            <a:extLst>
              <a:ext uri="{FF2B5EF4-FFF2-40B4-BE49-F238E27FC236}">
                <a16:creationId xmlns:a16="http://schemas.microsoft.com/office/drawing/2014/main" id="{53EC35A4-C948-47FA-BBE3-19FF06E041C1}"/>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1408193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E6DF4A-85AD-4232-BE05-1DA7910394D4}"/>
              </a:ext>
            </a:extLst>
          </p:cNvPr>
          <p:cNvSpPr>
            <a:spLocks noGrp="1"/>
          </p:cNvSpPr>
          <p:nvPr>
            <p:ph idx="1"/>
          </p:nvPr>
        </p:nvSpPr>
        <p:spPr/>
        <p:txBody>
          <a:bodyPr/>
          <a:lstStyle/>
          <a:p>
            <a:r>
              <a:rPr lang="en-US" altLang="zh-CN" dirty="0">
                <a:solidFill>
                  <a:srgbClr val="FF0000"/>
                </a:solidFill>
              </a:rPr>
              <a:t>Color constancy</a:t>
            </a:r>
            <a:r>
              <a:rPr lang="en-US" altLang="zh-CN" dirty="0"/>
              <a:t>. Human vision system is able to abstract to a certain degree from the illumination changes and perceive several instances of a particular color as same. This phenomenon is called color constancy.</a:t>
            </a:r>
            <a:endParaRPr lang="zh-CN" altLang="en-US" dirty="0"/>
          </a:p>
        </p:txBody>
      </p:sp>
      <p:sp>
        <p:nvSpPr>
          <p:cNvPr id="3" name="内容占位符 2">
            <a:extLst>
              <a:ext uri="{FF2B5EF4-FFF2-40B4-BE49-F238E27FC236}">
                <a16:creationId xmlns:a16="http://schemas.microsoft.com/office/drawing/2014/main" id="{C3E3B3ED-2813-4FF3-ACB3-3CAE59204FD6}"/>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6FEA39A1-3785-498E-A5BE-A846DBE4E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09394" y="2493390"/>
            <a:ext cx="8540750" cy="4343400"/>
          </a:xfrm>
          <a:prstGeom prst="rect">
            <a:avLst/>
          </a:prstGeom>
        </p:spPr>
      </p:pic>
    </p:spTree>
    <p:extLst>
      <p:ext uri="{BB962C8B-B14F-4D97-AF65-F5344CB8AC3E}">
        <p14:creationId xmlns:p14="http://schemas.microsoft.com/office/powerpoint/2010/main" val="366020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BE5D36-637A-46BA-BCA3-4795C7516642}"/>
              </a:ext>
            </a:extLst>
          </p:cNvPr>
          <p:cNvSpPr>
            <a:spLocks noGrp="1"/>
          </p:cNvSpPr>
          <p:nvPr>
            <p:ph idx="1"/>
          </p:nvPr>
        </p:nvSpPr>
        <p:spPr/>
        <p:txBody>
          <a:bodyPr/>
          <a:lstStyle/>
          <a:p>
            <a:r>
              <a:rPr lang="en-US" altLang="zh-CN" dirty="0"/>
              <a:t>Photosensitive sensors</a:t>
            </a:r>
          </a:p>
          <a:p>
            <a:pPr lvl="1"/>
            <a:r>
              <a:rPr lang="en-US" altLang="zh-CN" dirty="0"/>
              <a:t>Based on photo-emission principles: explore the photoelectric effect</a:t>
            </a:r>
          </a:p>
          <a:p>
            <a:pPr lvl="1"/>
            <a:r>
              <a:rPr lang="en-US" altLang="zh-CN" dirty="0"/>
              <a:t>Based on photovoltaic principle: is explored in several technological elements as a photodiode, and avalanche photodiode, a photoresistor, and Schottky photodiode.</a:t>
            </a:r>
          </a:p>
          <a:p>
            <a:pPr lvl="1"/>
            <a:endParaRPr lang="en-US" altLang="zh-CN" dirty="0"/>
          </a:p>
          <a:p>
            <a:pPr lvl="1"/>
            <a:r>
              <a:rPr lang="en-US" altLang="zh-CN" dirty="0"/>
              <a:t>Two</a:t>
            </a:r>
            <a:r>
              <a:rPr lang="zh-CN" altLang="en-US" dirty="0"/>
              <a:t> </a:t>
            </a:r>
            <a:r>
              <a:rPr lang="en-US" altLang="zh-CN" dirty="0"/>
              <a:t>types</a:t>
            </a:r>
            <a:r>
              <a:rPr lang="zh-CN" altLang="en-US" dirty="0"/>
              <a:t> </a:t>
            </a:r>
            <a:r>
              <a:rPr lang="en-US" altLang="zh-CN" dirty="0"/>
              <a:t>of</a:t>
            </a:r>
            <a:r>
              <a:rPr lang="zh-CN" altLang="en-US" dirty="0"/>
              <a:t> </a:t>
            </a:r>
            <a:r>
              <a:rPr lang="en-US" altLang="zh-CN" dirty="0"/>
              <a:t>semiconductor</a:t>
            </a:r>
            <a:r>
              <a:rPr lang="zh-CN" altLang="en-US" dirty="0"/>
              <a:t> </a:t>
            </a:r>
            <a:r>
              <a:rPr lang="en-US" altLang="zh-CN" dirty="0" err="1"/>
              <a:t>photoresistive</a:t>
            </a:r>
            <a:r>
              <a:rPr lang="en-US" altLang="zh-CN" dirty="0"/>
              <a:t> sensors used widely in cameras”</a:t>
            </a:r>
          </a:p>
          <a:p>
            <a:pPr lvl="2"/>
            <a:r>
              <a:rPr lang="en-US" altLang="zh-CN" sz="2000" dirty="0"/>
              <a:t>CCDs, charge-coupled devices: every pixel’s charge is transferred through just one output node to be converted to voltage, buffered and sent off-chip as an analog signal. All of the pixel area can be devoted to light capture.</a:t>
            </a:r>
          </a:p>
          <a:p>
            <a:pPr lvl="2"/>
            <a:r>
              <a:rPr lang="en-US" altLang="zh-CN" sz="2000" dirty="0"/>
              <a:t>CMOS: complementary metal oxide semiconductor</a:t>
            </a:r>
          </a:p>
        </p:txBody>
      </p:sp>
      <p:sp>
        <p:nvSpPr>
          <p:cNvPr id="3" name="内容占位符 2">
            <a:extLst>
              <a:ext uri="{FF2B5EF4-FFF2-40B4-BE49-F238E27FC236}">
                <a16:creationId xmlns:a16="http://schemas.microsoft.com/office/drawing/2014/main" id="{95C71B1C-EC65-4E65-B77E-3D6CF0E4DF67}"/>
              </a:ext>
            </a:extLst>
          </p:cNvPr>
          <p:cNvSpPr>
            <a:spLocks noGrp="1"/>
          </p:cNvSpPr>
          <p:nvPr>
            <p:ph sz="quarter" idx="10"/>
          </p:nvPr>
        </p:nvSpPr>
        <p:spPr/>
        <p:txBody>
          <a:bodyPr/>
          <a:lstStyle/>
          <a:p>
            <a:r>
              <a:rPr lang="en-US" altLang="zh-CN" dirty="0"/>
              <a:t>Camera: an overview</a:t>
            </a:r>
            <a:endParaRPr lang="zh-CN" altLang="en-US" dirty="0"/>
          </a:p>
        </p:txBody>
      </p:sp>
    </p:spTree>
    <p:extLst>
      <p:ext uri="{BB962C8B-B14F-4D97-AF65-F5344CB8AC3E}">
        <p14:creationId xmlns:p14="http://schemas.microsoft.com/office/powerpoint/2010/main" val="3389176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419462-3462-41C4-A2EC-7EF2014EC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25625" y="2160909"/>
            <a:ext cx="8540750" cy="4422775"/>
          </a:xfrm>
          <a:prstGeom prst="rect">
            <a:avLst/>
          </a:prstGeom>
        </p:spPr>
      </p:pic>
      <p:sp>
        <p:nvSpPr>
          <p:cNvPr id="2" name="内容占位符 1">
            <a:extLst>
              <a:ext uri="{FF2B5EF4-FFF2-40B4-BE49-F238E27FC236}">
                <a16:creationId xmlns:a16="http://schemas.microsoft.com/office/drawing/2014/main" id="{B60626AC-8943-451D-8FB7-070113FD4CC8}"/>
              </a:ext>
            </a:extLst>
          </p:cNvPr>
          <p:cNvSpPr>
            <a:spLocks noGrp="1"/>
          </p:cNvSpPr>
          <p:nvPr>
            <p:ph idx="1"/>
          </p:nvPr>
        </p:nvSpPr>
        <p:spPr/>
        <p:txBody>
          <a:bodyPr/>
          <a:lstStyle/>
          <a:p>
            <a:r>
              <a:rPr lang="en-US" altLang="zh-CN" dirty="0"/>
              <a:t>A monochromatic camera consists of the optical system (lens), the photosensitive sensor and electronics which enables the processing of a captured image, and transfer to </a:t>
            </a:r>
            <a:r>
              <a:rPr lang="en-US" altLang="zh-CN" dirty="0" err="1"/>
              <a:t>futher</a:t>
            </a:r>
            <a:r>
              <a:rPr lang="en-US" altLang="zh-CN" dirty="0"/>
              <a:t> processing.</a:t>
            </a:r>
          </a:p>
          <a:p>
            <a:r>
              <a:rPr lang="en-US" altLang="zh-CN" dirty="0">
                <a:solidFill>
                  <a:srgbClr val="FF0000"/>
                </a:solidFill>
              </a:rPr>
              <a:t>Analog</a:t>
            </a:r>
          </a:p>
          <a:p>
            <a:r>
              <a:rPr lang="en-US" altLang="zh-CN" dirty="0"/>
              <a:t>Digital</a:t>
            </a:r>
          </a:p>
        </p:txBody>
      </p:sp>
      <p:sp>
        <p:nvSpPr>
          <p:cNvPr id="3" name="内容占位符 2">
            <a:extLst>
              <a:ext uri="{FF2B5EF4-FFF2-40B4-BE49-F238E27FC236}">
                <a16:creationId xmlns:a16="http://schemas.microsoft.com/office/drawing/2014/main" id="{42E5E73E-FB02-4A24-8066-9BC032ACA08E}"/>
              </a:ext>
            </a:extLst>
          </p:cNvPr>
          <p:cNvSpPr>
            <a:spLocks noGrp="1"/>
          </p:cNvSpPr>
          <p:nvPr>
            <p:ph sz="quarter" idx="10"/>
          </p:nvPr>
        </p:nvSpPr>
        <p:spPr/>
        <p:txBody>
          <a:bodyPr/>
          <a:lstStyle/>
          <a:p>
            <a:endParaRPr lang="zh-CN" altLang="en-US"/>
          </a:p>
        </p:txBody>
      </p:sp>
    </p:spTree>
    <p:extLst>
      <p:ext uri="{BB962C8B-B14F-4D97-AF65-F5344CB8AC3E}">
        <p14:creationId xmlns:p14="http://schemas.microsoft.com/office/powerpoint/2010/main" val="1612577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1B8711-42DD-450D-B8F1-38A571B3F94D}"/>
              </a:ext>
            </a:extLst>
          </p:cNvPr>
          <p:cNvSpPr>
            <a:spLocks noGrp="1"/>
          </p:cNvSpPr>
          <p:nvPr>
            <p:ph idx="1"/>
          </p:nvPr>
        </p:nvSpPr>
        <p:spPr/>
        <p:txBody>
          <a:bodyPr/>
          <a:lstStyle/>
          <a:p>
            <a:r>
              <a:rPr lang="en-US" altLang="zh-CN" dirty="0"/>
              <a:t>Analog</a:t>
            </a:r>
          </a:p>
          <a:p>
            <a:r>
              <a:rPr lang="en-US" altLang="zh-CN" dirty="0">
                <a:solidFill>
                  <a:srgbClr val="FF0000"/>
                </a:solidFill>
              </a:rPr>
              <a:t>Digital</a:t>
            </a: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Analog vs. Digital</a:t>
            </a:r>
          </a:p>
          <a:p>
            <a:endParaRPr lang="zh-CN" altLang="en-US" dirty="0"/>
          </a:p>
        </p:txBody>
      </p:sp>
      <p:sp>
        <p:nvSpPr>
          <p:cNvPr id="3" name="内容占位符 2">
            <a:extLst>
              <a:ext uri="{FF2B5EF4-FFF2-40B4-BE49-F238E27FC236}">
                <a16:creationId xmlns:a16="http://schemas.microsoft.com/office/drawing/2014/main" id="{08A34EFF-9367-4452-9E7E-A9522107314D}"/>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CFA2A71E-A523-4C0D-9C78-E5A7DCC22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568012" y="0"/>
            <a:ext cx="7242994" cy="3750740"/>
          </a:xfrm>
          <a:prstGeom prst="rect">
            <a:avLst/>
          </a:prstGeom>
        </p:spPr>
      </p:pic>
      <p:pic>
        <p:nvPicPr>
          <p:cNvPr id="5" name="Picture 3">
            <a:extLst>
              <a:ext uri="{FF2B5EF4-FFF2-40B4-BE49-F238E27FC236}">
                <a16:creationId xmlns:a16="http://schemas.microsoft.com/office/drawing/2014/main" id="{38244B30-EB95-4049-BF8A-AAA7AA0C0A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111"/>
          <a:stretch/>
        </p:blipFill>
        <p:spPr>
          <a:xfrm>
            <a:off x="3196821" y="3258684"/>
            <a:ext cx="8540750" cy="3533327"/>
          </a:xfrm>
          <a:prstGeom prst="rect">
            <a:avLst/>
          </a:prstGeom>
        </p:spPr>
      </p:pic>
    </p:spTree>
    <p:extLst>
      <p:ext uri="{BB962C8B-B14F-4D97-AF65-F5344CB8AC3E}">
        <p14:creationId xmlns:p14="http://schemas.microsoft.com/office/powerpoint/2010/main" val="1547466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356AFB-0B76-4D24-A5B9-6BCB38CB3D0F}"/>
              </a:ext>
            </a:extLst>
          </p:cNvPr>
          <p:cNvSpPr>
            <a:spLocks noGrp="1"/>
          </p:cNvSpPr>
          <p:nvPr>
            <p:ph idx="1"/>
          </p:nvPr>
        </p:nvSpPr>
        <p:spPr/>
        <p:txBody>
          <a:bodyPr/>
          <a:lstStyle/>
          <a:p>
            <a:r>
              <a:rPr lang="en-US" altLang="zh-CN" dirty="0"/>
              <a:t>A color camera</a:t>
            </a:r>
          </a:p>
          <a:p>
            <a:r>
              <a:rPr lang="en-US" altLang="zh-CN" dirty="0"/>
              <a:t>Three strategies:</a:t>
            </a:r>
          </a:p>
          <a:p>
            <a:pPr lvl="1"/>
            <a:r>
              <a:rPr lang="en-US" altLang="zh-CN" dirty="0"/>
              <a:t>Record three different images in succession. This is used only in precise laboratory measurements.</a:t>
            </a:r>
          </a:p>
          <a:p>
            <a:pPr lvl="1"/>
            <a:r>
              <a:rPr lang="en-US" altLang="zh-CN" dirty="0"/>
              <a:t>Using a color filter array on a single sensor.</a:t>
            </a:r>
          </a:p>
          <a:p>
            <a:pPr lvl="1"/>
            <a:r>
              <a:rPr lang="en-US" altLang="zh-CN" dirty="0"/>
              <a:t>The incoming light is split into several color channels using a prism-like device.</a:t>
            </a:r>
            <a:endParaRPr lang="zh-CN" altLang="en-US" dirty="0"/>
          </a:p>
        </p:txBody>
      </p:sp>
      <p:sp>
        <p:nvSpPr>
          <p:cNvPr id="3" name="内容占位符 2">
            <a:extLst>
              <a:ext uri="{FF2B5EF4-FFF2-40B4-BE49-F238E27FC236}">
                <a16:creationId xmlns:a16="http://schemas.microsoft.com/office/drawing/2014/main" id="{3374C634-C2AC-4F70-9E63-92BB27E721B6}"/>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C9F534A3-CCC9-46CB-9291-3995D89BA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96505" y="4063738"/>
            <a:ext cx="7848600" cy="1905000"/>
          </a:xfrm>
          <a:prstGeom prst="rect">
            <a:avLst/>
          </a:prstGeom>
        </p:spPr>
      </p:pic>
    </p:spTree>
    <p:extLst>
      <p:ext uri="{BB962C8B-B14F-4D97-AF65-F5344CB8AC3E}">
        <p14:creationId xmlns:p14="http://schemas.microsoft.com/office/powerpoint/2010/main" val="209808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A7D1114-A9DE-4B87-A78F-D6B2AC463100}"/>
              </a:ext>
            </a:extLst>
          </p:cNvPr>
          <p:cNvSpPr>
            <a:spLocks noGrp="1"/>
          </p:cNvSpPr>
          <p:nvPr>
            <p:ph idx="1"/>
          </p:nvPr>
        </p:nvSpPr>
        <p:spPr/>
        <p:txBody>
          <a:bodyPr/>
          <a:lstStyle/>
          <a:p>
            <a:r>
              <a:rPr lang="en-US" altLang="ko-KR" dirty="0"/>
              <a:t>U =</a:t>
            </a:r>
            <a:r>
              <a:rPr lang="en-US" altLang="ko-KR" dirty="0" err="1"/>
              <a:t>xf</a:t>
            </a:r>
            <a:r>
              <a:rPr lang="en-US" altLang="ko-KR" dirty="0"/>
              <a:t> /z, v= </a:t>
            </a:r>
            <a:r>
              <a:rPr lang="en-US" altLang="ko-KR" dirty="0" err="1"/>
              <a:t>yf</a:t>
            </a:r>
            <a:r>
              <a:rPr lang="en-US" altLang="ko-KR" dirty="0"/>
              <a:t>/z</a:t>
            </a:r>
          </a:p>
          <a:p>
            <a:r>
              <a:rPr lang="en-US" altLang="ko-KR" dirty="0"/>
              <a:t>Depth recovery from 2D static images</a:t>
            </a:r>
          </a:p>
          <a:p>
            <a:r>
              <a:rPr lang="en-US" altLang="ko-KR" dirty="0"/>
              <a:t>Image function for a region R</a:t>
            </a:r>
          </a:p>
          <a:p>
            <a:pPr lvl="1"/>
            <a:r>
              <a:rPr lang="en-US" altLang="ko-KR" dirty="0"/>
              <a:t>R = {(</a:t>
            </a:r>
            <a:r>
              <a:rPr lang="en-US" altLang="ko-KR" dirty="0" err="1"/>
              <a:t>x,y</a:t>
            </a:r>
            <a:r>
              <a:rPr lang="en-US" altLang="ko-KR" dirty="0"/>
              <a:t>), 1 &lt; x&lt;</a:t>
            </a:r>
            <a:r>
              <a:rPr lang="en-US" altLang="ko-KR" dirty="0" err="1"/>
              <a:t>xm</a:t>
            </a:r>
            <a:r>
              <a:rPr lang="en-US" altLang="ko-KR" dirty="0"/>
              <a:t>, 1&lt;y&lt;</a:t>
            </a:r>
            <a:r>
              <a:rPr lang="en-US" altLang="ko-KR" dirty="0" err="1"/>
              <a:t>ym</a:t>
            </a:r>
            <a:r>
              <a:rPr lang="en-US" altLang="ko-KR" dirty="0"/>
              <a:t>}</a:t>
            </a:r>
          </a:p>
          <a:p>
            <a:r>
              <a:rPr lang="en-US" altLang="ko-KR" dirty="0"/>
              <a:t>Illumination for monochromatic images</a:t>
            </a:r>
          </a:p>
          <a:p>
            <a:pPr lvl="1"/>
            <a:r>
              <a:rPr lang="en-US" altLang="ko-KR" dirty="0"/>
              <a:t>Gray levels from black to white</a:t>
            </a:r>
          </a:p>
          <a:p>
            <a:r>
              <a:rPr lang="en-US" altLang="ko-KR" dirty="0"/>
              <a:t>Resolutions</a:t>
            </a:r>
          </a:p>
          <a:p>
            <a:pPr lvl="1"/>
            <a:r>
              <a:rPr lang="en-US" altLang="ko-KR" dirty="0"/>
              <a:t>Spatial: proximity of samples</a:t>
            </a:r>
          </a:p>
          <a:p>
            <a:pPr lvl="1"/>
            <a:r>
              <a:rPr lang="en-US" altLang="ko-KR" dirty="0"/>
              <a:t>Spectral: bandwidth of light frequencies captured by the sensor</a:t>
            </a:r>
          </a:p>
          <a:p>
            <a:pPr lvl="1"/>
            <a:r>
              <a:rPr lang="en-US" altLang="ko-KR" dirty="0"/>
              <a:t>Radiometric: number of distinguishable gray levels</a:t>
            </a:r>
          </a:p>
          <a:p>
            <a:pPr lvl="1"/>
            <a:r>
              <a:rPr lang="en-US" altLang="ko-KR" dirty="0"/>
              <a:t>Time: interval between time samples</a:t>
            </a:r>
            <a:endParaRPr lang="ko-KR" altLang="en-US" dirty="0"/>
          </a:p>
        </p:txBody>
      </p:sp>
      <p:sp>
        <p:nvSpPr>
          <p:cNvPr id="3" name="내용 개체 틀 2">
            <a:extLst>
              <a:ext uri="{FF2B5EF4-FFF2-40B4-BE49-F238E27FC236}">
                <a16:creationId xmlns:a16="http://schemas.microsoft.com/office/drawing/2014/main" id="{2B0BDDE3-CECC-455E-BDEB-DE0D0DBF7F60}"/>
              </a:ext>
            </a:extLst>
          </p:cNvPr>
          <p:cNvSpPr>
            <a:spLocks noGrp="1"/>
          </p:cNvSpPr>
          <p:nvPr>
            <p:ph sz="quarter" idx="10"/>
          </p:nvPr>
        </p:nvSpPr>
        <p:spPr/>
        <p:txBody>
          <a:bodyPr/>
          <a:lstStyle/>
          <a:p>
            <a:r>
              <a:rPr lang="en-US" altLang="ko-KR" dirty="0"/>
              <a:t>Image function</a:t>
            </a:r>
            <a:endParaRPr lang="ko-KR" altLang="en-US" dirty="0"/>
          </a:p>
        </p:txBody>
      </p:sp>
    </p:spTree>
    <p:extLst>
      <p:ext uri="{BB962C8B-B14F-4D97-AF65-F5344CB8AC3E}">
        <p14:creationId xmlns:p14="http://schemas.microsoft.com/office/powerpoint/2010/main" val="128188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1EA55C1-78DB-4DB2-8A25-2B96F6E8BFA5}"/>
                  </a:ext>
                </a:extLst>
              </p:cNvPr>
              <p:cNvSpPr>
                <a:spLocks noGrp="1"/>
              </p:cNvSpPr>
              <p:nvPr>
                <p:ph idx="1"/>
              </p:nvPr>
            </p:nvSpPr>
            <p:spPr/>
            <p:txBody>
              <a:bodyPr/>
              <a:lstStyle/>
              <a:p>
                <a:r>
                  <a:rPr lang="en-US" altLang="zh-CN" b="1" dirty="0"/>
                  <a:t>Image digitization </a:t>
                </a:r>
                <a:r>
                  <a:rPr lang="en-US" altLang="zh-CN" dirty="0"/>
                  <a:t>means that the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a:t>
                </a:r>
                <a:r>
                  <a:rPr lang="en-US" altLang="zh-CN" dirty="0"/>
                  <a:t>of two-coordinates into a matrix with </a:t>
                </a:r>
                <a14:m>
                  <m:oMath xmlns:m="http://schemas.openxmlformats.org/officeDocument/2006/math">
                    <m:r>
                      <a:rPr lang="en-US" altLang="zh-CN" b="0" i="1" smtClean="0">
                        <a:latin typeface="Cambria Math" panose="02040503050406030204" pitchFamily="18" charset="0"/>
                      </a:rPr>
                      <m:t>𝑚</m:t>
                    </m:r>
                  </m:oMath>
                </a14:m>
                <a:r>
                  <a:rPr lang="zh-CN" altLang="en-US" dirty="0"/>
                  <a:t> </a:t>
                </a:r>
                <a:r>
                  <a:rPr lang="en-US" altLang="zh-CN" dirty="0"/>
                  <a:t>rows and </a:t>
                </a:r>
                <a14:m>
                  <m:oMath xmlns:m="http://schemas.openxmlformats.org/officeDocument/2006/math">
                    <m:r>
                      <a:rPr lang="en-US" altLang="zh-CN" b="0" i="1" smtClean="0">
                        <a:latin typeface="Cambria Math" panose="02040503050406030204" pitchFamily="18" charset="0"/>
                      </a:rPr>
                      <m:t>𝑛</m:t>
                    </m:r>
                  </m:oMath>
                </a14:m>
                <a:r>
                  <a:rPr lang="zh-CN" altLang="en-US" dirty="0"/>
                  <a:t> </a:t>
                </a:r>
                <a:r>
                  <a:rPr lang="en-US" altLang="zh-CN" dirty="0"/>
                  <a:t>rows.</a:t>
                </a:r>
              </a:p>
              <a:p>
                <a:r>
                  <a:rPr lang="en-US" altLang="zh-CN" b="1" dirty="0"/>
                  <a:t>Quantization</a:t>
                </a:r>
                <a:r>
                  <a:rPr lang="en-US" altLang="zh-CN" dirty="0"/>
                  <a:t>: assigns to each continuous sample an integer value. The transition between continuous values of the image function (brightness) and its digital equivalent is called quantization.</a:t>
                </a:r>
                <a:endParaRPr lang="zh-CN" altLang="en-US" dirty="0"/>
              </a:p>
              <a:p>
                <a:endParaRPr lang="en-US" altLang="zh-CN" dirty="0"/>
              </a:p>
              <a:p>
                <a:endParaRPr lang="zh-CN" altLang="en-US" dirty="0"/>
              </a:p>
            </p:txBody>
          </p:sp>
        </mc:Choice>
        <mc:Fallback xmlns="">
          <p:sp>
            <p:nvSpPr>
              <p:cNvPr id="2" name="内容占位符 1">
                <a:extLst>
                  <a:ext uri="{FF2B5EF4-FFF2-40B4-BE49-F238E27FC236}">
                    <a16:creationId xmlns:a16="http://schemas.microsoft.com/office/drawing/2014/main" id="{61EA55C1-78DB-4DB2-8A25-2B96F6E8BFA5}"/>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EB248614-878D-4BD7-BC3D-2CBD3A083F76}"/>
              </a:ext>
            </a:extLst>
          </p:cNvPr>
          <p:cNvSpPr>
            <a:spLocks noGrp="1"/>
          </p:cNvSpPr>
          <p:nvPr>
            <p:ph sz="quarter" idx="10"/>
          </p:nvPr>
        </p:nvSpPr>
        <p:spPr/>
        <p:txBody>
          <a:bodyPr/>
          <a:lstStyle/>
          <a:p>
            <a:r>
              <a:rPr lang="en-US" altLang="zh-CN" dirty="0"/>
              <a:t>Image digitization</a:t>
            </a:r>
            <a:endParaRPr lang="zh-CN" altLang="en-US" dirty="0"/>
          </a:p>
        </p:txBody>
      </p:sp>
      <p:pic>
        <p:nvPicPr>
          <p:cNvPr id="4" name="Picture 3">
            <a:extLst>
              <a:ext uri="{FF2B5EF4-FFF2-40B4-BE49-F238E27FC236}">
                <a16:creationId xmlns:a16="http://schemas.microsoft.com/office/drawing/2014/main" id="{27C9F5EF-47EB-4109-BF6E-DFF970FF9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70423" y="3336917"/>
            <a:ext cx="8540750" cy="2514600"/>
          </a:xfrm>
          <a:prstGeom prst="rect">
            <a:avLst/>
          </a:prstGeom>
        </p:spPr>
      </p:pic>
    </p:spTree>
    <p:extLst>
      <p:ext uri="{BB962C8B-B14F-4D97-AF65-F5344CB8AC3E}">
        <p14:creationId xmlns:p14="http://schemas.microsoft.com/office/powerpoint/2010/main" val="184689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9BCC5C23-58C2-4077-9DAF-EE219C075AEB}"/>
                  </a:ext>
                </a:extLst>
              </p:cNvPr>
              <p:cNvSpPr>
                <a:spLocks noGrp="1"/>
              </p:cNvSpPr>
              <p:nvPr>
                <p:ph idx="1"/>
              </p:nvPr>
            </p:nvSpPr>
            <p:spPr>
              <a:xfrm>
                <a:off x="475673" y="1411835"/>
                <a:ext cx="5397226" cy="4637984"/>
              </a:xfrm>
            </p:spPr>
            <p:txBody>
              <a:bodyPr/>
              <a:lstStyle/>
              <a:p>
                <a:r>
                  <a:rPr lang="en-US" altLang="zh-CN" dirty="0"/>
                  <a:t>The number of quantization levels should be high enough to permit human perception of fine shading details in the image.</a:t>
                </a:r>
              </a:p>
              <a:p>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𝑏</m:t>
                        </m:r>
                      </m:sup>
                    </m:sSup>
                  </m:oMath>
                </a14:m>
                <a:r>
                  <a:rPr lang="en-US" altLang="zh-CN" dirty="0"/>
                  <a:t>, eight bit per pixel per channel are commonly used.</a:t>
                </a:r>
                <a:endParaRPr lang="zh-CN" altLang="en-US" dirty="0"/>
              </a:p>
            </p:txBody>
          </p:sp>
        </mc:Choice>
        <mc:Fallback xmlns="">
          <p:sp>
            <p:nvSpPr>
              <p:cNvPr id="2" name="内容占位符 1">
                <a:extLst>
                  <a:ext uri="{FF2B5EF4-FFF2-40B4-BE49-F238E27FC236}">
                    <a16:creationId xmlns:a16="http://schemas.microsoft.com/office/drawing/2014/main" id="{9BCC5C23-58C2-4077-9DAF-EE219C075AEB}"/>
                  </a:ext>
                </a:extLst>
              </p:cNvPr>
              <p:cNvSpPr>
                <a:spLocks noGrp="1" noRot="1" noChangeAspect="1" noMove="1" noResize="1" noEditPoints="1" noAdjustHandles="1" noChangeArrowheads="1" noChangeShapeType="1" noTextEdit="1"/>
              </p:cNvSpPr>
              <p:nvPr>
                <p:ph idx="1"/>
              </p:nvPr>
            </p:nvSpPr>
            <p:spPr>
              <a:xfrm>
                <a:off x="475673" y="1411835"/>
                <a:ext cx="5397226" cy="4637984"/>
              </a:xfrm>
              <a:blipFill>
                <a:blip r:embed="rId2"/>
                <a:stretch>
                  <a:fillRect l="-1469" t="-1842" r="-904"/>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B7CBC88C-EEC0-4FF8-94AF-466C75EFEBA4}"/>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9D3659B2-61BB-4D19-9F36-225CCBD19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91200" y="373384"/>
            <a:ext cx="6400800" cy="6210300"/>
          </a:xfrm>
          <a:prstGeom prst="rect">
            <a:avLst/>
          </a:prstGeom>
        </p:spPr>
      </p:pic>
      <p:sp>
        <p:nvSpPr>
          <p:cNvPr id="5" name="矩形 4">
            <a:extLst>
              <a:ext uri="{FF2B5EF4-FFF2-40B4-BE49-F238E27FC236}">
                <a16:creationId xmlns:a16="http://schemas.microsoft.com/office/drawing/2014/main" id="{74C18998-8583-40DD-8CAC-667D85192ECE}"/>
              </a:ext>
            </a:extLst>
          </p:cNvPr>
          <p:cNvSpPr/>
          <p:nvPr/>
        </p:nvSpPr>
        <p:spPr>
          <a:xfrm>
            <a:off x="4926861" y="4572491"/>
            <a:ext cx="864339" cy="1477328"/>
          </a:xfrm>
          <a:prstGeom prst="rect">
            <a:avLst/>
          </a:prstGeom>
        </p:spPr>
        <p:txBody>
          <a:bodyPr wrap="none">
            <a:spAutoFit/>
          </a:bodyPr>
          <a:lstStyle/>
          <a:p>
            <a:r>
              <a:rPr lang="en-US" altLang="zh-CN" dirty="0"/>
              <a:t>Levels:</a:t>
            </a:r>
          </a:p>
          <a:p>
            <a:r>
              <a:rPr lang="en-US" altLang="zh-CN" dirty="0"/>
              <a:t>(a) 256</a:t>
            </a:r>
          </a:p>
          <a:p>
            <a:r>
              <a:rPr lang="en-US" altLang="zh-CN" dirty="0"/>
              <a:t>(b) 64</a:t>
            </a:r>
          </a:p>
          <a:p>
            <a:r>
              <a:rPr lang="en-US" altLang="zh-CN" dirty="0"/>
              <a:t>(c) 16</a:t>
            </a:r>
          </a:p>
          <a:p>
            <a:r>
              <a:rPr lang="en-US" altLang="zh-CN" dirty="0"/>
              <a:t>(d) 2</a:t>
            </a:r>
            <a:endParaRPr lang="zh-CN" altLang="en-US" dirty="0"/>
          </a:p>
        </p:txBody>
      </p:sp>
    </p:spTree>
    <p:extLst>
      <p:ext uri="{BB962C8B-B14F-4D97-AF65-F5344CB8AC3E}">
        <p14:creationId xmlns:p14="http://schemas.microsoft.com/office/powerpoint/2010/main" val="231747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50190BBC-DBB7-4C9E-A76B-D0EBACC44C62}"/>
                  </a:ext>
                </a:extLst>
              </p:cNvPr>
              <p:cNvSpPr>
                <a:spLocks noGrp="1"/>
              </p:cNvSpPr>
              <p:nvPr>
                <p:ph idx="1"/>
              </p:nvPr>
            </p:nvSpPr>
            <p:spPr/>
            <p:txBody>
              <a:bodyPr/>
              <a:lstStyle/>
              <a:p>
                <a:r>
                  <a:rPr lang="en-US" altLang="zh-CN" dirty="0"/>
                  <a:t>Distance in image</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oMath>
                </a14:m>
                <a:r>
                  <a:rPr lang="en-US" altLang="zh-CN" dirty="0"/>
                  <a:t>Euclidean</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 </m:t>
                    </m:r>
                  </m:oMath>
                </a14:m>
                <a:r>
                  <a:rPr lang="en-US" altLang="zh-CN" dirty="0"/>
                  <a:t>City block</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8</m:t>
                        </m:r>
                      </m:sub>
                    </m:sSub>
                    <m:r>
                      <a:rPr lang="en-US" altLang="zh-CN" b="0" i="1" smtClean="0">
                        <a:latin typeface="Cambria Math" panose="02040503050406030204" pitchFamily="18" charset="0"/>
                      </a:rPr>
                      <m:t> </m:t>
                    </m:r>
                  </m:oMath>
                </a14:m>
                <a:r>
                  <a:rPr lang="en-US" altLang="zh-CN" dirty="0"/>
                  <a:t>Chessboard </a:t>
                </a:r>
              </a:p>
              <a:p>
                <a:pPr lvl="1"/>
                <a:endParaRPr lang="en-US" altLang="zh-CN" dirty="0"/>
              </a:p>
              <a:p>
                <a:pPr lvl="1"/>
                <a:endParaRPr lang="en-US" altLang="zh-CN" dirty="0"/>
              </a:p>
              <a:p>
                <a:r>
                  <a:rPr lang="en-US" altLang="zh-CN" dirty="0"/>
                  <a:t>Pixel adjacency: 4 or 8</a:t>
                </a:r>
              </a:p>
            </p:txBody>
          </p:sp>
        </mc:Choice>
        <mc:Fallback xmlns="">
          <p:sp>
            <p:nvSpPr>
              <p:cNvPr id="2" name="内容占位符 1">
                <a:extLst>
                  <a:ext uri="{FF2B5EF4-FFF2-40B4-BE49-F238E27FC236}">
                    <a16:creationId xmlns:a16="http://schemas.microsoft.com/office/drawing/2014/main" id="{50190BBC-DBB7-4C9E-A76B-D0EBACC44C62}"/>
                  </a:ext>
                </a:extLst>
              </p:cNvPr>
              <p:cNvSpPr>
                <a:spLocks noGrp="1" noRot="1" noChangeAspect="1" noMove="1" noResize="1" noEditPoints="1" noAdjustHandles="1" noChangeArrowheads="1" noChangeShapeType="1" noTextEdit="1"/>
              </p:cNvSpPr>
              <p:nvPr>
                <p:ph idx="1"/>
              </p:nvPr>
            </p:nvSpPr>
            <p:spPr>
              <a:blipFill>
                <a:blip r:embed="rId2"/>
                <a:stretch>
                  <a:fillRect l="-705" t="-184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9CCC1E3D-C846-4106-BC6A-B0435BDF0E85}"/>
              </a:ext>
            </a:extLst>
          </p:cNvPr>
          <p:cNvSpPr>
            <a:spLocks noGrp="1"/>
          </p:cNvSpPr>
          <p:nvPr>
            <p:ph sz="quarter" idx="10"/>
          </p:nvPr>
        </p:nvSpPr>
        <p:spPr/>
        <p:txBody>
          <a:bodyPr/>
          <a:lstStyle/>
          <a:p>
            <a:r>
              <a:rPr lang="en-US" altLang="zh-CN" dirty="0"/>
              <a:t>Digital image properties</a:t>
            </a:r>
            <a:endParaRPr lang="zh-CN" altLang="en-US" dirty="0"/>
          </a:p>
        </p:txBody>
      </p:sp>
      <p:pic>
        <p:nvPicPr>
          <p:cNvPr id="5" name="Picture 3">
            <a:extLst>
              <a:ext uri="{FF2B5EF4-FFF2-40B4-BE49-F238E27FC236}">
                <a16:creationId xmlns:a16="http://schemas.microsoft.com/office/drawing/2014/main" id="{1E00CC83-5D8E-463E-B5AB-619E6F989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888971" y="1909321"/>
            <a:ext cx="7848600" cy="2209800"/>
          </a:xfrm>
          <a:prstGeom prst="rect">
            <a:avLst/>
          </a:prstGeom>
        </p:spPr>
      </p:pic>
      <p:pic>
        <p:nvPicPr>
          <p:cNvPr id="11" name="Picture 3">
            <a:extLst>
              <a:ext uri="{FF2B5EF4-FFF2-40B4-BE49-F238E27FC236}">
                <a16:creationId xmlns:a16="http://schemas.microsoft.com/office/drawing/2014/main" id="{2B6D06DB-7A64-4F32-9E7F-08E40C6AA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311950" y="4339536"/>
            <a:ext cx="8540750" cy="2133600"/>
          </a:xfrm>
          <a:prstGeom prst="rect">
            <a:avLst/>
          </a:prstGeom>
        </p:spPr>
      </p:pic>
    </p:spTree>
    <p:extLst>
      <p:ext uri="{BB962C8B-B14F-4D97-AF65-F5344CB8AC3E}">
        <p14:creationId xmlns:p14="http://schemas.microsoft.com/office/powerpoint/2010/main" val="384255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851BED6-0CDF-4A95-942D-2BDD29A7405C}"/>
              </a:ext>
            </a:extLst>
          </p:cNvPr>
          <p:cNvSpPr>
            <a:spLocks noGrp="1"/>
          </p:cNvSpPr>
          <p:nvPr>
            <p:ph idx="1"/>
          </p:nvPr>
        </p:nvSpPr>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Contiguous: if there is a path between two pixels in the set of pixels in the image, these pixels are called contiguous.</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Background, object.</a:t>
            </a:r>
          </a:p>
          <a:p>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Region and lines.</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B5A7D8C7-ED0A-4F8C-BAEF-CFA220EDAD49}"/>
              </a:ext>
            </a:extLst>
          </p:cNvPr>
          <p:cNvSpPr>
            <a:spLocks noGrp="1"/>
          </p:cNvSpPr>
          <p:nvPr>
            <p:ph sz="quarter" idx="10"/>
          </p:nvPr>
        </p:nvSpPr>
        <p:spPr/>
        <p:txBody>
          <a:bodyPr/>
          <a:lstStyle/>
          <a:p>
            <a:endParaRPr lang="zh-CN" altLang="en-US"/>
          </a:p>
        </p:txBody>
      </p:sp>
      <p:pic>
        <p:nvPicPr>
          <p:cNvPr id="4" name="Picture 3">
            <a:extLst>
              <a:ext uri="{FF2B5EF4-FFF2-40B4-BE49-F238E27FC236}">
                <a16:creationId xmlns:a16="http://schemas.microsoft.com/office/drawing/2014/main" id="{5D35380E-6AB3-481F-9A4A-63762146FB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370"/>
          <a:stretch/>
        </p:blipFill>
        <p:spPr>
          <a:xfrm>
            <a:off x="1067818" y="3083026"/>
            <a:ext cx="3726357" cy="1905000"/>
          </a:xfrm>
          <a:prstGeom prst="rect">
            <a:avLst/>
          </a:prstGeom>
        </p:spPr>
      </p:pic>
      <p:pic>
        <p:nvPicPr>
          <p:cNvPr id="5" name="Picture 3">
            <a:extLst>
              <a:ext uri="{FF2B5EF4-FFF2-40B4-BE49-F238E27FC236}">
                <a16:creationId xmlns:a16="http://schemas.microsoft.com/office/drawing/2014/main" id="{6091FCDA-6B21-4859-9E3A-8B828DFF9E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935"/>
          <a:stretch/>
        </p:blipFill>
        <p:spPr>
          <a:xfrm>
            <a:off x="6937279" y="2967741"/>
            <a:ext cx="3836710" cy="2263266"/>
          </a:xfrm>
          <a:prstGeom prst="rect">
            <a:avLst/>
          </a:prstGeom>
        </p:spPr>
      </p:pic>
      <p:pic>
        <p:nvPicPr>
          <p:cNvPr id="6" name="Picture 3">
            <a:extLst>
              <a:ext uri="{FF2B5EF4-FFF2-40B4-BE49-F238E27FC236}">
                <a16:creationId xmlns:a16="http://schemas.microsoft.com/office/drawing/2014/main" id="{86B44540-382B-4A5F-A170-6B63422DDA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064" t="78901"/>
          <a:stretch/>
        </p:blipFill>
        <p:spPr>
          <a:xfrm>
            <a:off x="6647374" y="5231007"/>
            <a:ext cx="4416521" cy="646966"/>
          </a:xfrm>
          <a:prstGeom prst="rect">
            <a:avLst/>
          </a:prstGeom>
        </p:spPr>
      </p:pic>
      <p:pic>
        <p:nvPicPr>
          <p:cNvPr id="7" name="Picture 3">
            <a:extLst>
              <a:ext uri="{FF2B5EF4-FFF2-40B4-BE49-F238E27FC236}">
                <a16:creationId xmlns:a16="http://schemas.microsoft.com/office/drawing/2014/main" id="{918073D4-5C5F-4E94-9217-504FAC7FDC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89"/>
          <a:stretch/>
        </p:blipFill>
        <p:spPr>
          <a:xfrm>
            <a:off x="838201" y="4617872"/>
            <a:ext cx="4416522" cy="1905000"/>
          </a:xfrm>
          <a:prstGeom prst="rect">
            <a:avLst/>
          </a:prstGeom>
        </p:spPr>
      </p:pic>
    </p:spTree>
    <p:extLst>
      <p:ext uri="{BB962C8B-B14F-4D97-AF65-F5344CB8AC3E}">
        <p14:creationId xmlns:p14="http://schemas.microsoft.com/office/powerpoint/2010/main" val="71121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3EE81B-3410-42EE-B488-0DB195D08270}"/>
              </a:ext>
            </a:extLst>
          </p:cNvPr>
          <p:cNvSpPr>
            <a:spLocks noGrp="1"/>
          </p:cNvSpPr>
          <p:nvPr>
            <p:ph sz="quarter" idx="10"/>
          </p:nvPr>
        </p:nvSpPr>
        <p:spPr/>
        <p:txBody>
          <a:bodyPr/>
          <a:lstStyle/>
          <a:p>
            <a:endParaRPr lang="zh-CN" altLang="en-US"/>
          </a:p>
        </p:txBody>
      </p:sp>
      <p:sp>
        <p:nvSpPr>
          <p:cNvPr id="6" name="内容占位符 1">
            <a:extLst>
              <a:ext uri="{FF2B5EF4-FFF2-40B4-BE49-F238E27FC236}">
                <a16:creationId xmlns:a16="http://schemas.microsoft.com/office/drawing/2014/main" id="{E97DEA3C-E2E1-4E77-AFF4-5BC3B382C85E}"/>
              </a:ext>
            </a:extLst>
          </p:cNvPr>
          <p:cNvSpPr txBox="1">
            <a:spLocks/>
          </p:cNvSpPr>
          <p:nvPr/>
        </p:nvSpPr>
        <p:spPr>
          <a:xfrm>
            <a:off x="475673" y="1411835"/>
            <a:ext cx="11240654" cy="4637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Distance transform: provides the distance of pixels from some image subset (perhaps describing objects or some features). </a:t>
            </a:r>
          </a:p>
        </p:txBody>
      </p:sp>
      <p:pic>
        <p:nvPicPr>
          <p:cNvPr id="9" name="Picture 3">
            <a:extLst>
              <a:ext uri="{FF2B5EF4-FFF2-40B4-BE49-F238E27FC236}">
                <a16:creationId xmlns:a16="http://schemas.microsoft.com/office/drawing/2014/main" id="{F5A68E52-85CE-411D-AC9D-F2E1594F9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06195" y="2522394"/>
            <a:ext cx="4114800" cy="3877475"/>
          </a:xfrm>
          <a:prstGeom prst="rect">
            <a:avLst/>
          </a:prstGeom>
        </p:spPr>
      </p:pic>
      <p:pic>
        <p:nvPicPr>
          <p:cNvPr id="10" name="Picture 3">
            <a:extLst>
              <a:ext uri="{FF2B5EF4-FFF2-40B4-BE49-F238E27FC236}">
                <a16:creationId xmlns:a16="http://schemas.microsoft.com/office/drawing/2014/main" id="{3F502126-961C-4F7D-BDA8-27A05C7E5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393" y="2522394"/>
            <a:ext cx="4523139" cy="387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421043"/>
      </p:ext>
    </p:extLst>
  </p:cSld>
  <p:clrMapOvr>
    <a:masterClrMapping/>
  </p:clrMapOvr>
</p:sld>
</file>

<file path=ppt/theme/theme1.xml><?xml version="1.0" encoding="utf-8"?>
<a:theme xmlns:a="http://schemas.openxmlformats.org/drawingml/2006/main" name="xml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我的微软雅黑">
      <a:majorFont>
        <a:latin typeface="微软雅黑"/>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66074970D3DE8D4DB636D57E4DC07EF7" ma:contentTypeVersion="2" ma:contentTypeDescription="새 문서를 만듭니다." ma:contentTypeScope="" ma:versionID="8194bde2b302b0194c8f1d022015e304">
  <xsd:schema xmlns:xsd="http://www.w3.org/2001/XMLSchema" xmlns:xs="http://www.w3.org/2001/XMLSchema" xmlns:p="http://schemas.microsoft.com/office/2006/metadata/properties" xmlns:ns2="975bebe6-2cb1-4389-887c-e573d9cab927" targetNamespace="http://schemas.microsoft.com/office/2006/metadata/properties" ma:root="true" ma:fieldsID="5fac94aab9f34d3b64eed642f3afdd22" ns2:_="">
    <xsd:import namespace="975bebe6-2cb1-4389-887c-e573d9cab9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5bebe6-2cb1-4389-887c-e573d9cab9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89FC5A-DCA2-4734-BD56-67E1F03949D3}"/>
</file>

<file path=customXml/itemProps2.xml><?xml version="1.0" encoding="utf-8"?>
<ds:datastoreItem xmlns:ds="http://schemas.openxmlformats.org/officeDocument/2006/customXml" ds:itemID="{C7AFA775-D080-4696-8C18-F29D5874B61F}"/>
</file>

<file path=customXml/itemProps3.xml><?xml version="1.0" encoding="utf-8"?>
<ds:datastoreItem xmlns:ds="http://schemas.openxmlformats.org/officeDocument/2006/customXml" ds:itemID="{F6A2C7B9-3965-4AC8-A3F5-3A92FBE94BEE}"/>
</file>

<file path=docProps/app.xml><?xml version="1.0" encoding="utf-8"?>
<Properties xmlns="http://schemas.openxmlformats.org/officeDocument/2006/extended-properties" xmlns:vt="http://schemas.openxmlformats.org/officeDocument/2006/docPropsVTypes">
  <TotalTime>3085</TotalTime>
  <Words>1242</Words>
  <Application>Microsoft Office PowerPoint</Application>
  <PresentationFormat>와이드스크린</PresentationFormat>
  <Paragraphs>131</Paragraphs>
  <Slides>36</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36</vt:i4>
      </vt:variant>
    </vt:vector>
  </HeadingPairs>
  <TitlesOfParts>
    <vt:vector size="42" baseType="lpstr">
      <vt:lpstr>等线</vt:lpstr>
      <vt:lpstr>微软雅黑</vt:lpstr>
      <vt:lpstr>Arial</vt:lpstr>
      <vt:lpstr>Cambria Math</vt:lpstr>
      <vt:lpstr>Times New Roman</vt:lpstr>
      <vt:lpstr>xml_1​​</vt:lpstr>
      <vt:lpstr>Chapter 2: the image, its representation and properties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护士助手机器人</dc:title>
  <dc:creator>许明乐</dc:creator>
  <cp:lastModifiedBy>Park Dong Sun</cp:lastModifiedBy>
  <cp:revision>149</cp:revision>
  <dcterms:created xsi:type="dcterms:W3CDTF">2017-05-23T03:52:28Z</dcterms:created>
  <dcterms:modified xsi:type="dcterms:W3CDTF">2020-03-29T14:25:56Z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0x01010066074970D3DE8D4DB636D57E4DC07EF7</vt:lpwstr>
  </property>
</Properties>
</file>