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1"/>
  </p:notesMasterIdLst>
  <p:handoutMasterIdLst>
    <p:handoutMasterId r:id="rId52"/>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5" r:id="rId42"/>
    <p:sldId id="296" r:id="rId43"/>
    <p:sldId id="294" r:id="rId44"/>
    <p:sldId id="297" r:id="rId45"/>
    <p:sldId id="299" r:id="rId46"/>
    <p:sldId id="298" r:id="rId47"/>
    <p:sldId id="300" r:id="rId48"/>
    <p:sldId id="301" r:id="rId49"/>
    <p:sldId id="302"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723"/>
    <a:srgbClr val="A6A6A6"/>
    <a:srgbClr val="5B9BD5"/>
    <a:srgbClr val="AD588D"/>
    <a:srgbClr val="39191E"/>
    <a:srgbClr val="68304B"/>
    <a:srgbClr val="6F5566"/>
    <a:srgbClr val="622F45"/>
    <a:srgbClr val="8497B0"/>
    <a:srgbClr val="4825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3" autoAdjust="0"/>
    <p:restoredTop sz="89599" autoAdjust="0"/>
  </p:normalViewPr>
  <p:slideViewPr>
    <p:cSldViewPr snapToGrid="0">
      <p:cViewPr varScale="1">
        <p:scale>
          <a:sx n="104" d="100"/>
          <a:sy n="104" d="100"/>
        </p:scale>
        <p:origin x="798" y="48"/>
      </p:cViewPr>
      <p:guideLst>
        <p:guide orient="horz" pos="2319"/>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许 明乐" userId="c245c2684769aa20" providerId="LiveId" clId="{F8F1C2AB-0EAE-4E3E-A9EB-A22E73C0A6D1}"/>
    <pc:docChg chg="undo custSel addSld delSld modSld">
      <pc:chgData name="许 明乐" userId="c245c2684769aa20" providerId="LiveId" clId="{F8F1C2AB-0EAE-4E3E-A9EB-A22E73C0A6D1}" dt="2020-04-02T07:47:10.044" v="11400" actId="20577"/>
      <pc:docMkLst>
        <pc:docMk/>
      </pc:docMkLst>
      <pc:sldChg chg="modSp">
        <pc:chgData name="许 明乐" userId="c245c2684769aa20" providerId="LiveId" clId="{F8F1C2AB-0EAE-4E3E-A9EB-A22E73C0A6D1}" dt="2020-04-01T08:53:48.013" v="68" actId="14100"/>
        <pc:sldMkLst>
          <pc:docMk/>
          <pc:sldMk cId="94900427" sldId="256"/>
        </pc:sldMkLst>
        <pc:spChg chg="mod">
          <ac:chgData name="许 明乐" userId="c245c2684769aa20" providerId="LiveId" clId="{F8F1C2AB-0EAE-4E3E-A9EB-A22E73C0A6D1}" dt="2020-04-01T08:53:48.013" v="68" actId="14100"/>
          <ac:spMkLst>
            <pc:docMk/>
            <pc:sldMk cId="94900427" sldId="256"/>
            <ac:spMk id="2" creationId="{062FF139-997D-4C4D-AD9A-D090F15ED69E}"/>
          </ac:spMkLst>
        </pc:spChg>
      </pc:sldChg>
      <pc:sldChg chg="modSp add">
        <pc:chgData name="许 明乐" userId="c245c2684769aa20" providerId="LiveId" clId="{F8F1C2AB-0EAE-4E3E-A9EB-A22E73C0A6D1}" dt="2020-04-02T07:47:10.044" v="11400" actId="20577"/>
        <pc:sldMkLst>
          <pc:docMk/>
          <pc:sldMk cId="535939441" sldId="258"/>
        </pc:sldMkLst>
        <pc:spChg chg="mod">
          <ac:chgData name="许 明乐" userId="c245c2684769aa20" providerId="LiveId" clId="{F8F1C2AB-0EAE-4E3E-A9EB-A22E73C0A6D1}" dt="2020-04-02T07:47:10.044" v="11400" actId="20577"/>
          <ac:spMkLst>
            <pc:docMk/>
            <pc:sldMk cId="535939441" sldId="258"/>
            <ac:spMk id="3" creationId="{4CE512F5-1B9A-4827-A511-3FFAD703B779}"/>
          </ac:spMkLst>
        </pc:spChg>
      </pc:sldChg>
      <pc:sldChg chg="addSp delSp modSp add">
        <pc:chgData name="许 明乐" userId="c245c2684769aa20" providerId="LiveId" clId="{F8F1C2AB-0EAE-4E3E-A9EB-A22E73C0A6D1}" dt="2020-04-01T10:48:01.308" v="792" actId="14100"/>
        <pc:sldMkLst>
          <pc:docMk/>
          <pc:sldMk cId="4136602395" sldId="259"/>
        </pc:sldMkLst>
        <pc:spChg chg="mod">
          <ac:chgData name="许 明乐" userId="c245c2684769aa20" providerId="LiveId" clId="{F8F1C2AB-0EAE-4E3E-A9EB-A22E73C0A6D1}" dt="2020-04-01T10:47:56.590" v="790" actId="20577"/>
          <ac:spMkLst>
            <pc:docMk/>
            <pc:sldMk cId="4136602395" sldId="259"/>
            <ac:spMk id="2" creationId="{8C3DFD7C-CD39-4AD5-B04C-94C000B275F0}"/>
          </ac:spMkLst>
        </pc:spChg>
        <pc:spChg chg="mod">
          <ac:chgData name="许 明乐" userId="c245c2684769aa20" providerId="LiveId" clId="{F8F1C2AB-0EAE-4E3E-A9EB-A22E73C0A6D1}" dt="2020-04-01T10:37:29.281" v="468" actId="6549"/>
          <ac:spMkLst>
            <pc:docMk/>
            <pc:sldMk cId="4136602395" sldId="259"/>
            <ac:spMk id="3" creationId="{40120C62-8D9E-45F6-AB8B-DEE51CFBD244}"/>
          </ac:spMkLst>
        </pc:spChg>
        <pc:picChg chg="add mod">
          <ac:chgData name="许 明乐" userId="c245c2684769aa20" providerId="LiveId" clId="{F8F1C2AB-0EAE-4E3E-A9EB-A22E73C0A6D1}" dt="2020-04-01T10:48:01.308" v="792" actId="14100"/>
          <ac:picMkLst>
            <pc:docMk/>
            <pc:sldMk cId="4136602395" sldId="259"/>
            <ac:picMk id="4" creationId="{E66201BF-FF64-4E12-BC40-D43D1284A3D2}"/>
          </ac:picMkLst>
        </pc:picChg>
        <pc:picChg chg="add del mod">
          <ac:chgData name="许 明乐" userId="c245c2684769aa20" providerId="LiveId" clId="{F8F1C2AB-0EAE-4E3E-A9EB-A22E73C0A6D1}" dt="2020-04-01T10:36:38.764" v="459" actId="478"/>
          <ac:picMkLst>
            <pc:docMk/>
            <pc:sldMk cId="4136602395" sldId="259"/>
            <ac:picMk id="1026" creationId="{B035656C-7215-472A-B861-63EC0C584886}"/>
          </ac:picMkLst>
        </pc:picChg>
        <pc:picChg chg="add mod">
          <ac:chgData name="许 明乐" userId="c245c2684769aa20" providerId="LiveId" clId="{F8F1C2AB-0EAE-4E3E-A9EB-A22E73C0A6D1}" dt="2020-04-01T10:47:25.660" v="779" actId="1076"/>
          <ac:picMkLst>
            <pc:docMk/>
            <pc:sldMk cId="4136602395" sldId="259"/>
            <ac:picMk id="1028" creationId="{0983CBCD-DD4C-4077-AE66-8AA960174CB1}"/>
          </ac:picMkLst>
        </pc:picChg>
        <pc:picChg chg="add mod">
          <ac:chgData name="许 明乐" userId="c245c2684769aa20" providerId="LiveId" clId="{F8F1C2AB-0EAE-4E3E-A9EB-A22E73C0A6D1}" dt="2020-04-01T10:47:27.955" v="781" actId="1076"/>
          <ac:picMkLst>
            <pc:docMk/>
            <pc:sldMk cId="4136602395" sldId="259"/>
            <ac:picMk id="1030" creationId="{F9500CCC-159A-48ED-B95F-E0F6B8EFBAE3}"/>
          </ac:picMkLst>
        </pc:picChg>
      </pc:sldChg>
      <pc:sldChg chg="addSp modSp add">
        <pc:chgData name="许 明乐" userId="c245c2684769aa20" providerId="LiveId" clId="{F8F1C2AB-0EAE-4E3E-A9EB-A22E73C0A6D1}" dt="2020-04-01T10:48:53.828" v="801" actId="20577"/>
        <pc:sldMkLst>
          <pc:docMk/>
          <pc:sldMk cId="1791604748" sldId="260"/>
        </pc:sldMkLst>
        <pc:spChg chg="mod">
          <ac:chgData name="许 明乐" userId="c245c2684769aa20" providerId="LiveId" clId="{F8F1C2AB-0EAE-4E3E-A9EB-A22E73C0A6D1}" dt="2020-04-01T10:48:53.828" v="801" actId="20577"/>
          <ac:spMkLst>
            <pc:docMk/>
            <pc:sldMk cId="1791604748" sldId="260"/>
            <ac:spMk id="2" creationId="{7403CDDB-1E39-47BB-9CCB-F248C2395304}"/>
          </ac:spMkLst>
        </pc:spChg>
        <pc:spChg chg="mod">
          <ac:chgData name="许 明乐" userId="c245c2684769aa20" providerId="LiveId" clId="{F8F1C2AB-0EAE-4E3E-A9EB-A22E73C0A6D1}" dt="2020-04-01T10:37:57.451" v="499" actId="20577"/>
          <ac:spMkLst>
            <pc:docMk/>
            <pc:sldMk cId="1791604748" sldId="260"/>
            <ac:spMk id="3" creationId="{1C0414F3-BC2B-4FC2-9F40-8CD048C5E957}"/>
          </ac:spMkLst>
        </pc:spChg>
        <pc:picChg chg="add mod">
          <ac:chgData name="许 明乐" userId="c245c2684769aa20" providerId="LiveId" clId="{F8F1C2AB-0EAE-4E3E-A9EB-A22E73C0A6D1}" dt="2020-04-01T10:48:51.587" v="797" actId="1076"/>
          <ac:picMkLst>
            <pc:docMk/>
            <pc:sldMk cId="1791604748" sldId="260"/>
            <ac:picMk id="4" creationId="{67BD14C2-795B-4FEA-9A26-C7756A55B2B1}"/>
          </ac:picMkLst>
        </pc:picChg>
      </pc:sldChg>
      <pc:sldChg chg="addSp modSp add">
        <pc:chgData name="许 明乐" userId="c245c2684769aa20" providerId="LiveId" clId="{F8F1C2AB-0EAE-4E3E-A9EB-A22E73C0A6D1}" dt="2020-04-01T11:02:20.292" v="1211" actId="1076"/>
        <pc:sldMkLst>
          <pc:docMk/>
          <pc:sldMk cId="1607776363" sldId="261"/>
        </pc:sldMkLst>
        <pc:spChg chg="mod">
          <ac:chgData name="许 明乐" userId="c245c2684769aa20" providerId="LiveId" clId="{F8F1C2AB-0EAE-4E3E-A9EB-A22E73C0A6D1}" dt="2020-04-01T10:52:21.246" v="1209" actId="207"/>
          <ac:spMkLst>
            <pc:docMk/>
            <pc:sldMk cId="1607776363" sldId="261"/>
            <ac:spMk id="2" creationId="{3CBDD6EF-D8D7-421C-AA74-04D2583F3F79}"/>
          </ac:spMkLst>
        </pc:spChg>
        <pc:spChg chg="mod">
          <ac:chgData name="许 明乐" userId="c245c2684769aa20" providerId="LiveId" clId="{F8F1C2AB-0EAE-4E3E-A9EB-A22E73C0A6D1}" dt="2020-04-01T10:49:57.581" v="807"/>
          <ac:spMkLst>
            <pc:docMk/>
            <pc:sldMk cId="1607776363" sldId="261"/>
            <ac:spMk id="3" creationId="{F0102F98-CE54-4F8A-94F1-64660B9DB305}"/>
          </ac:spMkLst>
        </pc:spChg>
        <pc:picChg chg="add mod">
          <ac:chgData name="许 明乐" userId="c245c2684769aa20" providerId="LiveId" clId="{F8F1C2AB-0EAE-4E3E-A9EB-A22E73C0A6D1}" dt="2020-04-01T11:02:20.292" v="1211" actId="1076"/>
          <ac:picMkLst>
            <pc:docMk/>
            <pc:sldMk cId="1607776363" sldId="261"/>
            <ac:picMk id="4" creationId="{F0477477-F8A9-41FC-ADD0-D0F6F687F558}"/>
          </ac:picMkLst>
        </pc:picChg>
      </pc:sldChg>
      <pc:sldChg chg="addSp modSp add">
        <pc:chgData name="许 明乐" userId="c245c2684769aa20" providerId="LiveId" clId="{F8F1C2AB-0EAE-4E3E-A9EB-A22E73C0A6D1}" dt="2020-04-01T11:11:02.351" v="1501" actId="20577"/>
        <pc:sldMkLst>
          <pc:docMk/>
          <pc:sldMk cId="3106585515" sldId="262"/>
        </pc:sldMkLst>
        <pc:spChg chg="mod">
          <ac:chgData name="许 明乐" userId="c245c2684769aa20" providerId="LiveId" clId="{F8F1C2AB-0EAE-4E3E-A9EB-A22E73C0A6D1}" dt="2020-04-01T11:11:02.351" v="1501" actId="20577"/>
          <ac:spMkLst>
            <pc:docMk/>
            <pc:sldMk cId="3106585515" sldId="262"/>
            <ac:spMk id="2" creationId="{3AF029A7-2A04-4619-A272-15994D3BC3F9}"/>
          </ac:spMkLst>
        </pc:spChg>
        <pc:spChg chg="mod">
          <ac:chgData name="许 明乐" userId="c245c2684769aa20" providerId="LiveId" clId="{F8F1C2AB-0EAE-4E3E-A9EB-A22E73C0A6D1}" dt="2020-04-01T11:06:17.077" v="1291" actId="20577"/>
          <ac:spMkLst>
            <pc:docMk/>
            <pc:sldMk cId="3106585515" sldId="262"/>
            <ac:spMk id="3" creationId="{B580AE52-AB19-4CA5-852F-12BFFB09F3C2}"/>
          </ac:spMkLst>
        </pc:spChg>
        <pc:picChg chg="add mod">
          <ac:chgData name="许 明乐" userId="c245c2684769aa20" providerId="LiveId" clId="{F8F1C2AB-0EAE-4E3E-A9EB-A22E73C0A6D1}" dt="2020-04-01T11:05:28.853" v="1248" actId="1076"/>
          <ac:picMkLst>
            <pc:docMk/>
            <pc:sldMk cId="3106585515" sldId="262"/>
            <ac:picMk id="4" creationId="{145F878C-82A2-4BD1-85FC-7559E02F2242}"/>
          </ac:picMkLst>
        </pc:picChg>
        <pc:picChg chg="add mod">
          <ac:chgData name="许 明乐" userId="c245c2684769aa20" providerId="LiveId" clId="{F8F1C2AB-0EAE-4E3E-A9EB-A22E73C0A6D1}" dt="2020-04-01T11:05:30.348" v="1249" actId="1076"/>
          <ac:picMkLst>
            <pc:docMk/>
            <pc:sldMk cId="3106585515" sldId="262"/>
            <ac:picMk id="5" creationId="{10650FE5-87E0-4E6D-8680-CF3241BB7A51}"/>
          </ac:picMkLst>
        </pc:picChg>
        <pc:picChg chg="add mod">
          <ac:chgData name="许 明乐" userId="c245c2684769aa20" providerId="LiveId" clId="{F8F1C2AB-0EAE-4E3E-A9EB-A22E73C0A6D1}" dt="2020-04-01T11:05:58.820" v="1289" actId="1076"/>
          <ac:picMkLst>
            <pc:docMk/>
            <pc:sldMk cId="3106585515" sldId="262"/>
            <ac:picMk id="6" creationId="{FFBFF917-7D9B-430F-BF6A-D94EFEE31AFC}"/>
          </ac:picMkLst>
        </pc:picChg>
      </pc:sldChg>
      <pc:sldChg chg="addSp delSp modSp add">
        <pc:chgData name="许 明乐" userId="c245c2684769aa20" providerId="LiveId" clId="{F8F1C2AB-0EAE-4E3E-A9EB-A22E73C0A6D1}" dt="2020-04-01T11:07:19.709" v="1378" actId="1076"/>
        <pc:sldMkLst>
          <pc:docMk/>
          <pc:sldMk cId="1532103555" sldId="263"/>
        </pc:sldMkLst>
        <pc:spChg chg="add del mod">
          <ac:chgData name="许 明乐" userId="c245c2684769aa20" providerId="LiveId" clId="{F8F1C2AB-0EAE-4E3E-A9EB-A22E73C0A6D1}" dt="2020-04-01T11:06:58.919" v="1374" actId="20577"/>
          <ac:spMkLst>
            <pc:docMk/>
            <pc:sldMk cId="1532103555" sldId="263"/>
            <ac:spMk id="2" creationId="{083FB1D8-9B8F-4140-989D-76DB3CF0FBEE}"/>
          </ac:spMkLst>
        </pc:spChg>
        <pc:picChg chg="add del mod">
          <ac:chgData name="许 明乐" userId="c245c2684769aa20" providerId="LiveId" clId="{F8F1C2AB-0EAE-4E3E-A9EB-A22E73C0A6D1}" dt="2020-04-01T11:06:36.169" v="1295"/>
          <ac:picMkLst>
            <pc:docMk/>
            <pc:sldMk cId="1532103555" sldId="263"/>
            <ac:picMk id="4" creationId="{02D0FDA0-E5C6-4FFF-9716-0DCA0542D5D7}"/>
          </ac:picMkLst>
        </pc:picChg>
        <pc:picChg chg="add mod">
          <ac:chgData name="许 明乐" userId="c245c2684769aa20" providerId="LiveId" clId="{F8F1C2AB-0EAE-4E3E-A9EB-A22E73C0A6D1}" dt="2020-04-01T11:07:05.853" v="1376" actId="1076"/>
          <ac:picMkLst>
            <pc:docMk/>
            <pc:sldMk cId="1532103555" sldId="263"/>
            <ac:picMk id="5" creationId="{6B5101AA-4E58-4946-9998-4B86A5E0B436}"/>
          </ac:picMkLst>
        </pc:picChg>
        <pc:picChg chg="add mod">
          <ac:chgData name="许 明乐" userId="c245c2684769aa20" providerId="LiveId" clId="{F8F1C2AB-0EAE-4E3E-A9EB-A22E73C0A6D1}" dt="2020-04-01T11:07:19.709" v="1378" actId="1076"/>
          <ac:picMkLst>
            <pc:docMk/>
            <pc:sldMk cId="1532103555" sldId="263"/>
            <ac:picMk id="6" creationId="{FE2BB4F7-BEA0-4D40-8B12-071E196C3EAC}"/>
          </ac:picMkLst>
        </pc:picChg>
      </pc:sldChg>
      <pc:sldChg chg="addSp modSp add">
        <pc:chgData name="许 明乐" userId="c245c2684769aa20" providerId="LiveId" clId="{F8F1C2AB-0EAE-4E3E-A9EB-A22E73C0A6D1}" dt="2020-04-01T11:07:56.261" v="1420" actId="1076"/>
        <pc:sldMkLst>
          <pc:docMk/>
          <pc:sldMk cId="1107308366" sldId="264"/>
        </pc:sldMkLst>
        <pc:spChg chg="mod">
          <ac:chgData name="许 明乐" userId="c245c2684769aa20" providerId="LiveId" clId="{F8F1C2AB-0EAE-4E3E-A9EB-A22E73C0A6D1}" dt="2020-04-01T11:07:40.454" v="1416" actId="20577"/>
          <ac:spMkLst>
            <pc:docMk/>
            <pc:sldMk cId="1107308366" sldId="264"/>
            <ac:spMk id="2" creationId="{32C65040-CFBF-4B7E-BB4A-F56101541A88}"/>
          </ac:spMkLst>
        </pc:spChg>
        <pc:picChg chg="add mod">
          <ac:chgData name="许 明乐" userId="c245c2684769aa20" providerId="LiveId" clId="{F8F1C2AB-0EAE-4E3E-A9EB-A22E73C0A6D1}" dt="2020-04-01T11:07:56.261" v="1420" actId="1076"/>
          <ac:picMkLst>
            <pc:docMk/>
            <pc:sldMk cId="1107308366" sldId="264"/>
            <ac:picMk id="4" creationId="{B367115F-AD21-4C71-A323-450C684653F3}"/>
          </ac:picMkLst>
        </pc:picChg>
      </pc:sldChg>
      <pc:sldChg chg="addSp modSp add">
        <pc:chgData name="许 明乐" userId="c245c2684769aa20" providerId="LiveId" clId="{F8F1C2AB-0EAE-4E3E-A9EB-A22E73C0A6D1}" dt="2020-04-01T11:08:49.013" v="1428" actId="1076"/>
        <pc:sldMkLst>
          <pc:docMk/>
          <pc:sldMk cId="2207504306" sldId="265"/>
        </pc:sldMkLst>
        <pc:picChg chg="add mod">
          <ac:chgData name="许 明乐" userId="c245c2684769aa20" providerId="LiveId" clId="{F8F1C2AB-0EAE-4E3E-A9EB-A22E73C0A6D1}" dt="2020-04-01T11:08:47.534" v="1427" actId="1076"/>
          <ac:picMkLst>
            <pc:docMk/>
            <pc:sldMk cId="2207504306" sldId="265"/>
            <ac:picMk id="4" creationId="{69F622D0-4C0C-497E-A9D7-DB7B7334D1B3}"/>
          </ac:picMkLst>
        </pc:picChg>
        <pc:picChg chg="add mod">
          <ac:chgData name="许 明乐" userId="c245c2684769aa20" providerId="LiveId" clId="{F8F1C2AB-0EAE-4E3E-A9EB-A22E73C0A6D1}" dt="2020-04-01T11:08:49.013" v="1428" actId="1076"/>
          <ac:picMkLst>
            <pc:docMk/>
            <pc:sldMk cId="2207504306" sldId="265"/>
            <ac:picMk id="5" creationId="{584E2C77-FD55-41B6-A420-A9816B905DBE}"/>
          </ac:picMkLst>
        </pc:picChg>
      </pc:sldChg>
      <pc:sldChg chg="addSp modSp add">
        <pc:chgData name="许 明乐" userId="c245c2684769aa20" providerId="LiveId" clId="{F8F1C2AB-0EAE-4E3E-A9EB-A22E73C0A6D1}" dt="2020-04-01T11:09:05.173" v="1431" actId="1076"/>
        <pc:sldMkLst>
          <pc:docMk/>
          <pc:sldMk cId="1989408230" sldId="266"/>
        </pc:sldMkLst>
        <pc:picChg chg="add mod">
          <ac:chgData name="许 明乐" userId="c245c2684769aa20" providerId="LiveId" clId="{F8F1C2AB-0EAE-4E3E-A9EB-A22E73C0A6D1}" dt="2020-04-01T11:09:05.173" v="1431" actId="1076"/>
          <ac:picMkLst>
            <pc:docMk/>
            <pc:sldMk cId="1989408230" sldId="266"/>
            <ac:picMk id="4" creationId="{DC40CAB4-9640-403D-ABED-0E5394188792}"/>
          </ac:picMkLst>
        </pc:picChg>
      </pc:sldChg>
      <pc:sldChg chg="addSp modSp add">
        <pc:chgData name="许 明乐" userId="c245c2684769aa20" providerId="LiveId" clId="{F8F1C2AB-0EAE-4E3E-A9EB-A22E73C0A6D1}" dt="2020-04-01T11:15:03.902" v="1780" actId="14100"/>
        <pc:sldMkLst>
          <pc:docMk/>
          <pc:sldMk cId="1494867216" sldId="267"/>
        </pc:sldMkLst>
        <pc:spChg chg="mod">
          <ac:chgData name="许 明乐" userId="c245c2684769aa20" providerId="LiveId" clId="{F8F1C2AB-0EAE-4E3E-A9EB-A22E73C0A6D1}" dt="2020-04-01T11:14:48.319" v="1777" actId="20577"/>
          <ac:spMkLst>
            <pc:docMk/>
            <pc:sldMk cId="1494867216" sldId="267"/>
            <ac:spMk id="2" creationId="{F828CEEA-348F-4CC3-8DE6-082CF72E8F35}"/>
          </ac:spMkLst>
        </pc:spChg>
        <pc:picChg chg="add mod">
          <ac:chgData name="许 明乐" userId="c245c2684769aa20" providerId="LiveId" clId="{F8F1C2AB-0EAE-4E3E-A9EB-A22E73C0A6D1}" dt="2020-04-01T11:10:36.470" v="1459" actId="14100"/>
          <ac:picMkLst>
            <pc:docMk/>
            <pc:sldMk cId="1494867216" sldId="267"/>
            <ac:picMk id="4" creationId="{ADEC79A5-D310-4086-BD51-A4F1D0592BCC}"/>
          </ac:picMkLst>
        </pc:picChg>
        <pc:picChg chg="add mod">
          <ac:chgData name="许 明乐" userId="c245c2684769aa20" providerId="LiveId" clId="{F8F1C2AB-0EAE-4E3E-A9EB-A22E73C0A6D1}" dt="2020-04-01T11:10:39.429" v="1461" actId="1076"/>
          <ac:picMkLst>
            <pc:docMk/>
            <pc:sldMk cId="1494867216" sldId="267"/>
            <ac:picMk id="5" creationId="{3196E99B-01E7-4B29-BBF8-888AF456F7CB}"/>
          </ac:picMkLst>
        </pc:picChg>
        <pc:picChg chg="add mod">
          <ac:chgData name="许 明乐" userId="c245c2684769aa20" providerId="LiveId" clId="{F8F1C2AB-0EAE-4E3E-A9EB-A22E73C0A6D1}" dt="2020-04-01T11:12:56.486" v="1590" actId="1076"/>
          <ac:picMkLst>
            <pc:docMk/>
            <pc:sldMk cId="1494867216" sldId="267"/>
            <ac:picMk id="6" creationId="{7E52166A-9709-493D-B0E0-581F98D3DBCA}"/>
          </ac:picMkLst>
        </pc:picChg>
        <pc:picChg chg="add mod">
          <ac:chgData name="许 明乐" userId="c245c2684769aa20" providerId="LiveId" clId="{F8F1C2AB-0EAE-4E3E-A9EB-A22E73C0A6D1}" dt="2020-04-01T11:13:58.381" v="1732" actId="14100"/>
          <ac:picMkLst>
            <pc:docMk/>
            <pc:sldMk cId="1494867216" sldId="267"/>
            <ac:picMk id="7" creationId="{A4FFBE17-6A90-4271-A00C-C82A8B7219B9}"/>
          </ac:picMkLst>
        </pc:picChg>
        <pc:picChg chg="add mod">
          <ac:chgData name="许 明乐" userId="c245c2684769aa20" providerId="LiveId" clId="{F8F1C2AB-0EAE-4E3E-A9EB-A22E73C0A6D1}" dt="2020-04-01T11:14:12.622" v="1735" actId="14100"/>
          <ac:picMkLst>
            <pc:docMk/>
            <pc:sldMk cId="1494867216" sldId="267"/>
            <ac:picMk id="8" creationId="{66EA0AEE-9CDA-4DB9-B629-D46F9E3E7B96}"/>
          </ac:picMkLst>
        </pc:picChg>
        <pc:picChg chg="add mod">
          <ac:chgData name="许 明乐" userId="c245c2684769aa20" providerId="LiveId" clId="{F8F1C2AB-0EAE-4E3E-A9EB-A22E73C0A6D1}" dt="2020-04-01T11:14:24.397" v="1738" actId="14100"/>
          <ac:picMkLst>
            <pc:docMk/>
            <pc:sldMk cId="1494867216" sldId="267"/>
            <ac:picMk id="9" creationId="{034732C8-C6DE-4F39-B0D6-76A57DD156D2}"/>
          </ac:picMkLst>
        </pc:picChg>
        <pc:picChg chg="add mod">
          <ac:chgData name="许 明乐" userId="c245c2684769aa20" providerId="LiveId" clId="{F8F1C2AB-0EAE-4E3E-A9EB-A22E73C0A6D1}" dt="2020-04-01T11:15:03.902" v="1780" actId="14100"/>
          <ac:picMkLst>
            <pc:docMk/>
            <pc:sldMk cId="1494867216" sldId="267"/>
            <ac:picMk id="10" creationId="{DCBC0703-4B76-465F-BBBC-23B8D64DDFF2}"/>
          </ac:picMkLst>
        </pc:picChg>
      </pc:sldChg>
      <pc:sldChg chg="addSp modSp add">
        <pc:chgData name="许 明乐" userId="c245c2684769aa20" providerId="LiveId" clId="{F8F1C2AB-0EAE-4E3E-A9EB-A22E73C0A6D1}" dt="2020-04-01T11:16:40.973" v="1857" actId="1076"/>
        <pc:sldMkLst>
          <pc:docMk/>
          <pc:sldMk cId="3471768639" sldId="268"/>
        </pc:sldMkLst>
        <pc:spChg chg="mod">
          <ac:chgData name="许 明乐" userId="c245c2684769aa20" providerId="LiveId" clId="{F8F1C2AB-0EAE-4E3E-A9EB-A22E73C0A6D1}" dt="2020-04-01T11:15:57.167" v="1852" actId="20577"/>
          <ac:spMkLst>
            <pc:docMk/>
            <pc:sldMk cId="3471768639" sldId="268"/>
            <ac:spMk id="2" creationId="{B17F890C-1DE8-46E5-8BD2-BAD764D2E94D}"/>
          </ac:spMkLst>
        </pc:spChg>
        <pc:picChg chg="add mod">
          <ac:chgData name="许 明乐" userId="c245c2684769aa20" providerId="LiveId" clId="{F8F1C2AB-0EAE-4E3E-A9EB-A22E73C0A6D1}" dt="2020-04-01T11:16:15.293" v="1855" actId="1076"/>
          <ac:picMkLst>
            <pc:docMk/>
            <pc:sldMk cId="3471768639" sldId="268"/>
            <ac:picMk id="4" creationId="{68351506-60A4-4AC7-8B3A-E7F360E2074E}"/>
          </ac:picMkLst>
        </pc:picChg>
        <pc:picChg chg="add mod">
          <ac:chgData name="许 明乐" userId="c245c2684769aa20" providerId="LiveId" clId="{F8F1C2AB-0EAE-4E3E-A9EB-A22E73C0A6D1}" dt="2020-04-01T11:16:40.973" v="1857" actId="1076"/>
          <ac:picMkLst>
            <pc:docMk/>
            <pc:sldMk cId="3471768639" sldId="268"/>
            <ac:picMk id="5" creationId="{399A7042-3A73-4273-9A08-6C4E97CE4B14}"/>
          </ac:picMkLst>
        </pc:picChg>
      </pc:sldChg>
      <pc:sldChg chg="addSp delSp modSp add">
        <pc:chgData name="许 明乐" userId="c245c2684769aa20" providerId="LiveId" clId="{F8F1C2AB-0EAE-4E3E-A9EB-A22E73C0A6D1}" dt="2020-04-01T11:21:21.223" v="2029" actId="20577"/>
        <pc:sldMkLst>
          <pc:docMk/>
          <pc:sldMk cId="1611648517" sldId="269"/>
        </pc:sldMkLst>
        <pc:spChg chg="mod">
          <ac:chgData name="许 明乐" userId="c245c2684769aa20" providerId="LiveId" clId="{F8F1C2AB-0EAE-4E3E-A9EB-A22E73C0A6D1}" dt="2020-04-01T11:21:21.223" v="2029" actId="20577"/>
          <ac:spMkLst>
            <pc:docMk/>
            <pc:sldMk cId="1611648517" sldId="269"/>
            <ac:spMk id="2" creationId="{9052C17C-C1FE-4B3B-AAF5-F766E53903C0}"/>
          </ac:spMkLst>
        </pc:spChg>
        <pc:picChg chg="add mod">
          <ac:chgData name="许 明乐" userId="c245c2684769aa20" providerId="LiveId" clId="{F8F1C2AB-0EAE-4E3E-A9EB-A22E73C0A6D1}" dt="2020-04-01T11:19:59.582" v="1888" actId="1076"/>
          <ac:picMkLst>
            <pc:docMk/>
            <pc:sldMk cId="1611648517" sldId="269"/>
            <ac:picMk id="4" creationId="{63C81066-1AC3-4A3B-871F-6F9F0EBF16A8}"/>
          </ac:picMkLst>
        </pc:picChg>
        <pc:picChg chg="add mod">
          <ac:chgData name="许 明乐" userId="c245c2684769aa20" providerId="LiveId" clId="{F8F1C2AB-0EAE-4E3E-A9EB-A22E73C0A6D1}" dt="2020-04-01T11:20:01.518" v="1889" actId="1076"/>
          <ac:picMkLst>
            <pc:docMk/>
            <pc:sldMk cId="1611648517" sldId="269"/>
            <ac:picMk id="5" creationId="{15604342-2044-4CD4-A656-2D4EC73BE25F}"/>
          </ac:picMkLst>
        </pc:picChg>
        <pc:picChg chg="add del mod">
          <ac:chgData name="许 明乐" userId="c245c2684769aa20" providerId="LiveId" clId="{F8F1C2AB-0EAE-4E3E-A9EB-A22E73C0A6D1}" dt="2020-04-01T11:19:53.232" v="1884"/>
          <ac:picMkLst>
            <pc:docMk/>
            <pc:sldMk cId="1611648517" sldId="269"/>
            <ac:picMk id="6" creationId="{F5C51A9C-11F4-42BE-B695-458CBEB1C576}"/>
          </ac:picMkLst>
        </pc:picChg>
      </pc:sldChg>
      <pc:sldChg chg="addSp modSp add">
        <pc:chgData name="许 明乐" userId="c245c2684769aa20" providerId="LiveId" clId="{F8F1C2AB-0EAE-4E3E-A9EB-A22E73C0A6D1}" dt="2020-04-01T11:25:34.384" v="2094" actId="20577"/>
        <pc:sldMkLst>
          <pc:docMk/>
          <pc:sldMk cId="812819397" sldId="270"/>
        </pc:sldMkLst>
        <pc:spChg chg="mod">
          <ac:chgData name="许 明乐" userId="c245c2684769aa20" providerId="LiveId" clId="{F8F1C2AB-0EAE-4E3E-A9EB-A22E73C0A6D1}" dt="2020-04-01T11:25:34.384" v="2094" actId="20577"/>
          <ac:spMkLst>
            <pc:docMk/>
            <pc:sldMk cId="812819397" sldId="270"/>
            <ac:spMk id="2" creationId="{3F1D8724-B29A-4380-96E3-6B9ED6FE8192}"/>
          </ac:spMkLst>
        </pc:spChg>
        <pc:picChg chg="add mod">
          <ac:chgData name="许 明乐" userId="c245c2684769aa20" providerId="LiveId" clId="{F8F1C2AB-0EAE-4E3E-A9EB-A22E73C0A6D1}" dt="2020-04-01T11:25:30.887" v="2092" actId="1038"/>
          <ac:picMkLst>
            <pc:docMk/>
            <pc:sldMk cId="812819397" sldId="270"/>
            <ac:picMk id="4" creationId="{7D41D6A8-0AA3-4A85-8FF3-D73C6B1EE828}"/>
          </ac:picMkLst>
        </pc:picChg>
      </pc:sldChg>
      <pc:sldChg chg="addSp modSp add">
        <pc:chgData name="许 明乐" userId="c245c2684769aa20" providerId="LiveId" clId="{F8F1C2AB-0EAE-4E3E-A9EB-A22E73C0A6D1}" dt="2020-04-01T11:25:58.128" v="2109" actId="1076"/>
        <pc:sldMkLst>
          <pc:docMk/>
          <pc:sldMk cId="2048420300" sldId="271"/>
        </pc:sldMkLst>
        <pc:spChg chg="mod">
          <ac:chgData name="许 明乐" userId="c245c2684769aa20" providerId="LiveId" clId="{F8F1C2AB-0EAE-4E3E-A9EB-A22E73C0A6D1}" dt="2020-04-01T11:25:53.449" v="2107" actId="20577"/>
          <ac:spMkLst>
            <pc:docMk/>
            <pc:sldMk cId="2048420300" sldId="271"/>
            <ac:spMk id="2" creationId="{E0C73D3A-D1B8-4974-A386-187EE49DFB6C}"/>
          </ac:spMkLst>
        </pc:spChg>
        <pc:picChg chg="add mod">
          <ac:chgData name="许 明乐" userId="c245c2684769aa20" providerId="LiveId" clId="{F8F1C2AB-0EAE-4E3E-A9EB-A22E73C0A6D1}" dt="2020-04-01T11:25:58.128" v="2109" actId="1076"/>
          <ac:picMkLst>
            <pc:docMk/>
            <pc:sldMk cId="2048420300" sldId="271"/>
            <ac:picMk id="4" creationId="{7FDA4B7F-435F-4107-9F6D-81426E8D9288}"/>
          </ac:picMkLst>
        </pc:picChg>
      </pc:sldChg>
      <pc:sldChg chg="addSp modSp add">
        <pc:chgData name="许 明乐" userId="c245c2684769aa20" providerId="LiveId" clId="{F8F1C2AB-0EAE-4E3E-A9EB-A22E73C0A6D1}" dt="2020-04-01T11:30:49.870" v="2409" actId="1076"/>
        <pc:sldMkLst>
          <pc:docMk/>
          <pc:sldMk cId="2713915041" sldId="272"/>
        </pc:sldMkLst>
        <pc:spChg chg="mod">
          <ac:chgData name="许 明乐" userId="c245c2684769aa20" providerId="LiveId" clId="{F8F1C2AB-0EAE-4E3E-A9EB-A22E73C0A6D1}" dt="2020-04-01T11:30:44.023" v="2407" actId="20577"/>
          <ac:spMkLst>
            <pc:docMk/>
            <pc:sldMk cId="2713915041" sldId="272"/>
            <ac:spMk id="2" creationId="{179F6DC9-E707-4003-A6D4-B11BBC49FBC0}"/>
          </ac:spMkLst>
        </pc:spChg>
        <pc:picChg chg="add mod">
          <ac:chgData name="许 明乐" userId="c245c2684769aa20" providerId="LiveId" clId="{F8F1C2AB-0EAE-4E3E-A9EB-A22E73C0A6D1}" dt="2020-04-01T11:27:55.527" v="2213" actId="1076"/>
          <ac:picMkLst>
            <pc:docMk/>
            <pc:sldMk cId="2713915041" sldId="272"/>
            <ac:picMk id="4" creationId="{30D2D169-7E97-4B03-B70D-68AD74AEA059}"/>
          </ac:picMkLst>
        </pc:picChg>
        <pc:picChg chg="add mod">
          <ac:chgData name="许 明乐" userId="c245c2684769aa20" providerId="LiveId" clId="{F8F1C2AB-0EAE-4E3E-A9EB-A22E73C0A6D1}" dt="2020-04-01T11:30:47.967" v="2408" actId="1076"/>
          <ac:picMkLst>
            <pc:docMk/>
            <pc:sldMk cId="2713915041" sldId="272"/>
            <ac:picMk id="5" creationId="{4261AE4C-F8AA-49F9-BA0C-97387D514DFC}"/>
          </ac:picMkLst>
        </pc:picChg>
        <pc:picChg chg="add mod">
          <ac:chgData name="许 明乐" userId="c245c2684769aa20" providerId="LiveId" clId="{F8F1C2AB-0EAE-4E3E-A9EB-A22E73C0A6D1}" dt="2020-04-01T11:30:49.870" v="2409" actId="1076"/>
          <ac:picMkLst>
            <pc:docMk/>
            <pc:sldMk cId="2713915041" sldId="272"/>
            <ac:picMk id="6" creationId="{ECA3B547-6755-44BF-9C1E-1F8824509CB5}"/>
          </ac:picMkLst>
        </pc:picChg>
      </pc:sldChg>
      <pc:sldChg chg="addSp delSp modSp add">
        <pc:chgData name="许 明乐" userId="c245c2684769aa20" providerId="LiveId" clId="{F8F1C2AB-0EAE-4E3E-A9EB-A22E73C0A6D1}" dt="2020-04-01T11:34:13.383" v="2673" actId="1076"/>
        <pc:sldMkLst>
          <pc:docMk/>
          <pc:sldMk cId="328292523" sldId="273"/>
        </pc:sldMkLst>
        <pc:spChg chg="mod">
          <ac:chgData name="许 明乐" userId="c245c2684769aa20" providerId="LiveId" clId="{F8F1C2AB-0EAE-4E3E-A9EB-A22E73C0A6D1}" dt="2020-04-01T11:32:53.537" v="2659" actId="20577"/>
          <ac:spMkLst>
            <pc:docMk/>
            <pc:sldMk cId="328292523" sldId="273"/>
            <ac:spMk id="2" creationId="{9B1B4539-0D3F-450E-8A44-E2DBC2EAE10C}"/>
          </ac:spMkLst>
        </pc:spChg>
        <pc:picChg chg="add del mod">
          <ac:chgData name="许 明乐" userId="c245c2684769aa20" providerId="LiveId" clId="{F8F1C2AB-0EAE-4E3E-A9EB-A22E73C0A6D1}" dt="2020-04-01T11:30:14.570" v="2398"/>
          <ac:picMkLst>
            <pc:docMk/>
            <pc:sldMk cId="328292523" sldId="273"/>
            <ac:picMk id="4" creationId="{D3B07DCB-BCA1-48FE-9F1B-3D7264112844}"/>
          </ac:picMkLst>
        </pc:picChg>
        <pc:picChg chg="add mod ord">
          <ac:chgData name="许 明乐" userId="c245c2684769aa20" providerId="LiveId" clId="{F8F1C2AB-0EAE-4E3E-A9EB-A22E73C0A6D1}" dt="2020-04-01T11:33:19.798" v="2660" actId="167"/>
          <ac:picMkLst>
            <pc:docMk/>
            <pc:sldMk cId="328292523" sldId="273"/>
            <ac:picMk id="5" creationId="{C2E855A6-FBEB-4CA5-AC43-63B5D2680B20}"/>
          </ac:picMkLst>
        </pc:picChg>
        <pc:picChg chg="add mod">
          <ac:chgData name="许 明乐" userId="c245c2684769aa20" providerId="LiveId" clId="{F8F1C2AB-0EAE-4E3E-A9EB-A22E73C0A6D1}" dt="2020-04-01T11:34:05.392" v="2671" actId="1076"/>
          <ac:picMkLst>
            <pc:docMk/>
            <pc:sldMk cId="328292523" sldId="273"/>
            <ac:picMk id="6" creationId="{E9E3FDD9-6F96-44FB-8FC0-F0ABC13A98F3}"/>
          </ac:picMkLst>
        </pc:picChg>
        <pc:picChg chg="add mod">
          <ac:chgData name="许 明乐" userId="c245c2684769aa20" providerId="LiveId" clId="{F8F1C2AB-0EAE-4E3E-A9EB-A22E73C0A6D1}" dt="2020-04-01T11:34:13.383" v="2673" actId="1076"/>
          <ac:picMkLst>
            <pc:docMk/>
            <pc:sldMk cId="328292523" sldId="273"/>
            <ac:picMk id="7" creationId="{C0A0465A-6F0A-48CB-B740-76636FE6E3F8}"/>
          </ac:picMkLst>
        </pc:picChg>
      </pc:sldChg>
      <pc:sldChg chg="add del">
        <pc:chgData name="许 明乐" userId="c245c2684769aa20" providerId="LiveId" clId="{F8F1C2AB-0EAE-4E3E-A9EB-A22E73C0A6D1}" dt="2020-04-01T11:30:17.780" v="2400"/>
        <pc:sldMkLst>
          <pc:docMk/>
          <pc:sldMk cId="2819030386" sldId="274"/>
        </pc:sldMkLst>
      </pc:sldChg>
      <pc:sldChg chg="addSp modSp add">
        <pc:chgData name="许 明乐" userId="c245c2684769aa20" providerId="LiveId" clId="{F8F1C2AB-0EAE-4E3E-A9EB-A22E73C0A6D1}" dt="2020-04-01T11:38:30.968" v="2813" actId="1076"/>
        <pc:sldMkLst>
          <pc:docMk/>
          <pc:sldMk cId="3241799201" sldId="274"/>
        </pc:sldMkLst>
        <pc:spChg chg="mod">
          <ac:chgData name="许 明乐" userId="c245c2684769aa20" providerId="LiveId" clId="{F8F1C2AB-0EAE-4E3E-A9EB-A22E73C0A6D1}" dt="2020-04-01T11:37:21.657" v="2809" actId="20577"/>
          <ac:spMkLst>
            <pc:docMk/>
            <pc:sldMk cId="3241799201" sldId="274"/>
            <ac:spMk id="2" creationId="{4A266621-7344-421D-8987-133B281B0929}"/>
          </ac:spMkLst>
        </pc:spChg>
        <pc:picChg chg="add mod">
          <ac:chgData name="许 明乐" userId="c245c2684769aa20" providerId="LiveId" clId="{F8F1C2AB-0EAE-4E3E-A9EB-A22E73C0A6D1}" dt="2020-04-01T11:38:30.968" v="2813" actId="1076"/>
          <ac:picMkLst>
            <pc:docMk/>
            <pc:sldMk cId="3241799201" sldId="274"/>
            <ac:picMk id="4" creationId="{D0479BBA-1968-49E3-941D-C54DA1507A98}"/>
          </ac:picMkLst>
        </pc:picChg>
      </pc:sldChg>
      <pc:sldChg chg="addSp delSp modSp add">
        <pc:chgData name="许 明乐" userId="c245c2684769aa20" providerId="LiveId" clId="{F8F1C2AB-0EAE-4E3E-A9EB-A22E73C0A6D1}" dt="2020-04-01T11:45:47.704" v="3280" actId="1076"/>
        <pc:sldMkLst>
          <pc:docMk/>
          <pc:sldMk cId="643716824" sldId="275"/>
        </pc:sldMkLst>
        <pc:spChg chg="mod">
          <ac:chgData name="许 明乐" userId="c245c2684769aa20" providerId="LiveId" clId="{F8F1C2AB-0EAE-4E3E-A9EB-A22E73C0A6D1}" dt="2020-04-01T11:45:04.166" v="3276" actId="16959"/>
          <ac:spMkLst>
            <pc:docMk/>
            <pc:sldMk cId="643716824" sldId="275"/>
            <ac:spMk id="2" creationId="{763293E3-32AF-40EF-BBBD-959C346454A1}"/>
          </ac:spMkLst>
        </pc:spChg>
        <pc:picChg chg="add del mod">
          <ac:chgData name="许 明乐" userId="c245c2684769aa20" providerId="LiveId" clId="{F8F1C2AB-0EAE-4E3E-A9EB-A22E73C0A6D1}" dt="2020-04-01T11:45:45.290" v="3279"/>
          <ac:picMkLst>
            <pc:docMk/>
            <pc:sldMk cId="643716824" sldId="275"/>
            <ac:picMk id="4" creationId="{482908F6-15D2-47FC-BFB6-A1F1DCB24427}"/>
          </ac:picMkLst>
        </pc:picChg>
        <pc:picChg chg="add mod">
          <ac:chgData name="许 明乐" userId="c245c2684769aa20" providerId="LiveId" clId="{F8F1C2AB-0EAE-4E3E-A9EB-A22E73C0A6D1}" dt="2020-04-01T11:45:47.704" v="3280" actId="1076"/>
          <ac:picMkLst>
            <pc:docMk/>
            <pc:sldMk cId="643716824" sldId="275"/>
            <ac:picMk id="5" creationId="{5498FE52-6E9D-4D27-B55B-8FA8601F9A88}"/>
          </ac:picMkLst>
        </pc:picChg>
      </pc:sldChg>
      <pc:sldChg chg="addSp delSp modSp add">
        <pc:chgData name="许 明乐" userId="c245c2684769aa20" providerId="LiveId" clId="{F8F1C2AB-0EAE-4E3E-A9EB-A22E73C0A6D1}" dt="2020-04-01T11:49:24.337" v="3396" actId="1076"/>
        <pc:sldMkLst>
          <pc:docMk/>
          <pc:sldMk cId="2960566345" sldId="276"/>
        </pc:sldMkLst>
        <pc:spChg chg="mod">
          <ac:chgData name="许 明乐" userId="c245c2684769aa20" providerId="LiveId" clId="{F8F1C2AB-0EAE-4E3E-A9EB-A22E73C0A6D1}" dt="2020-04-01T11:48:46.625" v="3387" actId="20577"/>
          <ac:spMkLst>
            <pc:docMk/>
            <pc:sldMk cId="2960566345" sldId="276"/>
            <ac:spMk id="2" creationId="{52A3E1B8-57D6-47C5-93FE-50004FC7CB03}"/>
          </ac:spMkLst>
        </pc:spChg>
        <pc:picChg chg="add mod">
          <ac:chgData name="许 明乐" userId="c245c2684769aa20" providerId="LiveId" clId="{F8F1C2AB-0EAE-4E3E-A9EB-A22E73C0A6D1}" dt="2020-04-01T11:47:51.617" v="3317" actId="1076"/>
          <ac:picMkLst>
            <pc:docMk/>
            <pc:sldMk cId="2960566345" sldId="276"/>
            <ac:picMk id="4" creationId="{E7725CAB-A66D-4515-816C-C250B8DEC2B3}"/>
          </ac:picMkLst>
        </pc:picChg>
        <pc:picChg chg="add mod">
          <ac:chgData name="许 明乐" userId="c245c2684769aa20" providerId="LiveId" clId="{F8F1C2AB-0EAE-4E3E-A9EB-A22E73C0A6D1}" dt="2020-04-01T11:47:49.400" v="3316" actId="1076"/>
          <ac:picMkLst>
            <pc:docMk/>
            <pc:sldMk cId="2960566345" sldId="276"/>
            <ac:picMk id="5" creationId="{539FC52D-8D9F-4938-924A-68AE86E01707}"/>
          </ac:picMkLst>
        </pc:picChg>
        <pc:picChg chg="add mod">
          <ac:chgData name="许 明乐" userId="c245c2684769aa20" providerId="LiveId" clId="{F8F1C2AB-0EAE-4E3E-A9EB-A22E73C0A6D1}" dt="2020-04-01T11:49:24.337" v="3396" actId="1076"/>
          <ac:picMkLst>
            <pc:docMk/>
            <pc:sldMk cId="2960566345" sldId="276"/>
            <ac:picMk id="6" creationId="{CD525629-AC6E-4F3D-BFDD-A4A657C021B9}"/>
          </ac:picMkLst>
        </pc:picChg>
        <pc:picChg chg="add del mod">
          <ac:chgData name="许 明乐" userId="c245c2684769aa20" providerId="LiveId" clId="{F8F1C2AB-0EAE-4E3E-A9EB-A22E73C0A6D1}" dt="2020-04-01T11:49:23.099" v="3395"/>
          <ac:picMkLst>
            <pc:docMk/>
            <pc:sldMk cId="2960566345" sldId="276"/>
            <ac:picMk id="7" creationId="{067A3A8A-BF52-4EC9-8F57-B1540ADC2595}"/>
          </ac:picMkLst>
        </pc:picChg>
      </pc:sldChg>
      <pc:sldChg chg="addSp modSp add">
        <pc:chgData name="许 明乐" userId="c245c2684769aa20" providerId="LiveId" clId="{F8F1C2AB-0EAE-4E3E-A9EB-A22E73C0A6D1}" dt="2020-04-01T11:53:02.836" v="3500" actId="20577"/>
        <pc:sldMkLst>
          <pc:docMk/>
          <pc:sldMk cId="2463877029" sldId="277"/>
        </pc:sldMkLst>
        <pc:spChg chg="mod">
          <ac:chgData name="许 明乐" userId="c245c2684769aa20" providerId="LiveId" clId="{F8F1C2AB-0EAE-4E3E-A9EB-A22E73C0A6D1}" dt="2020-04-01T11:53:02.836" v="3500" actId="20577"/>
          <ac:spMkLst>
            <pc:docMk/>
            <pc:sldMk cId="2463877029" sldId="277"/>
            <ac:spMk id="2" creationId="{B7F92EFC-713A-4CA6-93B0-089D2DCAA384}"/>
          </ac:spMkLst>
        </pc:spChg>
        <pc:picChg chg="add mod">
          <ac:chgData name="许 明乐" userId="c245c2684769aa20" providerId="LiveId" clId="{F8F1C2AB-0EAE-4E3E-A9EB-A22E73C0A6D1}" dt="2020-04-01T11:51:29.201" v="3402" actId="1076"/>
          <ac:picMkLst>
            <pc:docMk/>
            <pc:sldMk cId="2463877029" sldId="277"/>
            <ac:picMk id="4" creationId="{6A360FB2-268D-4948-87AE-6F2DE8389640}"/>
          </ac:picMkLst>
        </pc:picChg>
        <pc:picChg chg="add mod">
          <ac:chgData name="许 明乐" userId="c245c2684769aa20" providerId="LiveId" clId="{F8F1C2AB-0EAE-4E3E-A9EB-A22E73C0A6D1}" dt="2020-04-01T11:51:27.017" v="3401" actId="1076"/>
          <ac:picMkLst>
            <pc:docMk/>
            <pc:sldMk cId="2463877029" sldId="277"/>
            <ac:picMk id="5" creationId="{20A183F6-2118-4A7A-B260-CC4F2CC4B8D1}"/>
          </ac:picMkLst>
        </pc:picChg>
      </pc:sldChg>
      <pc:sldChg chg="addSp modSp add">
        <pc:chgData name="许 明乐" userId="c245c2684769aa20" providerId="LiveId" clId="{F8F1C2AB-0EAE-4E3E-A9EB-A22E73C0A6D1}" dt="2020-04-01T11:55:59.874" v="3687" actId="14100"/>
        <pc:sldMkLst>
          <pc:docMk/>
          <pc:sldMk cId="633964488" sldId="278"/>
        </pc:sldMkLst>
        <pc:spChg chg="mod">
          <ac:chgData name="许 明乐" userId="c245c2684769aa20" providerId="LiveId" clId="{F8F1C2AB-0EAE-4E3E-A9EB-A22E73C0A6D1}" dt="2020-04-01T11:54:46.891" v="3676" actId="20577"/>
          <ac:spMkLst>
            <pc:docMk/>
            <pc:sldMk cId="633964488" sldId="278"/>
            <ac:spMk id="2" creationId="{56AC41C5-B917-4B17-8770-8805CC576655}"/>
          </ac:spMkLst>
        </pc:spChg>
        <pc:picChg chg="add mod">
          <ac:chgData name="许 明乐" userId="c245c2684769aa20" providerId="LiveId" clId="{F8F1C2AB-0EAE-4E3E-A9EB-A22E73C0A6D1}" dt="2020-04-01T11:55:34.946" v="3680" actId="1076"/>
          <ac:picMkLst>
            <pc:docMk/>
            <pc:sldMk cId="633964488" sldId="278"/>
            <ac:picMk id="4" creationId="{146CFFFA-5F70-4DAB-8733-314BCC0BB684}"/>
          </ac:picMkLst>
        </pc:picChg>
        <pc:picChg chg="add mod">
          <ac:chgData name="许 明乐" userId="c245c2684769aa20" providerId="LiveId" clId="{F8F1C2AB-0EAE-4E3E-A9EB-A22E73C0A6D1}" dt="2020-04-01T11:55:59.874" v="3687" actId="14100"/>
          <ac:picMkLst>
            <pc:docMk/>
            <pc:sldMk cId="633964488" sldId="278"/>
            <ac:picMk id="5" creationId="{9D63DF61-E7DE-4BBC-A72B-EB9BD4CB9222}"/>
          </ac:picMkLst>
        </pc:picChg>
      </pc:sldChg>
      <pc:sldChg chg="addSp modSp add">
        <pc:chgData name="许 明乐" userId="c245c2684769aa20" providerId="LiveId" clId="{F8F1C2AB-0EAE-4E3E-A9EB-A22E73C0A6D1}" dt="2020-04-01T11:56:47.001" v="3701" actId="1076"/>
        <pc:sldMkLst>
          <pc:docMk/>
          <pc:sldMk cId="550324430" sldId="279"/>
        </pc:sldMkLst>
        <pc:picChg chg="add mod">
          <ac:chgData name="许 明乐" userId="c245c2684769aa20" providerId="LiveId" clId="{F8F1C2AB-0EAE-4E3E-A9EB-A22E73C0A6D1}" dt="2020-04-01T11:56:47.001" v="3701" actId="1076"/>
          <ac:picMkLst>
            <pc:docMk/>
            <pc:sldMk cId="550324430" sldId="279"/>
            <ac:picMk id="4" creationId="{9642611E-78F5-4A2C-A18C-342DC603CFEF}"/>
          </ac:picMkLst>
        </pc:picChg>
        <pc:picChg chg="add mod">
          <ac:chgData name="许 明乐" userId="c245c2684769aa20" providerId="LiveId" clId="{F8F1C2AB-0EAE-4E3E-A9EB-A22E73C0A6D1}" dt="2020-04-01T11:56:41.602" v="3699" actId="1076"/>
          <ac:picMkLst>
            <pc:docMk/>
            <pc:sldMk cId="550324430" sldId="279"/>
            <ac:picMk id="5" creationId="{F8979C71-2194-4F13-AFCE-9F1A4BB2D88B}"/>
          </ac:picMkLst>
        </pc:picChg>
      </pc:sldChg>
      <pc:sldChg chg="addSp modSp add">
        <pc:chgData name="许 明乐" userId="c245c2684769aa20" providerId="LiveId" clId="{F8F1C2AB-0EAE-4E3E-A9EB-A22E73C0A6D1}" dt="2020-04-01T11:57:02.961" v="3706" actId="1076"/>
        <pc:sldMkLst>
          <pc:docMk/>
          <pc:sldMk cId="3171551485" sldId="280"/>
        </pc:sldMkLst>
        <pc:picChg chg="add mod">
          <ac:chgData name="许 明乐" userId="c245c2684769aa20" providerId="LiveId" clId="{F8F1C2AB-0EAE-4E3E-A9EB-A22E73C0A6D1}" dt="2020-04-01T11:57:02.961" v="3706" actId="1076"/>
          <ac:picMkLst>
            <pc:docMk/>
            <pc:sldMk cId="3171551485" sldId="280"/>
            <ac:picMk id="4" creationId="{02D91606-FA35-475D-8B0D-24FC7DEF506D}"/>
          </ac:picMkLst>
        </pc:picChg>
      </pc:sldChg>
      <pc:sldChg chg="addSp modSp add">
        <pc:chgData name="许 明乐" userId="c245c2684769aa20" providerId="LiveId" clId="{F8F1C2AB-0EAE-4E3E-A9EB-A22E73C0A6D1}" dt="2020-04-01T11:57:21.218" v="3711" actId="1076"/>
        <pc:sldMkLst>
          <pc:docMk/>
          <pc:sldMk cId="2719113335" sldId="281"/>
        </pc:sldMkLst>
        <pc:picChg chg="add mod">
          <ac:chgData name="许 明乐" userId="c245c2684769aa20" providerId="LiveId" clId="{F8F1C2AB-0EAE-4E3E-A9EB-A22E73C0A6D1}" dt="2020-04-01T11:57:21.218" v="3711" actId="1076"/>
          <ac:picMkLst>
            <pc:docMk/>
            <pc:sldMk cId="2719113335" sldId="281"/>
            <ac:picMk id="4" creationId="{4F59D71D-DFA9-43E6-AB20-8B2FD3D4D3F0}"/>
          </ac:picMkLst>
        </pc:picChg>
      </pc:sldChg>
      <pc:sldChg chg="addSp modSp add">
        <pc:chgData name="许 明乐" userId="c245c2684769aa20" providerId="LiveId" clId="{F8F1C2AB-0EAE-4E3E-A9EB-A22E73C0A6D1}" dt="2020-04-01T11:57:36.274" v="3716" actId="1076"/>
        <pc:sldMkLst>
          <pc:docMk/>
          <pc:sldMk cId="4276812843" sldId="282"/>
        </pc:sldMkLst>
        <pc:picChg chg="add mod">
          <ac:chgData name="许 明乐" userId="c245c2684769aa20" providerId="LiveId" clId="{F8F1C2AB-0EAE-4E3E-A9EB-A22E73C0A6D1}" dt="2020-04-01T11:57:36.274" v="3716" actId="1076"/>
          <ac:picMkLst>
            <pc:docMk/>
            <pc:sldMk cId="4276812843" sldId="282"/>
            <ac:picMk id="4" creationId="{317E7FB1-5DD2-411F-8ABD-EECA766AAD8D}"/>
          </ac:picMkLst>
        </pc:picChg>
      </pc:sldChg>
      <pc:sldChg chg="modSp add">
        <pc:chgData name="许 明乐" userId="c245c2684769aa20" providerId="LiveId" clId="{F8F1C2AB-0EAE-4E3E-A9EB-A22E73C0A6D1}" dt="2020-04-02T02:27:53.466" v="4331" actId="20577"/>
        <pc:sldMkLst>
          <pc:docMk/>
          <pc:sldMk cId="1128928623" sldId="283"/>
        </pc:sldMkLst>
        <pc:spChg chg="mod">
          <ac:chgData name="许 明乐" userId="c245c2684769aa20" providerId="LiveId" clId="{F8F1C2AB-0EAE-4E3E-A9EB-A22E73C0A6D1}" dt="2020-04-02T02:27:53.466" v="4331" actId="20577"/>
          <ac:spMkLst>
            <pc:docMk/>
            <pc:sldMk cId="1128928623" sldId="283"/>
            <ac:spMk id="2" creationId="{EBDA36FA-62A3-4FE4-9DF0-E2B7994438C6}"/>
          </ac:spMkLst>
        </pc:spChg>
      </pc:sldChg>
      <pc:sldChg chg="modSp add">
        <pc:chgData name="许 明乐" userId="c245c2684769aa20" providerId="LiveId" clId="{F8F1C2AB-0EAE-4E3E-A9EB-A22E73C0A6D1}" dt="2020-04-02T02:37:23.828" v="4797" actId="20577"/>
        <pc:sldMkLst>
          <pc:docMk/>
          <pc:sldMk cId="3837956944" sldId="284"/>
        </pc:sldMkLst>
        <pc:spChg chg="mod">
          <ac:chgData name="许 明乐" userId="c245c2684769aa20" providerId="LiveId" clId="{F8F1C2AB-0EAE-4E3E-A9EB-A22E73C0A6D1}" dt="2020-04-02T02:37:23.828" v="4797" actId="20577"/>
          <ac:spMkLst>
            <pc:docMk/>
            <pc:sldMk cId="3837956944" sldId="284"/>
            <ac:spMk id="2" creationId="{1644F7E4-065E-482C-96DD-9B4B1EFCFE42}"/>
          </ac:spMkLst>
        </pc:spChg>
      </pc:sldChg>
      <pc:sldChg chg="addSp modSp add">
        <pc:chgData name="许 明乐" userId="c245c2684769aa20" providerId="LiveId" clId="{F8F1C2AB-0EAE-4E3E-A9EB-A22E73C0A6D1}" dt="2020-04-02T02:55:03.341" v="5116" actId="1076"/>
        <pc:sldMkLst>
          <pc:docMk/>
          <pc:sldMk cId="18513058" sldId="285"/>
        </pc:sldMkLst>
        <pc:spChg chg="mod">
          <ac:chgData name="许 明乐" userId="c245c2684769aa20" providerId="LiveId" clId="{F8F1C2AB-0EAE-4E3E-A9EB-A22E73C0A6D1}" dt="2020-04-02T02:43:10.692" v="5114" actId="20577"/>
          <ac:spMkLst>
            <pc:docMk/>
            <pc:sldMk cId="18513058" sldId="285"/>
            <ac:spMk id="2" creationId="{05D68B54-4196-479A-BB33-F8C9A5F5ECD1}"/>
          </ac:spMkLst>
        </pc:spChg>
        <pc:picChg chg="add mod">
          <ac:chgData name="许 明乐" userId="c245c2684769aa20" providerId="LiveId" clId="{F8F1C2AB-0EAE-4E3E-A9EB-A22E73C0A6D1}" dt="2020-04-02T02:55:03.341" v="5116" actId="1076"/>
          <ac:picMkLst>
            <pc:docMk/>
            <pc:sldMk cId="18513058" sldId="285"/>
            <ac:picMk id="4" creationId="{EE2742D9-8815-43D8-9EDC-C52FF0B7FAD2}"/>
          </ac:picMkLst>
        </pc:picChg>
      </pc:sldChg>
      <pc:sldChg chg="modSp add">
        <pc:chgData name="许 明乐" userId="c245c2684769aa20" providerId="LiveId" clId="{F8F1C2AB-0EAE-4E3E-A9EB-A22E73C0A6D1}" dt="2020-04-02T02:59:44.351" v="5277" actId="20577"/>
        <pc:sldMkLst>
          <pc:docMk/>
          <pc:sldMk cId="950613864" sldId="286"/>
        </pc:sldMkLst>
        <pc:spChg chg="mod">
          <ac:chgData name="许 明乐" userId="c245c2684769aa20" providerId="LiveId" clId="{F8F1C2AB-0EAE-4E3E-A9EB-A22E73C0A6D1}" dt="2020-04-02T02:59:44.351" v="5277" actId="20577"/>
          <ac:spMkLst>
            <pc:docMk/>
            <pc:sldMk cId="950613864" sldId="286"/>
            <ac:spMk id="2" creationId="{3D09EC9C-CDC0-4695-88C4-EA3A58829157}"/>
          </ac:spMkLst>
        </pc:spChg>
      </pc:sldChg>
      <pc:sldChg chg="modSp add">
        <pc:chgData name="许 明乐" userId="c245c2684769aa20" providerId="LiveId" clId="{F8F1C2AB-0EAE-4E3E-A9EB-A22E73C0A6D1}" dt="2020-04-02T03:08:22.787" v="5822" actId="20577"/>
        <pc:sldMkLst>
          <pc:docMk/>
          <pc:sldMk cId="3872597088" sldId="287"/>
        </pc:sldMkLst>
        <pc:spChg chg="mod">
          <ac:chgData name="许 明乐" userId="c245c2684769aa20" providerId="LiveId" clId="{F8F1C2AB-0EAE-4E3E-A9EB-A22E73C0A6D1}" dt="2020-04-02T03:08:22.787" v="5822" actId="20577"/>
          <ac:spMkLst>
            <pc:docMk/>
            <pc:sldMk cId="3872597088" sldId="287"/>
            <ac:spMk id="2" creationId="{54380E30-9F00-4424-BA8D-DBD8BE3B5C7C}"/>
          </ac:spMkLst>
        </pc:spChg>
        <pc:spChg chg="mod">
          <ac:chgData name="许 明乐" userId="c245c2684769aa20" providerId="LiveId" clId="{F8F1C2AB-0EAE-4E3E-A9EB-A22E73C0A6D1}" dt="2020-04-02T03:00:56.056" v="5312" actId="20577"/>
          <ac:spMkLst>
            <pc:docMk/>
            <pc:sldMk cId="3872597088" sldId="287"/>
            <ac:spMk id="3" creationId="{5CDD69E7-8EAF-4DA3-8E78-E4B4D517F88A}"/>
          </ac:spMkLst>
        </pc:spChg>
      </pc:sldChg>
      <pc:sldChg chg="addSp modSp add">
        <pc:chgData name="许 明乐" userId="c245c2684769aa20" providerId="LiveId" clId="{F8F1C2AB-0EAE-4E3E-A9EB-A22E73C0A6D1}" dt="2020-04-02T04:37:14.040" v="6000" actId="20577"/>
        <pc:sldMkLst>
          <pc:docMk/>
          <pc:sldMk cId="2436042755" sldId="288"/>
        </pc:sldMkLst>
        <pc:spChg chg="mod">
          <ac:chgData name="许 明乐" userId="c245c2684769aa20" providerId="LiveId" clId="{F8F1C2AB-0EAE-4E3E-A9EB-A22E73C0A6D1}" dt="2020-04-02T04:37:14.040" v="6000" actId="20577"/>
          <ac:spMkLst>
            <pc:docMk/>
            <pc:sldMk cId="2436042755" sldId="288"/>
            <ac:spMk id="2" creationId="{E94116E1-3334-439B-BDC8-C019F49C59A0}"/>
          </ac:spMkLst>
        </pc:spChg>
        <pc:picChg chg="add mod">
          <ac:chgData name="许 明乐" userId="c245c2684769aa20" providerId="LiveId" clId="{F8F1C2AB-0EAE-4E3E-A9EB-A22E73C0A6D1}" dt="2020-04-02T04:35:59.309" v="5825" actId="1076"/>
          <ac:picMkLst>
            <pc:docMk/>
            <pc:sldMk cId="2436042755" sldId="288"/>
            <ac:picMk id="4" creationId="{D64D9AF2-A89C-4BBA-B192-B06DF65B02B4}"/>
          </ac:picMkLst>
        </pc:picChg>
      </pc:sldChg>
      <pc:sldChg chg="addSp modSp add">
        <pc:chgData name="许 明乐" userId="c245c2684769aa20" providerId="LiveId" clId="{F8F1C2AB-0EAE-4E3E-A9EB-A22E73C0A6D1}" dt="2020-04-02T04:44:10.408" v="6324" actId="1076"/>
        <pc:sldMkLst>
          <pc:docMk/>
          <pc:sldMk cId="3176497682" sldId="289"/>
        </pc:sldMkLst>
        <pc:spChg chg="mod">
          <ac:chgData name="许 明乐" userId="c245c2684769aa20" providerId="LiveId" clId="{F8F1C2AB-0EAE-4E3E-A9EB-A22E73C0A6D1}" dt="2020-04-02T04:43:55.257" v="6320" actId="20577"/>
          <ac:spMkLst>
            <pc:docMk/>
            <pc:sldMk cId="3176497682" sldId="289"/>
            <ac:spMk id="2" creationId="{104261BC-05D6-4629-9F42-6AD329C24084}"/>
          </ac:spMkLst>
        </pc:spChg>
        <pc:picChg chg="add mod ord">
          <ac:chgData name="许 明乐" userId="c245c2684769aa20" providerId="LiveId" clId="{F8F1C2AB-0EAE-4E3E-A9EB-A22E73C0A6D1}" dt="2020-04-02T04:41:59.769" v="6109" actId="167"/>
          <ac:picMkLst>
            <pc:docMk/>
            <pc:sldMk cId="3176497682" sldId="289"/>
            <ac:picMk id="4" creationId="{EA8DD1D9-7A42-4DAA-B07F-0959291C44EF}"/>
          </ac:picMkLst>
        </pc:picChg>
        <pc:picChg chg="add mod">
          <ac:chgData name="许 明乐" userId="c245c2684769aa20" providerId="LiveId" clId="{F8F1C2AB-0EAE-4E3E-A9EB-A22E73C0A6D1}" dt="2020-04-02T04:44:10.408" v="6324" actId="1076"/>
          <ac:picMkLst>
            <pc:docMk/>
            <pc:sldMk cId="3176497682" sldId="289"/>
            <ac:picMk id="5" creationId="{94EDAE05-092D-4239-854B-E29E6590E945}"/>
          </ac:picMkLst>
        </pc:picChg>
      </pc:sldChg>
      <pc:sldChg chg="addSp modSp add">
        <pc:chgData name="许 明乐" userId="c245c2684769aa20" providerId="LiveId" clId="{F8F1C2AB-0EAE-4E3E-A9EB-A22E73C0A6D1}" dt="2020-04-02T04:59:28.625" v="6899" actId="1076"/>
        <pc:sldMkLst>
          <pc:docMk/>
          <pc:sldMk cId="2038003626" sldId="290"/>
        </pc:sldMkLst>
        <pc:spChg chg="mod">
          <ac:chgData name="许 明乐" userId="c245c2684769aa20" providerId="LiveId" clId="{F8F1C2AB-0EAE-4E3E-A9EB-A22E73C0A6D1}" dt="2020-04-02T04:59:09.731" v="6895" actId="20577"/>
          <ac:spMkLst>
            <pc:docMk/>
            <pc:sldMk cId="2038003626" sldId="290"/>
            <ac:spMk id="2" creationId="{9D8E9D15-7575-470B-A247-56BF020006EB}"/>
          </ac:spMkLst>
        </pc:spChg>
        <pc:picChg chg="add mod">
          <ac:chgData name="许 明乐" userId="c245c2684769aa20" providerId="LiveId" clId="{F8F1C2AB-0EAE-4E3E-A9EB-A22E73C0A6D1}" dt="2020-04-02T04:56:46.495" v="6567" actId="1076"/>
          <ac:picMkLst>
            <pc:docMk/>
            <pc:sldMk cId="2038003626" sldId="290"/>
            <ac:picMk id="4" creationId="{524E1306-C77F-45A7-8365-CE6FF399D126}"/>
          </ac:picMkLst>
        </pc:picChg>
        <pc:picChg chg="add mod">
          <ac:chgData name="许 明乐" userId="c245c2684769aa20" providerId="LiveId" clId="{F8F1C2AB-0EAE-4E3E-A9EB-A22E73C0A6D1}" dt="2020-04-02T04:56:44.680" v="6566" actId="1076"/>
          <ac:picMkLst>
            <pc:docMk/>
            <pc:sldMk cId="2038003626" sldId="290"/>
            <ac:picMk id="5" creationId="{02A191AF-FC7A-4603-A1DA-419D88FA62D9}"/>
          </ac:picMkLst>
        </pc:picChg>
        <pc:picChg chg="add mod">
          <ac:chgData name="许 明乐" userId="c245c2684769aa20" providerId="LiveId" clId="{F8F1C2AB-0EAE-4E3E-A9EB-A22E73C0A6D1}" dt="2020-04-02T04:59:28.625" v="6899" actId="1076"/>
          <ac:picMkLst>
            <pc:docMk/>
            <pc:sldMk cId="2038003626" sldId="290"/>
            <ac:picMk id="6" creationId="{458880BD-4EFC-4AC2-A9CD-D5AD7BB56E60}"/>
          </ac:picMkLst>
        </pc:picChg>
      </pc:sldChg>
      <pc:sldChg chg="modSp add">
        <pc:chgData name="许 明乐" userId="c245c2684769aa20" providerId="LiveId" clId="{F8F1C2AB-0EAE-4E3E-A9EB-A22E73C0A6D1}" dt="2020-04-02T05:28:57.371" v="7650" actId="27636"/>
        <pc:sldMkLst>
          <pc:docMk/>
          <pc:sldMk cId="2024680778" sldId="291"/>
        </pc:sldMkLst>
        <pc:spChg chg="mod">
          <ac:chgData name="许 明乐" userId="c245c2684769aa20" providerId="LiveId" clId="{F8F1C2AB-0EAE-4E3E-A9EB-A22E73C0A6D1}" dt="2020-04-02T05:28:57.371" v="7650" actId="27636"/>
          <ac:spMkLst>
            <pc:docMk/>
            <pc:sldMk cId="2024680778" sldId="291"/>
            <ac:spMk id="2" creationId="{B51348E5-AD49-4E53-8426-25633DF8B532}"/>
          </ac:spMkLst>
        </pc:spChg>
        <pc:spChg chg="mod">
          <ac:chgData name="许 明乐" userId="c245c2684769aa20" providerId="LiveId" clId="{F8F1C2AB-0EAE-4E3E-A9EB-A22E73C0A6D1}" dt="2020-04-02T05:04:06.130" v="6927" actId="20577"/>
          <ac:spMkLst>
            <pc:docMk/>
            <pc:sldMk cId="2024680778" sldId="291"/>
            <ac:spMk id="3" creationId="{B42B1815-A2B2-4EC3-A4E5-DBED00A02493}"/>
          </ac:spMkLst>
        </pc:spChg>
      </pc:sldChg>
      <pc:sldChg chg="addSp modSp add">
        <pc:chgData name="许 明乐" userId="c245c2684769aa20" providerId="LiveId" clId="{F8F1C2AB-0EAE-4E3E-A9EB-A22E73C0A6D1}" dt="2020-04-02T05:42:14.659" v="7995" actId="1076"/>
        <pc:sldMkLst>
          <pc:docMk/>
          <pc:sldMk cId="3408955107" sldId="292"/>
        </pc:sldMkLst>
        <pc:spChg chg="mod">
          <ac:chgData name="许 明乐" userId="c245c2684769aa20" providerId="LiveId" clId="{F8F1C2AB-0EAE-4E3E-A9EB-A22E73C0A6D1}" dt="2020-04-02T05:38:20.574" v="7991" actId="20577"/>
          <ac:spMkLst>
            <pc:docMk/>
            <pc:sldMk cId="3408955107" sldId="292"/>
            <ac:spMk id="2" creationId="{4A9A92BA-BCDE-47D0-893E-700D5F5AA63F}"/>
          </ac:spMkLst>
        </pc:spChg>
        <pc:picChg chg="add mod">
          <ac:chgData name="许 明乐" userId="c245c2684769aa20" providerId="LiveId" clId="{F8F1C2AB-0EAE-4E3E-A9EB-A22E73C0A6D1}" dt="2020-04-02T05:42:14.659" v="7995" actId="1076"/>
          <ac:picMkLst>
            <pc:docMk/>
            <pc:sldMk cId="3408955107" sldId="292"/>
            <ac:picMk id="4" creationId="{05FFCD4D-933B-4EEB-ADBE-5E4228AF3911}"/>
          </ac:picMkLst>
        </pc:picChg>
        <pc:picChg chg="add mod">
          <ac:chgData name="许 明乐" userId="c245c2684769aa20" providerId="LiveId" clId="{F8F1C2AB-0EAE-4E3E-A9EB-A22E73C0A6D1}" dt="2020-04-02T05:38:41.643" v="7993" actId="1076"/>
          <ac:picMkLst>
            <pc:docMk/>
            <pc:sldMk cId="3408955107" sldId="292"/>
            <ac:picMk id="5" creationId="{A2F17F3B-702D-4E33-AECB-0402AFD1334C}"/>
          </ac:picMkLst>
        </pc:picChg>
      </pc:sldChg>
      <pc:sldChg chg="addSp delSp modSp add">
        <pc:chgData name="许 明乐" userId="c245c2684769aa20" providerId="LiveId" clId="{F8F1C2AB-0EAE-4E3E-A9EB-A22E73C0A6D1}" dt="2020-04-02T06:54:31.849" v="8702" actId="1076"/>
        <pc:sldMkLst>
          <pc:docMk/>
          <pc:sldMk cId="2917808496" sldId="293"/>
        </pc:sldMkLst>
        <pc:spChg chg="mod">
          <ac:chgData name="许 明乐" userId="c245c2684769aa20" providerId="LiveId" clId="{F8F1C2AB-0EAE-4E3E-A9EB-A22E73C0A6D1}" dt="2020-04-02T06:50:03.734" v="8460" actId="207"/>
          <ac:spMkLst>
            <pc:docMk/>
            <pc:sldMk cId="2917808496" sldId="293"/>
            <ac:spMk id="2" creationId="{2E630CA4-E663-4EBC-9B5F-7386A2F84CDD}"/>
          </ac:spMkLst>
        </pc:spChg>
        <pc:picChg chg="add mod">
          <ac:chgData name="许 明乐" userId="c245c2684769aa20" providerId="LiveId" clId="{F8F1C2AB-0EAE-4E3E-A9EB-A22E73C0A6D1}" dt="2020-04-02T06:48:02.545" v="8455" actId="14100"/>
          <ac:picMkLst>
            <pc:docMk/>
            <pc:sldMk cId="2917808496" sldId="293"/>
            <ac:picMk id="4" creationId="{10CC0A41-5229-4F4A-A119-FBF96BF30F28}"/>
          </ac:picMkLst>
        </pc:picChg>
        <pc:picChg chg="add del mod">
          <ac:chgData name="许 明乐" userId="c245c2684769aa20" providerId="LiveId" clId="{F8F1C2AB-0EAE-4E3E-A9EB-A22E73C0A6D1}" dt="2020-04-02T06:46:47.415" v="8429"/>
          <ac:picMkLst>
            <pc:docMk/>
            <pc:sldMk cId="2917808496" sldId="293"/>
            <ac:picMk id="5" creationId="{C0C9C9C8-4EC5-4293-8F4F-CDD93BFE15B5}"/>
          </ac:picMkLst>
        </pc:picChg>
        <pc:picChg chg="add mod ord">
          <ac:chgData name="许 明乐" userId="c245c2684769aa20" providerId="LiveId" clId="{F8F1C2AB-0EAE-4E3E-A9EB-A22E73C0A6D1}" dt="2020-04-02T06:49:57.737" v="8459" actId="1076"/>
          <ac:picMkLst>
            <pc:docMk/>
            <pc:sldMk cId="2917808496" sldId="293"/>
            <ac:picMk id="6" creationId="{C4B7D5F4-0D74-4F03-B535-02DB783683FA}"/>
          </ac:picMkLst>
        </pc:picChg>
        <pc:picChg chg="add mod">
          <ac:chgData name="许 明乐" userId="c245c2684769aa20" providerId="LiveId" clId="{F8F1C2AB-0EAE-4E3E-A9EB-A22E73C0A6D1}" dt="2020-04-02T06:54:31.849" v="8702" actId="1076"/>
          <ac:picMkLst>
            <pc:docMk/>
            <pc:sldMk cId="2917808496" sldId="293"/>
            <ac:picMk id="7" creationId="{03D18770-0FF5-4859-B9C9-2264219EEBFC}"/>
          </ac:picMkLst>
        </pc:picChg>
      </pc:sldChg>
      <pc:sldChg chg="addSp delSp modSp add">
        <pc:chgData name="许 明乐" userId="c245c2684769aa20" providerId="LiveId" clId="{F8F1C2AB-0EAE-4E3E-A9EB-A22E73C0A6D1}" dt="2020-04-02T07:14:33.257" v="9789" actId="20577"/>
        <pc:sldMkLst>
          <pc:docMk/>
          <pc:sldMk cId="2285481894" sldId="294"/>
        </pc:sldMkLst>
        <pc:spChg chg="mod">
          <ac:chgData name="许 明乐" userId="c245c2684769aa20" providerId="LiveId" clId="{F8F1C2AB-0EAE-4E3E-A9EB-A22E73C0A6D1}" dt="2020-04-02T07:14:33.257" v="9789" actId="20577"/>
          <ac:spMkLst>
            <pc:docMk/>
            <pc:sldMk cId="2285481894" sldId="294"/>
            <ac:spMk id="2" creationId="{BFCBA7C0-489F-4718-BEE4-7CE918BA5CFD}"/>
          </ac:spMkLst>
        </pc:spChg>
        <pc:picChg chg="add del mod">
          <ac:chgData name="许 明乐" userId="c245c2684769aa20" providerId="LiveId" clId="{F8F1C2AB-0EAE-4E3E-A9EB-A22E73C0A6D1}" dt="2020-04-02T07:07:33.976" v="8941"/>
          <ac:picMkLst>
            <pc:docMk/>
            <pc:sldMk cId="2285481894" sldId="294"/>
            <ac:picMk id="4" creationId="{EBDC500E-89B8-4A3B-AE6E-DD3A6D2E0C3A}"/>
          </ac:picMkLst>
        </pc:picChg>
      </pc:sldChg>
      <pc:sldChg chg="addSp modSp add">
        <pc:chgData name="许 明乐" userId="c245c2684769aa20" providerId="LiveId" clId="{F8F1C2AB-0EAE-4E3E-A9EB-A22E73C0A6D1}" dt="2020-04-02T07:07:14.282" v="8938" actId="1076"/>
        <pc:sldMkLst>
          <pc:docMk/>
          <pc:sldMk cId="860064743" sldId="295"/>
        </pc:sldMkLst>
        <pc:spChg chg="mod">
          <ac:chgData name="许 明乐" userId="c245c2684769aa20" providerId="LiveId" clId="{F8F1C2AB-0EAE-4E3E-A9EB-A22E73C0A6D1}" dt="2020-04-02T07:07:08.692" v="8936"/>
          <ac:spMkLst>
            <pc:docMk/>
            <pc:sldMk cId="860064743" sldId="295"/>
            <ac:spMk id="2" creationId="{708C8E6E-85F4-4991-B0A8-A396AFCC1353}"/>
          </ac:spMkLst>
        </pc:spChg>
        <pc:picChg chg="add mod">
          <ac:chgData name="许 明乐" userId="c245c2684769aa20" providerId="LiveId" clId="{F8F1C2AB-0EAE-4E3E-A9EB-A22E73C0A6D1}" dt="2020-04-02T07:07:12.754" v="8937" actId="1076"/>
          <ac:picMkLst>
            <pc:docMk/>
            <pc:sldMk cId="860064743" sldId="295"/>
            <ac:picMk id="4" creationId="{754ACB80-22CD-46BC-860F-75F72303CEF4}"/>
          </ac:picMkLst>
        </pc:picChg>
        <pc:picChg chg="add mod">
          <ac:chgData name="许 明乐" userId="c245c2684769aa20" providerId="LiveId" clId="{F8F1C2AB-0EAE-4E3E-A9EB-A22E73C0A6D1}" dt="2020-04-02T07:07:14.282" v="8938" actId="1076"/>
          <ac:picMkLst>
            <pc:docMk/>
            <pc:sldMk cId="860064743" sldId="295"/>
            <ac:picMk id="5" creationId="{C474288B-ADE0-4181-B4E6-50F1600A1410}"/>
          </ac:picMkLst>
        </pc:picChg>
      </pc:sldChg>
      <pc:sldChg chg="addSp modSp add">
        <pc:chgData name="许 明乐" userId="c245c2684769aa20" providerId="LiveId" clId="{F8F1C2AB-0EAE-4E3E-A9EB-A22E73C0A6D1}" dt="2020-04-02T07:08:21.995" v="8955" actId="14100"/>
        <pc:sldMkLst>
          <pc:docMk/>
          <pc:sldMk cId="2211229937" sldId="296"/>
        </pc:sldMkLst>
        <pc:spChg chg="mod">
          <ac:chgData name="许 明乐" userId="c245c2684769aa20" providerId="LiveId" clId="{F8F1C2AB-0EAE-4E3E-A9EB-A22E73C0A6D1}" dt="2020-04-02T07:07:41.283" v="8944" actId="1076"/>
          <ac:spMkLst>
            <pc:docMk/>
            <pc:sldMk cId="2211229937" sldId="296"/>
            <ac:spMk id="2" creationId="{2F70443B-BABC-4E2A-98CB-7CEEC41595FF}"/>
          </ac:spMkLst>
        </pc:spChg>
        <pc:picChg chg="add mod">
          <ac:chgData name="许 明乐" userId="c245c2684769aa20" providerId="LiveId" clId="{F8F1C2AB-0EAE-4E3E-A9EB-A22E73C0A6D1}" dt="2020-04-02T07:08:21.995" v="8955" actId="14100"/>
          <ac:picMkLst>
            <pc:docMk/>
            <pc:sldMk cId="2211229937" sldId="296"/>
            <ac:picMk id="4" creationId="{D3DC2132-D685-438B-A08A-FF12DA31FABE}"/>
          </ac:picMkLst>
        </pc:picChg>
        <pc:picChg chg="add mod">
          <ac:chgData name="许 明乐" userId="c245c2684769aa20" providerId="LiveId" clId="{F8F1C2AB-0EAE-4E3E-A9EB-A22E73C0A6D1}" dt="2020-04-02T07:08:14.747" v="8953" actId="1076"/>
          <ac:picMkLst>
            <pc:docMk/>
            <pc:sldMk cId="2211229937" sldId="296"/>
            <ac:picMk id="5" creationId="{83EBB952-EF18-4A1F-A8E9-5F6C553B709C}"/>
          </ac:picMkLst>
        </pc:picChg>
        <pc:picChg chg="add mod">
          <ac:chgData name="许 明乐" userId="c245c2684769aa20" providerId="LiveId" clId="{F8F1C2AB-0EAE-4E3E-A9EB-A22E73C0A6D1}" dt="2020-04-02T07:08:09.811" v="8952" actId="1076"/>
          <ac:picMkLst>
            <pc:docMk/>
            <pc:sldMk cId="2211229937" sldId="296"/>
            <ac:picMk id="6" creationId="{802B2759-D9FA-4A17-9B65-48EC48DDC3EB}"/>
          </ac:picMkLst>
        </pc:picChg>
      </pc:sldChg>
      <pc:sldChg chg="addSp delSp modSp add">
        <pc:chgData name="许 明乐" userId="c245c2684769aa20" providerId="LiveId" clId="{F8F1C2AB-0EAE-4E3E-A9EB-A22E73C0A6D1}" dt="2020-04-02T07:22:02.292" v="10042"/>
        <pc:sldMkLst>
          <pc:docMk/>
          <pc:sldMk cId="3209579200" sldId="297"/>
        </pc:sldMkLst>
        <pc:spChg chg="mod">
          <ac:chgData name="许 明乐" userId="c245c2684769aa20" providerId="LiveId" clId="{F8F1C2AB-0EAE-4E3E-A9EB-A22E73C0A6D1}" dt="2020-04-02T07:16:12.582" v="9979" actId="20577"/>
          <ac:spMkLst>
            <pc:docMk/>
            <pc:sldMk cId="3209579200" sldId="297"/>
            <ac:spMk id="2" creationId="{80241526-59A5-4FDE-BF81-A4232179AA17}"/>
          </ac:spMkLst>
        </pc:spChg>
        <pc:picChg chg="add mod">
          <ac:chgData name="许 明乐" userId="c245c2684769aa20" providerId="LiveId" clId="{F8F1C2AB-0EAE-4E3E-A9EB-A22E73C0A6D1}" dt="2020-04-02T07:21:54.539" v="10039" actId="1076"/>
          <ac:picMkLst>
            <pc:docMk/>
            <pc:sldMk cId="3209579200" sldId="297"/>
            <ac:picMk id="4" creationId="{95AAE4F5-FC3D-4217-BF51-B5B91635815D}"/>
          </ac:picMkLst>
        </pc:picChg>
        <pc:picChg chg="add del mod">
          <ac:chgData name="许 明乐" userId="c245c2684769aa20" providerId="LiveId" clId="{F8F1C2AB-0EAE-4E3E-A9EB-A22E73C0A6D1}" dt="2020-04-02T07:21:46.330" v="10035"/>
          <ac:picMkLst>
            <pc:docMk/>
            <pc:sldMk cId="3209579200" sldId="297"/>
            <ac:picMk id="5" creationId="{C5AFFB2C-15B0-4C5A-A3A7-13C71E2F0A1C}"/>
          </ac:picMkLst>
        </pc:picChg>
        <pc:picChg chg="add del mod">
          <ac:chgData name="许 明乐" userId="c245c2684769aa20" providerId="LiveId" clId="{F8F1C2AB-0EAE-4E3E-A9EB-A22E73C0A6D1}" dt="2020-04-02T07:22:02.292" v="10042"/>
          <ac:picMkLst>
            <pc:docMk/>
            <pc:sldMk cId="3209579200" sldId="297"/>
            <ac:picMk id="6" creationId="{98FD8BBE-2D41-4886-86AC-C397A559CB54}"/>
          </ac:picMkLst>
        </pc:picChg>
      </pc:sldChg>
      <pc:sldChg chg="modSp add">
        <pc:chgData name="许 明乐" userId="c245c2684769aa20" providerId="LiveId" clId="{F8F1C2AB-0EAE-4E3E-A9EB-A22E73C0A6D1}" dt="2020-04-02T07:27:43.990" v="10714" actId="20577"/>
        <pc:sldMkLst>
          <pc:docMk/>
          <pc:sldMk cId="1370219403" sldId="298"/>
        </pc:sldMkLst>
        <pc:spChg chg="mod">
          <ac:chgData name="许 明乐" userId="c245c2684769aa20" providerId="LiveId" clId="{F8F1C2AB-0EAE-4E3E-A9EB-A22E73C0A6D1}" dt="2020-04-02T07:27:43.990" v="10714" actId="20577"/>
          <ac:spMkLst>
            <pc:docMk/>
            <pc:sldMk cId="1370219403" sldId="298"/>
            <ac:spMk id="2" creationId="{FEA89E55-A409-4832-A74E-E30E93F4AD63}"/>
          </ac:spMkLst>
        </pc:spChg>
      </pc:sldChg>
      <pc:sldChg chg="addSp modSp add">
        <pc:chgData name="许 明乐" userId="c245c2684769aa20" providerId="LiveId" clId="{F8F1C2AB-0EAE-4E3E-A9EB-A22E73C0A6D1}" dt="2020-04-02T07:22:14.325" v="10047" actId="732"/>
        <pc:sldMkLst>
          <pc:docMk/>
          <pc:sldMk cId="4145880851" sldId="299"/>
        </pc:sldMkLst>
        <pc:picChg chg="add mod">
          <ac:chgData name="许 明乐" userId="c245c2684769aa20" providerId="LiveId" clId="{F8F1C2AB-0EAE-4E3E-A9EB-A22E73C0A6D1}" dt="2020-04-02T07:22:14.325" v="10047" actId="732"/>
          <ac:picMkLst>
            <pc:docMk/>
            <pc:sldMk cId="4145880851" sldId="299"/>
            <ac:picMk id="4" creationId="{3553AAF2-D11D-4CBD-AF7B-DEC63F2C3BC3}"/>
          </ac:picMkLst>
        </pc:picChg>
        <pc:picChg chg="add mod">
          <ac:chgData name="许 明乐" userId="c245c2684769aa20" providerId="LiveId" clId="{F8F1C2AB-0EAE-4E3E-A9EB-A22E73C0A6D1}" dt="2020-04-02T07:22:07.756" v="10045" actId="1076"/>
          <ac:picMkLst>
            <pc:docMk/>
            <pc:sldMk cId="4145880851" sldId="299"/>
            <ac:picMk id="5" creationId="{5FCF8FAD-8505-4752-8C8E-C3973F83A7B6}"/>
          </ac:picMkLst>
        </pc:picChg>
      </pc:sldChg>
      <pc:sldChg chg="addSp modSp add">
        <pc:chgData name="许 明乐" userId="c245c2684769aa20" providerId="LiveId" clId="{F8F1C2AB-0EAE-4E3E-A9EB-A22E73C0A6D1}" dt="2020-04-02T07:28:25.708" v="10717" actId="1076"/>
        <pc:sldMkLst>
          <pc:docMk/>
          <pc:sldMk cId="496043014" sldId="300"/>
        </pc:sldMkLst>
        <pc:picChg chg="add mod">
          <ac:chgData name="许 明乐" userId="c245c2684769aa20" providerId="LiveId" clId="{F8F1C2AB-0EAE-4E3E-A9EB-A22E73C0A6D1}" dt="2020-04-02T07:28:25.708" v="10717" actId="1076"/>
          <ac:picMkLst>
            <pc:docMk/>
            <pc:sldMk cId="496043014" sldId="300"/>
            <ac:picMk id="4" creationId="{AA40BFC8-532B-4BFE-A8E8-EEE55CBA060D}"/>
          </ac:picMkLst>
        </pc:picChg>
      </pc:sldChg>
      <pc:sldChg chg="addSp delSp modSp add">
        <pc:chgData name="许 明乐" userId="c245c2684769aa20" providerId="LiveId" clId="{F8F1C2AB-0EAE-4E3E-A9EB-A22E73C0A6D1}" dt="2020-04-02T07:45:17.453" v="11396" actId="1076"/>
        <pc:sldMkLst>
          <pc:docMk/>
          <pc:sldMk cId="3910336817" sldId="301"/>
        </pc:sldMkLst>
        <pc:spChg chg="mod">
          <ac:chgData name="许 明乐" userId="c245c2684769aa20" providerId="LiveId" clId="{F8F1C2AB-0EAE-4E3E-A9EB-A22E73C0A6D1}" dt="2020-04-02T07:35:19.345" v="11040" actId="20577"/>
          <ac:spMkLst>
            <pc:docMk/>
            <pc:sldMk cId="3910336817" sldId="301"/>
            <ac:spMk id="2" creationId="{C51E9FA8-2FAE-4870-A12E-CCD224EB018F}"/>
          </ac:spMkLst>
        </pc:spChg>
        <pc:picChg chg="add mod">
          <ac:chgData name="许 明乐" userId="c245c2684769aa20" providerId="LiveId" clId="{F8F1C2AB-0EAE-4E3E-A9EB-A22E73C0A6D1}" dt="2020-04-02T07:33:46.573" v="10918" actId="1076"/>
          <ac:picMkLst>
            <pc:docMk/>
            <pc:sldMk cId="3910336817" sldId="301"/>
            <ac:picMk id="4" creationId="{3D861380-CB6C-4D7B-AD53-AEDCDF5D7641}"/>
          </ac:picMkLst>
        </pc:picChg>
        <pc:picChg chg="add mod">
          <ac:chgData name="许 明乐" userId="c245c2684769aa20" providerId="LiveId" clId="{F8F1C2AB-0EAE-4E3E-A9EB-A22E73C0A6D1}" dt="2020-04-02T07:45:16.454" v="11395" actId="1076"/>
          <ac:picMkLst>
            <pc:docMk/>
            <pc:sldMk cId="3910336817" sldId="301"/>
            <ac:picMk id="5" creationId="{36C106DF-5EB5-47F2-B08B-707AD1C4E856}"/>
          </ac:picMkLst>
        </pc:picChg>
        <pc:picChg chg="add mod">
          <ac:chgData name="许 明乐" userId="c245c2684769aa20" providerId="LiveId" clId="{F8F1C2AB-0EAE-4E3E-A9EB-A22E73C0A6D1}" dt="2020-04-02T07:45:15.734" v="11394" actId="1076"/>
          <ac:picMkLst>
            <pc:docMk/>
            <pc:sldMk cId="3910336817" sldId="301"/>
            <ac:picMk id="6" creationId="{ECBEDAE2-5416-4C60-AEC2-DB979F472C92}"/>
          </ac:picMkLst>
        </pc:picChg>
        <pc:picChg chg="add mod">
          <ac:chgData name="许 明乐" userId="c245c2684769aa20" providerId="LiveId" clId="{F8F1C2AB-0EAE-4E3E-A9EB-A22E73C0A6D1}" dt="2020-04-02T07:45:17.453" v="11396" actId="1076"/>
          <ac:picMkLst>
            <pc:docMk/>
            <pc:sldMk cId="3910336817" sldId="301"/>
            <ac:picMk id="7" creationId="{FEBA210F-3866-45AE-ABE5-3C4366F08D25}"/>
          </ac:picMkLst>
        </pc:picChg>
        <pc:picChg chg="add del mod">
          <ac:chgData name="许 明乐" userId="c245c2684769aa20" providerId="LiveId" clId="{F8F1C2AB-0EAE-4E3E-A9EB-A22E73C0A6D1}" dt="2020-04-02T07:45:06.845" v="11390"/>
          <ac:picMkLst>
            <pc:docMk/>
            <pc:sldMk cId="3910336817" sldId="301"/>
            <ac:picMk id="8" creationId="{1E62A741-9E6F-4297-89BA-58F78A955B50}"/>
          </ac:picMkLst>
        </pc:picChg>
      </pc:sldChg>
      <pc:sldChg chg="addSp modSp add">
        <pc:chgData name="许 明乐" userId="c245c2684769aa20" providerId="LiveId" clId="{F8F1C2AB-0EAE-4E3E-A9EB-A22E73C0A6D1}" dt="2020-04-02T07:45:19.060" v="11397"/>
        <pc:sldMkLst>
          <pc:docMk/>
          <pc:sldMk cId="3985780414" sldId="302"/>
        </pc:sldMkLst>
        <pc:spChg chg="mod">
          <ac:chgData name="许 明乐" userId="c245c2684769aa20" providerId="LiveId" clId="{F8F1C2AB-0EAE-4E3E-A9EB-A22E73C0A6D1}" dt="2020-04-02T07:44:53.058" v="11388" actId="20577"/>
          <ac:spMkLst>
            <pc:docMk/>
            <pc:sldMk cId="3985780414" sldId="302"/>
            <ac:spMk id="2" creationId="{0920F4CB-7667-4919-9CF1-225994CD2B40}"/>
          </ac:spMkLst>
        </pc:spChg>
        <pc:picChg chg="add mod">
          <ac:chgData name="许 明乐" userId="c245c2684769aa20" providerId="LiveId" clId="{F8F1C2AB-0EAE-4E3E-A9EB-A22E73C0A6D1}" dt="2020-04-02T07:44:55.311" v="11389" actId="1076"/>
          <ac:picMkLst>
            <pc:docMk/>
            <pc:sldMk cId="3985780414" sldId="302"/>
            <ac:picMk id="4" creationId="{7C7CB8F0-9231-4E79-8272-42B9C053F4B1}"/>
          </ac:picMkLst>
        </pc:picChg>
        <pc:picChg chg="add">
          <ac:chgData name="许 明乐" userId="c245c2684769aa20" providerId="LiveId" clId="{F8F1C2AB-0EAE-4E3E-A9EB-A22E73C0A6D1}" dt="2020-04-02T07:45:19.060" v="11397"/>
          <ac:picMkLst>
            <pc:docMk/>
            <pc:sldMk cId="3985780414" sldId="302"/>
            <ac:picMk id="5" creationId="{B6682FDA-82E0-465F-AA3E-64527274A782}"/>
          </ac:picMkLst>
        </pc:picChg>
      </pc:sldChg>
      <pc:sldChg chg="add del">
        <pc:chgData name="许 明乐" userId="c245c2684769aa20" providerId="LiveId" clId="{F8F1C2AB-0EAE-4E3E-A9EB-A22E73C0A6D1}" dt="2020-04-02T07:46:53.084" v="11399" actId="2696"/>
        <pc:sldMkLst>
          <pc:docMk/>
          <pc:sldMk cId="1954685656" sldId="303"/>
        </pc:sldMkLst>
      </pc:sldChg>
    </pc:docChg>
  </pc:docChgLst>
  <pc:docChgLst>
    <pc:chgData name="许 明乐" userId="c245c2684769aa20" providerId="LiveId" clId="{B8862227-772C-41DE-B81F-3EE4C390EB84}"/>
    <pc:docChg chg="addSld delSld modSld">
      <pc:chgData name="许 明乐" userId="c245c2684769aa20" providerId="LiveId" clId="{B8862227-772C-41DE-B81F-3EE4C390EB84}" dt="2019-09-16T08:47:34.379" v="10"/>
      <pc:docMkLst>
        <pc:docMk/>
      </pc:docMkLst>
      <pc:sldChg chg="add">
        <pc:chgData name="许 明乐" userId="c245c2684769aa20" providerId="LiveId" clId="{B8862227-772C-41DE-B81F-3EE4C390EB84}" dt="2019-09-16T08:47:34.379" v="10"/>
        <pc:sldMkLst>
          <pc:docMk/>
          <pc:sldMk cId="94900427" sldId="256"/>
        </pc:sldMkLst>
      </pc:sldChg>
      <pc:sldChg chg="del">
        <pc:chgData name="许 明乐" userId="c245c2684769aa20" providerId="LiveId" clId="{B8862227-772C-41DE-B81F-3EE4C390EB84}" dt="2019-09-16T08:47:32.927" v="9" actId="2696"/>
        <pc:sldMkLst>
          <pc:docMk/>
          <pc:sldMk cId="3096930362" sldId="256"/>
        </pc:sldMkLst>
      </pc:sldChg>
      <pc:sldChg chg="del">
        <pc:chgData name="许 明乐" userId="c245c2684769aa20" providerId="LiveId" clId="{B8862227-772C-41DE-B81F-3EE4C390EB84}" dt="2019-09-16T08:47:32.109" v="0" actId="2696"/>
        <pc:sldMkLst>
          <pc:docMk/>
          <pc:sldMk cId="1643608607" sldId="257"/>
        </pc:sldMkLst>
      </pc:sldChg>
      <pc:sldChg chg="del">
        <pc:chgData name="许 明乐" userId="c245c2684769aa20" providerId="LiveId" clId="{B8862227-772C-41DE-B81F-3EE4C390EB84}" dt="2019-09-16T08:47:32.609" v="1" actId="2696"/>
        <pc:sldMkLst>
          <pc:docMk/>
          <pc:sldMk cId="258321088" sldId="258"/>
        </pc:sldMkLst>
      </pc:sldChg>
      <pc:sldChg chg="del">
        <pc:chgData name="许 明乐" userId="c245c2684769aa20" providerId="LiveId" clId="{B8862227-772C-41DE-B81F-3EE4C390EB84}" dt="2019-09-16T08:47:32.668" v="2" actId="2696"/>
        <pc:sldMkLst>
          <pc:docMk/>
          <pc:sldMk cId="247552859" sldId="259"/>
        </pc:sldMkLst>
      </pc:sldChg>
      <pc:sldChg chg="del">
        <pc:chgData name="许 明乐" userId="c245c2684769aa20" providerId="LiveId" clId="{B8862227-772C-41DE-B81F-3EE4C390EB84}" dt="2019-09-16T08:47:32.728" v="3" actId="2696"/>
        <pc:sldMkLst>
          <pc:docMk/>
          <pc:sldMk cId="3891335202" sldId="260"/>
        </pc:sldMkLst>
      </pc:sldChg>
      <pc:sldChg chg="del">
        <pc:chgData name="许 明乐" userId="c245c2684769aa20" providerId="LiveId" clId="{B8862227-772C-41DE-B81F-3EE4C390EB84}" dt="2019-09-16T08:47:32.763" v="4" actId="2696"/>
        <pc:sldMkLst>
          <pc:docMk/>
          <pc:sldMk cId="1023339988" sldId="261"/>
        </pc:sldMkLst>
      </pc:sldChg>
      <pc:sldChg chg="del">
        <pc:chgData name="许 明乐" userId="c245c2684769aa20" providerId="LiveId" clId="{B8862227-772C-41DE-B81F-3EE4C390EB84}" dt="2019-09-16T08:47:32.815" v="5" actId="2696"/>
        <pc:sldMkLst>
          <pc:docMk/>
          <pc:sldMk cId="3154129052" sldId="262"/>
        </pc:sldMkLst>
      </pc:sldChg>
      <pc:sldChg chg="del">
        <pc:chgData name="许 明乐" userId="c245c2684769aa20" providerId="LiveId" clId="{B8862227-772C-41DE-B81F-3EE4C390EB84}" dt="2019-09-16T08:47:32.830" v="6" actId="2696"/>
        <pc:sldMkLst>
          <pc:docMk/>
          <pc:sldMk cId="3623498418" sldId="263"/>
        </pc:sldMkLst>
      </pc:sldChg>
      <pc:sldChg chg="del">
        <pc:chgData name="许 明乐" userId="c245c2684769aa20" providerId="LiveId" clId="{B8862227-772C-41DE-B81F-3EE4C390EB84}" dt="2019-09-16T08:47:32.846" v="7" actId="2696"/>
        <pc:sldMkLst>
          <pc:docMk/>
          <pc:sldMk cId="1435406641" sldId="264"/>
        </pc:sldMkLst>
      </pc:sldChg>
      <pc:sldChg chg="del">
        <pc:chgData name="许 明乐" userId="c245c2684769aa20" providerId="LiveId" clId="{B8862227-772C-41DE-B81F-3EE4C390EB84}" dt="2019-09-16T08:47:32.897" v="8" actId="2696"/>
        <pc:sldMkLst>
          <pc:docMk/>
          <pc:sldMk cId="315099728" sldId="265"/>
        </pc:sldMkLst>
      </pc:sldChg>
    </pc:docChg>
  </pc:docChgLst>
  <pc:docChgLst>
    <pc:chgData name="明乐 许" userId="c245c2684769aa20" providerId="LiveId" clId="{B3D60034-C790-4286-846A-21D9126BE493}"/>
  </pc:docChgLst>
  <pc:docChgLst>
    <pc:chgData name="明乐 许" userId="c245c2684769aa20" providerId="LiveId" clId="{2BBC2476-B08B-45B9-8DD9-D1E252D30E02}"/>
    <pc:docChg chg="undo custSel addSld delSld modSld modMainMaster">
      <pc:chgData name="明乐 许" userId="c245c2684769aa20" providerId="LiveId" clId="{2BBC2476-B08B-45B9-8DD9-D1E252D30E02}" dt="2019-07-08T07:54:38.026" v="8000" actId="20577"/>
      <pc:docMkLst>
        <pc:docMk/>
      </pc:docMkLst>
      <pc:sldChg chg="addSp modSp">
        <pc:chgData name="明乐 许" userId="c245c2684769aa20" providerId="LiveId" clId="{2BBC2476-B08B-45B9-8DD9-D1E252D30E02}" dt="2019-07-08T02:43:50.883" v="1839" actId="20577"/>
        <pc:sldMkLst>
          <pc:docMk/>
          <pc:sldMk cId="3096930362" sldId="256"/>
        </pc:sldMkLst>
        <pc:spChg chg="mod">
          <ac:chgData name="明乐 许" userId="c245c2684769aa20" providerId="LiveId" clId="{2BBC2476-B08B-45B9-8DD9-D1E252D30E02}" dt="2019-07-08T01:21:48.051" v="171" actId="27636"/>
          <ac:spMkLst>
            <pc:docMk/>
            <pc:sldMk cId="3096930362" sldId="256"/>
            <ac:spMk id="2" creationId="{3EAAA180-68FC-4554-A0FB-9CDA4C969168}"/>
          </ac:spMkLst>
        </pc:spChg>
        <pc:spChg chg="mod">
          <ac:chgData name="明乐 许" userId="c245c2684769aa20" providerId="LiveId" clId="{2BBC2476-B08B-45B9-8DD9-D1E252D30E02}" dt="2019-07-08T02:43:50.883" v="1839" actId="20577"/>
          <ac:spMkLst>
            <pc:docMk/>
            <pc:sldMk cId="3096930362" sldId="256"/>
            <ac:spMk id="3" creationId="{5798499D-51DE-4CF2-A7AE-894AC55D1E1D}"/>
          </ac:spMkLst>
        </pc:spChg>
        <pc:picChg chg="add mod">
          <ac:chgData name="明乐 许" userId="c245c2684769aa20" providerId="LiveId" clId="{2BBC2476-B08B-45B9-8DD9-D1E252D30E02}" dt="2019-07-08T01:21:59.086" v="175" actId="1076"/>
          <ac:picMkLst>
            <pc:docMk/>
            <pc:sldMk cId="3096930362" sldId="256"/>
            <ac:picMk id="4" creationId="{D183D3C9-21D5-41F2-A84D-6735EA56C432}"/>
          </ac:picMkLst>
        </pc:picChg>
      </pc:sldChg>
      <pc:sldMasterChg chg="delSp modSp delSldLayout modSldLayout">
        <pc:chgData name="明乐 许" userId="c245c2684769aa20" providerId="LiveId" clId="{2BBC2476-B08B-45B9-8DD9-D1E252D30E02}" dt="2019-07-08T01:58:39.445" v="1209" actId="403"/>
        <pc:sldMasterMkLst>
          <pc:docMk/>
          <pc:sldMasterMk cId="592512350" sldId="2147483648"/>
        </pc:sldMasterMkLst>
        <pc:spChg chg="mod">
          <ac:chgData name="明乐 许" userId="c245c2684769aa20" providerId="LiveId" clId="{2BBC2476-B08B-45B9-8DD9-D1E252D30E02}" dt="2019-07-05T04:58:45.935" v="7" actId="1076"/>
          <ac:spMkLst>
            <pc:docMk/>
            <pc:sldMasterMk cId="592512350" sldId="2147483648"/>
            <ac:spMk id="2" creationId="{00000000-0000-0000-0000-000000000000}"/>
          </ac:spMkLst>
        </pc:spChg>
        <pc:spChg chg="mod">
          <ac:chgData name="明乐 许" userId="c245c2684769aa20" providerId="LiveId" clId="{2BBC2476-B08B-45B9-8DD9-D1E252D30E02}" dt="2019-07-05T04:58:44.796" v="6" actId="1076"/>
          <ac:spMkLst>
            <pc:docMk/>
            <pc:sldMasterMk cId="592512350" sldId="2147483648"/>
            <ac:spMk id="7" creationId="{00000000-0000-0000-0000-000000000000}"/>
          </ac:spMkLst>
        </pc:spChg>
        <pc:spChg chg="del">
          <ac:chgData name="明乐 许" userId="c245c2684769aa20" providerId="LiveId" clId="{2BBC2476-B08B-45B9-8DD9-D1E252D30E02}" dt="2019-07-05T04:58:32.291" v="2" actId="478"/>
          <ac:spMkLst>
            <pc:docMk/>
            <pc:sldMasterMk cId="592512350" sldId="2147483648"/>
            <ac:spMk id="11" creationId="{6C3F68F7-F6B7-445E-9B26-DB106ECDD373}"/>
          </ac:spMkLst>
        </pc:spChg>
        <pc:picChg chg="del">
          <ac:chgData name="明乐 许" userId="c245c2684769aa20" providerId="LiveId" clId="{2BBC2476-B08B-45B9-8DD9-D1E252D30E02}" dt="2019-07-05T04:58:19.656" v="1" actId="478"/>
          <ac:picMkLst>
            <pc:docMk/>
            <pc:sldMasterMk cId="592512350" sldId="2147483648"/>
            <ac:picMk id="12" creationId="{5DD8513D-D44E-4AD8-B238-B001B098BC63}"/>
          </ac:picMkLst>
        </pc:picChg>
        <pc:sldLayoutChg chg="modSp">
          <pc:chgData name="明乐 许" userId="c245c2684769aa20" providerId="LiveId" clId="{2BBC2476-B08B-45B9-8DD9-D1E252D30E02}" dt="2019-07-08T01:20:09.943" v="148" actId="1076"/>
          <pc:sldLayoutMkLst>
            <pc:docMk/>
            <pc:sldMasterMk cId="592512350" sldId="2147483648"/>
            <pc:sldLayoutMk cId="2420558653" sldId="2147483663"/>
          </pc:sldLayoutMkLst>
          <pc:spChg chg="mod">
            <ac:chgData name="明乐 许" userId="c245c2684769aa20" providerId="LiveId" clId="{2BBC2476-B08B-45B9-8DD9-D1E252D30E02}" dt="2019-07-05T04:59:11.644" v="18" actId="20577"/>
            <ac:spMkLst>
              <pc:docMk/>
              <pc:sldMasterMk cId="592512350" sldId="2147483648"/>
              <pc:sldLayoutMk cId="2420558653" sldId="2147483663"/>
              <ac:spMk id="2" creationId="{00000000-0000-0000-0000-000000000000}"/>
            </ac:spMkLst>
          </pc:spChg>
          <pc:spChg chg="mod">
            <ac:chgData name="明乐 许" userId="c245c2684769aa20" providerId="LiveId" clId="{2BBC2476-B08B-45B9-8DD9-D1E252D30E02}" dt="2019-07-08T01:20:09.943" v="148" actId="1076"/>
            <ac:spMkLst>
              <pc:docMk/>
              <pc:sldMasterMk cId="592512350" sldId="2147483648"/>
              <pc:sldLayoutMk cId="2420558653" sldId="2147483663"/>
              <ac:spMk id="10" creationId="{00000000-0000-0000-0000-000000000000}"/>
            </ac:spMkLst>
          </pc:spChg>
        </pc:sldLayoutChg>
        <pc:sldLayoutChg chg="modSp">
          <pc:chgData name="明乐 许" userId="c245c2684769aa20" providerId="LiveId" clId="{2BBC2476-B08B-45B9-8DD9-D1E252D30E02}" dt="2019-07-08T01:58:39.445" v="1209" actId="403"/>
          <pc:sldLayoutMkLst>
            <pc:docMk/>
            <pc:sldMasterMk cId="592512350" sldId="2147483648"/>
            <pc:sldLayoutMk cId="224768350" sldId="2147483664"/>
          </pc:sldLayoutMkLst>
          <pc:spChg chg="mod">
            <ac:chgData name="明乐 许" userId="c245c2684769aa20" providerId="LiveId" clId="{2BBC2476-B08B-45B9-8DD9-D1E252D30E02}" dt="2019-07-08T01:58:39.445" v="1209" actId="403"/>
            <ac:spMkLst>
              <pc:docMk/>
              <pc:sldMasterMk cId="592512350" sldId="2147483648"/>
              <pc:sldLayoutMk cId="224768350" sldId="2147483664"/>
              <ac:spMk id="4" creationId="{C9690895-80DD-4C26-8F54-53D081F22935}"/>
            </ac:spMkLst>
          </pc:spChg>
        </pc:sldLayoutChg>
      </pc:sldMasterChg>
    </pc:docChg>
  </pc:docChgLst>
  <pc:docChgLst>
    <pc:chgData name="许 明乐" userId="c245c2684769aa20" providerId="LiveId" clId="{E9C4C25B-13D2-45E4-8A67-D0DB02CA8C7A}"/>
    <pc:docChg chg="undo custSel modSld modMainMaster">
      <pc:chgData name="许 明乐" userId="c245c2684769aa20" providerId="LiveId" clId="{E9C4C25B-13D2-45E4-8A67-D0DB02CA8C7A}" dt="2019-09-14T12:12:06.240" v="120" actId="1076"/>
      <pc:docMkLst>
        <pc:docMk/>
      </pc:docMkLst>
      <pc:sldChg chg="modSp">
        <pc:chgData name="许 明乐" userId="c245c2684769aa20" providerId="LiveId" clId="{E9C4C25B-13D2-45E4-8A67-D0DB02CA8C7A}" dt="2019-09-14T12:05:32.926" v="1" actId="27636"/>
        <pc:sldMkLst>
          <pc:docMk/>
          <pc:sldMk cId="3096930362" sldId="256"/>
        </pc:sldMkLst>
        <pc:spChg chg="mod">
          <ac:chgData name="许 明乐" userId="c245c2684769aa20" providerId="LiveId" clId="{E9C4C25B-13D2-45E4-8A67-D0DB02CA8C7A}" dt="2019-09-14T12:05:32.926" v="1" actId="27636"/>
          <ac:spMkLst>
            <pc:docMk/>
            <pc:sldMk cId="3096930362" sldId="256"/>
            <ac:spMk id="3" creationId="{5798499D-51DE-4CF2-A7AE-894AC55D1E1D}"/>
          </ac:spMkLst>
        </pc:spChg>
      </pc:sldChg>
      <pc:sldMasterChg chg="addSp modSp modSldLayout">
        <pc:chgData name="许 明乐" userId="c245c2684769aa20" providerId="LiveId" clId="{E9C4C25B-13D2-45E4-8A67-D0DB02CA8C7A}" dt="2019-09-14T12:12:06.240" v="120" actId="1076"/>
        <pc:sldMasterMkLst>
          <pc:docMk/>
          <pc:sldMasterMk cId="592512350" sldId="2147483648"/>
        </pc:sldMasterMkLst>
        <pc:picChg chg="mod">
          <ac:chgData name="许 明乐" userId="c245c2684769aa20" providerId="LiveId" clId="{E9C4C25B-13D2-45E4-8A67-D0DB02CA8C7A}" dt="2019-09-14T12:11:57.512" v="118" actId="552"/>
          <ac:picMkLst>
            <pc:docMk/>
            <pc:sldMasterMk cId="592512350" sldId="2147483648"/>
            <ac:picMk id="10" creationId="{0D87B8A1-3C7D-469E-8738-FBBCE83C0415}"/>
          </ac:picMkLst>
        </pc:picChg>
        <pc:picChg chg="add mod">
          <ac:chgData name="许 明乐" userId="c245c2684769aa20" providerId="LiveId" clId="{E9C4C25B-13D2-45E4-8A67-D0DB02CA8C7A}" dt="2019-09-14T12:11:57.512" v="118" actId="552"/>
          <ac:picMkLst>
            <pc:docMk/>
            <pc:sldMasterMk cId="592512350" sldId="2147483648"/>
            <ac:picMk id="11" creationId="{49219DDF-E969-4C00-B8EA-1FB82B6B8CFB}"/>
          </ac:picMkLst>
        </pc:picChg>
        <pc:sldLayoutChg chg="addSp modSp">
          <pc:chgData name="许 明乐" userId="c245c2684769aa20" providerId="LiveId" clId="{E9C4C25B-13D2-45E4-8A67-D0DB02CA8C7A}" dt="2019-09-14T12:12:02.092" v="119" actId="1076"/>
          <pc:sldLayoutMkLst>
            <pc:docMk/>
            <pc:sldMasterMk cId="592512350" sldId="2147483648"/>
            <pc:sldLayoutMk cId="2112748883" sldId="2147483649"/>
          </pc:sldLayoutMkLst>
          <pc:spChg chg="mod">
            <ac:chgData name="许 明乐" userId="c245c2684769aa20" providerId="LiveId" clId="{E9C4C25B-13D2-45E4-8A67-D0DB02CA8C7A}" dt="2019-09-14T12:08:42.940" v="99" actId="1036"/>
            <ac:spMkLst>
              <pc:docMk/>
              <pc:sldMasterMk cId="592512350" sldId="2147483648"/>
              <pc:sldLayoutMk cId="2112748883" sldId="2147483649"/>
              <ac:spMk id="2" creationId="{00000000-0000-0000-0000-000000000000}"/>
            </ac:spMkLst>
          </pc:spChg>
          <pc:spChg chg="mod">
            <ac:chgData name="许 明乐" userId="c245c2684769aa20" providerId="LiveId" clId="{E9C4C25B-13D2-45E4-8A67-D0DB02CA8C7A}" dt="2019-09-14T12:08:42.940" v="99" actId="1036"/>
            <ac:spMkLst>
              <pc:docMk/>
              <pc:sldMasterMk cId="592512350" sldId="2147483648"/>
              <pc:sldLayoutMk cId="2112748883" sldId="2147483649"/>
              <ac:spMk id="3" creationId="{00000000-0000-0000-0000-000000000000}"/>
            </ac:spMkLst>
          </pc:spChg>
          <pc:spChg chg="mod">
            <ac:chgData name="许 明乐" userId="c245c2684769aa20" providerId="LiveId" clId="{E9C4C25B-13D2-45E4-8A67-D0DB02CA8C7A}" dt="2019-09-14T12:08:34.507" v="51" actId="1035"/>
            <ac:spMkLst>
              <pc:docMk/>
              <pc:sldMasterMk cId="592512350" sldId="2147483648"/>
              <pc:sldLayoutMk cId="2112748883" sldId="2147483649"/>
              <ac:spMk id="10" creationId="{00000000-0000-0000-0000-000000000000}"/>
            </ac:spMkLst>
          </pc:spChg>
          <pc:picChg chg="mod">
            <ac:chgData name="许 明乐" userId="c245c2684769aa20" providerId="LiveId" clId="{E9C4C25B-13D2-45E4-8A67-D0DB02CA8C7A}" dt="2019-09-14T12:10:32.517" v="100" actId="1076"/>
            <ac:picMkLst>
              <pc:docMk/>
              <pc:sldMasterMk cId="592512350" sldId="2147483648"/>
              <pc:sldLayoutMk cId="2112748883" sldId="2147483649"/>
              <ac:picMk id="7" creationId="{00000000-0000-0000-0000-000000000000}"/>
            </ac:picMkLst>
          </pc:picChg>
          <pc:picChg chg="add mod">
            <ac:chgData name="许 明乐" userId="c245c2684769aa20" providerId="LiveId" clId="{E9C4C25B-13D2-45E4-8A67-D0DB02CA8C7A}" dt="2019-09-14T12:12:02.092" v="119" actId="1076"/>
            <ac:picMkLst>
              <pc:docMk/>
              <pc:sldMasterMk cId="592512350" sldId="2147483648"/>
              <pc:sldLayoutMk cId="2112748883" sldId="2147483649"/>
              <ac:picMk id="8" creationId="{8080528E-1A86-4C3B-A399-24175DDC4BFE}"/>
            </ac:picMkLst>
          </pc:picChg>
          <pc:picChg chg="add mod">
            <ac:chgData name="许 明乐" userId="c245c2684769aa20" providerId="LiveId" clId="{E9C4C25B-13D2-45E4-8A67-D0DB02CA8C7A}" dt="2019-09-14T12:11:18.335" v="112" actId="1076"/>
            <ac:picMkLst>
              <pc:docMk/>
              <pc:sldMasterMk cId="592512350" sldId="2147483648"/>
              <pc:sldLayoutMk cId="2112748883" sldId="2147483649"/>
              <ac:picMk id="11" creationId="{FBF8336D-55A9-479F-B0A2-B4688457BADE}"/>
            </ac:picMkLst>
          </pc:picChg>
          <pc:cxnChg chg="mod">
            <ac:chgData name="许 明乐" userId="c245c2684769aa20" providerId="LiveId" clId="{E9C4C25B-13D2-45E4-8A67-D0DB02CA8C7A}" dt="2019-09-14T12:08:42.940" v="99" actId="1036"/>
            <ac:cxnSpMkLst>
              <pc:docMk/>
              <pc:sldMasterMk cId="592512350" sldId="2147483648"/>
              <pc:sldLayoutMk cId="2112748883" sldId="2147483649"/>
              <ac:cxnSpMk id="9" creationId="{8EEE25DE-A758-460A-8D12-0B745EFEEFF8}"/>
            </ac:cxnSpMkLst>
          </pc:cxnChg>
        </pc:sldLayoutChg>
        <pc:sldLayoutChg chg="addSp modSp">
          <pc:chgData name="许 明乐" userId="c245c2684769aa20" providerId="LiveId" clId="{E9C4C25B-13D2-45E4-8A67-D0DB02CA8C7A}" dt="2019-09-14T12:12:06.240" v="120" actId="1076"/>
          <pc:sldLayoutMkLst>
            <pc:docMk/>
            <pc:sldMasterMk cId="592512350" sldId="2147483648"/>
            <pc:sldLayoutMk cId="2420558653" sldId="2147483663"/>
          </pc:sldLayoutMkLst>
          <pc:picChg chg="add mod">
            <ac:chgData name="许 明乐" userId="c245c2684769aa20" providerId="LiveId" clId="{E9C4C25B-13D2-45E4-8A67-D0DB02CA8C7A}" dt="2019-09-14T12:12:06.240" v="120" actId="1076"/>
            <ac:picMkLst>
              <pc:docMk/>
              <pc:sldMasterMk cId="592512350" sldId="2147483648"/>
              <pc:sldLayoutMk cId="2420558653" sldId="2147483663"/>
              <ac:picMk id="6" creationId="{EA56B4B9-2359-473F-ADA6-86CA95F59A5E}"/>
            </ac:picMkLst>
          </pc:picChg>
          <pc:picChg chg="add mod">
            <ac:chgData name="许 明乐" userId="c245c2684769aa20" providerId="LiveId" clId="{E9C4C25B-13D2-45E4-8A67-D0DB02CA8C7A}" dt="2019-09-14T12:11:05.941" v="109" actId="1076"/>
            <ac:picMkLst>
              <pc:docMk/>
              <pc:sldMasterMk cId="592512350" sldId="2147483648"/>
              <pc:sldLayoutMk cId="2420558653" sldId="2147483663"/>
              <ac:picMk id="8" creationId="{47335782-0E53-412D-AF44-0B1D48AAA81B}"/>
            </ac:picMkLst>
          </pc:picChg>
        </pc:sldLayoutChg>
        <pc:sldLayoutChg chg="addSp delSp">
          <pc:chgData name="许 明乐" userId="c245c2684769aa20" providerId="LiveId" clId="{E9C4C25B-13D2-45E4-8A67-D0DB02CA8C7A}" dt="2019-09-14T12:11:35.395" v="116" actId="478"/>
          <pc:sldLayoutMkLst>
            <pc:docMk/>
            <pc:sldMasterMk cId="592512350" sldId="2147483648"/>
            <pc:sldLayoutMk cId="224768350" sldId="2147483664"/>
          </pc:sldLayoutMkLst>
          <pc:picChg chg="add del">
            <ac:chgData name="许 明乐" userId="c245c2684769aa20" providerId="LiveId" clId="{E9C4C25B-13D2-45E4-8A67-D0DB02CA8C7A}" dt="2019-09-14T12:11:35.395" v="116" actId="478"/>
            <ac:picMkLst>
              <pc:docMk/>
              <pc:sldMasterMk cId="592512350" sldId="2147483648"/>
              <pc:sldLayoutMk cId="224768350" sldId="2147483664"/>
              <ac:picMk id="5" creationId="{4FCF702E-5514-4CE2-9A15-5417FBD2B12C}"/>
            </ac:picMkLst>
          </pc:picChg>
        </pc:sldLayoutChg>
      </pc:sldMasterChg>
    </pc:docChg>
  </pc:docChgLst>
  <pc:docChgLst>
    <pc:chgData name="许 明乐" userId="c245c2684769aa20" providerId="LiveId" clId="{A41D91AF-BD02-4736-B8EB-38418C83545A}"/>
    <pc:docChg chg="undo custSel addSld modSld sldOrd modMainMaster">
      <pc:chgData name="许 明乐" userId="c245c2684769aa20" providerId="LiveId" clId="{A41D91AF-BD02-4736-B8EB-38418C83545A}" dt="2019-09-16T08:45:49.551" v="2489" actId="6549"/>
      <pc:docMkLst>
        <pc:docMk/>
      </pc:docMkLst>
      <pc:sldChg chg="modSp">
        <pc:chgData name="许 明乐" userId="c245c2684769aa20" providerId="LiveId" clId="{A41D91AF-BD02-4736-B8EB-38418C83545A}" dt="2019-09-16T05:25:51.997" v="212" actId="1076"/>
        <pc:sldMkLst>
          <pc:docMk/>
          <pc:sldMk cId="3096930362" sldId="256"/>
        </pc:sldMkLst>
        <pc:spChg chg="mod">
          <ac:chgData name="许 明乐" userId="c245c2684769aa20" providerId="LiveId" clId="{A41D91AF-BD02-4736-B8EB-38418C83545A}" dt="2019-09-16T05:25:51.997" v="212" actId="1076"/>
          <ac:spMkLst>
            <pc:docMk/>
            <pc:sldMk cId="3096930362" sldId="256"/>
            <ac:spMk id="2" creationId="{3EAAA180-68FC-4554-A0FB-9CDA4C969168}"/>
          </ac:spMkLst>
        </pc:spChg>
      </pc:sldChg>
      <pc:sldChg chg="modSp add">
        <pc:chgData name="许 明乐" userId="c245c2684769aa20" providerId="LiveId" clId="{A41D91AF-BD02-4736-B8EB-38418C83545A}" dt="2019-09-16T06:31:26.648" v="214" actId="20577"/>
        <pc:sldMkLst>
          <pc:docMk/>
          <pc:sldMk cId="1643608607" sldId="257"/>
        </pc:sldMkLst>
        <pc:spChg chg="mod">
          <ac:chgData name="许 明乐" userId="c245c2684769aa20" providerId="LiveId" clId="{A41D91AF-BD02-4736-B8EB-38418C83545A}" dt="2019-09-16T06:31:26.648" v="214" actId="20577"/>
          <ac:spMkLst>
            <pc:docMk/>
            <pc:sldMk cId="1643608607" sldId="257"/>
            <ac:spMk id="3" creationId="{5462F2F6-7C36-4953-99CF-04F0713453B8}"/>
          </ac:spMkLst>
        </pc:spChg>
      </pc:sldChg>
      <pc:sldChg chg="addSp modSp add">
        <pc:chgData name="许 明乐" userId="c245c2684769aa20" providerId="LiveId" clId="{A41D91AF-BD02-4736-B8EB-38418C83545A}" dt="2019-09-16T06:33:00.641" v="360" actId="1076"/>
        <pc:sldMkLst>
          <pc:docMk/>
          <pc:sldMk cId="258321088" sldId="258"/>
        </pc:sldMkLst>
        <pc:spChg chg="mod">
          <ac:chgData name="许 明乐" userId="c245c2684769aa20" providerId="LiveId" clId="{A41D91AF-BD02-4736-B8EB-38418C83545A}" dt="2019-09-16T06:32:47.339" v="358" actId="20577"/>
          <ac:spMkLst>
            <pc:docMk/>
            <pc:sldMk cId="258321088" sldId="258"/>
            <ac:spMk id="2" creationId="{5526BF4F-F860-4081-8E2E-DD6782A3D72A}"/>
          </ac:spMkLst>
        </pc:spChg>
        <pc:spChg chg="mod">
          <ac:chgData name="许 明乐" userId="c245c2684769aa20" providerId="LiveId" clId="{A41D91AF-BD02-4736-B8EB-38418C83545A}" dt="2019-09-16T06:31:38.779" v="230" actId="20577"/>
          <ac:spMkLst>
            <pc:docMk/>
            <pc:sldMk cId="258321088" sldId="258"/>
            <ac:spMk id="3" creationId="{B056BA33-1E07-4BD4-8A46-BF823C5C4C80}"/>
          </ac:spMkLst>
        </pc:spChg>
        <pc:picChg chg="add mod">
          <ac:chgData name="许 明乐" userId="c245c2684769aa20" providerId="LiveId" clId="{A41D91AF-BD02-4736-B8EB-38418C83545A}" dt="2019-09-16T06:33:00.641" v="360" actId="1076"/>
          <ac:picMkLst>
            <pc:docMk/>
            <pc:sldMk cId="258321088" sldId="258"/>
            <ac:picMk id="4" creationId="{C5C1DBA9-1530-4DF9-B4EC-EF5555D25929}"/>
          </ac:picMkLst>
        </pc:picChg>
      </pc:sldChg>
      <pc:sldChg chg="addSp modSp add">
        <pc:chgData name="许 明乐" userId="c245c2684769aa20" providerId="LiveId" clId="{A41D91AF-BD02-4736-B8EB-38418C83545A}" dt="2019-09-16T08:36:31.117" v="2456" actId="20577"/>
        <pc:sldMkLst>
          <pc:docMk/>
          <pc:sldMk cId="247552859" sldId="259"/>
        </pc:sldMkLst>
        <pc:spChg chg="mod">
          <ac:chgData name="许 明乐" userId="c245c2684769aa20" providerId="LiveId" clId="{A41D91AF-BD02-4736-B8EB-38418C83545A}" dt="2019-09-16T08:36:31.117" v="2456" actId="20577"/>
          <ac:spMkLst>
            <pc:docMk/>
            <pc:sldMk cId="247552859" sldId="259"/>
            <ac:spMk id="2" creationId="{F7538F15-E617-4A81-A010-6576C0A1A97C}"/>
          </ac:spMkLst>
        </pc:spChg>
        <pc:spChg chg="mod">
          <ac:chgData name="许 明乐" userId="c245c2684769aa20" providerId="LiveId" clId="{A41D91AF-BD02-4736-B8EB-38418C83545A}" dt="2019-09-16T06:33:51.483" v="390" actId="20577"/>
          <ac:spMkLst>
            <pc:docMk/>
            <pc:sldMk cId="247552859" sldId="259"/>
            <ac:spMk id="3" creationId="{FD53D302-E29E-466C-A131-3CB2D9745849}"/>
          </ac:spMkLst>
        </pc:spChg>
        <pc:picChg chg="add mod">
          <ac:chgData name="许 明乐" userId="c245c2684769aa20" providerId="LiveId" clId="{A41D91AF-BD02-4736-B8EB-38418C83545A}" dt="2019-09-16T06:40:28.340" v="578" actId="14100"/>
          <ac:picMkLst>
            <pc:docMk/>
            <pc:sldMk cId="247552859" sldId="259"/>
            <ac:picMk id="4" creationId="{19E3141C-7DA1-4A04-8481-0F3C96DB3AF1}"/>
          </ac:picMkLst>
        </pc:picChg>
        <pc:picChg chg="add mod">
          <ac:chgData name="许 明乐" userId="c245c2684769aa20" providerId="LiveId" clId="{A41D91AF-BD02-4736-B8EB-38418C83545A}" dt="2019-09-16T06:40:55.810" v="590" actId="1035"/>
          <ac:picMkLst>
            <pc:docMk/>
            <pc:sldMk cId="247552859" sldId="259"/>
            <ac:picMk id="5" creationId="{EC687B09-0EA5-4961-92F1-99D3704F19C3}"/>
          </ac:picMkLst>
        </pc:picChg>
      </pc:sldChg>
      <pc:sldChg chg="addSp modSp add ord">
        <pc:chgData name="许 明乐" userId="c245c2684769aa20" providerId="LiveId" clId="{A41D91AF-BD02-4736-B8EB-38418C83545A}" dt="2019-09-16T08:26:01.441" v="2400" actId="20577"/>
        <pc:sldMkLst>
          <pc:docMk/>
          <pc:sldMk cId="3891335202" sldId="260"/>
        </pc:sldMkLst>
        <pc:spChg chg="mod">
          <ac:chgData name="许 明乐" userId="c245c2684769aa20" providerId="LiveId" clId="{A41D91AF-BD02-4736-B8EB-38418C83545A}" dt="2019-09-16T08:26:01.441" v="2400" actId="20577"/>
          <ac:spMkLst>
            <pc:docMk/>
            <pc:sldMk cId="3891335202" sldId="260"/>
            <ac:spMk id="2" creationId="{849F7951-5A2C-4DA1-9189-EC8E0BABA45C}"/>
          </ac:spMkLst>
        </pc:spChg>
        <pc:spChg chg="mod">
          <ac:chgData name="许 明乐" userId="c245c2684769aa20" providerId="LiveId" clId="{A41D91AF-BD02-4736-B8EB-38418C83545A}" dt="2019-09-16T06:42:27.667" v="758" actId="20577"/>
          <ac:spMkLst>
            <pc:docMk/>
            <pc:sldMk cId="3891335202" sldId="260"/>
            <ac:spMk id="3" creationId="{73173CCC-434D-4D4D-9191-A1E03BB15913}"/>
          </ac:spMkLst>
        </pc:spChg>
        <pc:picChg chg="add mod">
          <ac:chgData name="许 明乐" userId="c245c2684769aa20" providerId="LiveId" clId="{A41D91AF-BD02-4736-B8EB-38418C83545A}" dt="2019-09-16T06:59:13.247" v="972" actId="1076"/>
          <ac:picMkLst>
            <pc:docMk/>
            <pc:sldMk cId="3891335202" sldId="260"/>
            <ac:picMk id="4" creationId="{F58A7606-BBDA-4AF0-8F64-EAE6740457EA}"/>
          </ac:picMkLst>
        </pc:picChg>
      </pc:sldChg>
      <pc:sldChg chg="addSp modSp add">
        <pc:chgData name="许 明乐" userId="c245c2684769aa20" providerId="LiveId" clId="{A41D91AF-BD02-4736-B8EB-38418C83545A}" dt="2019-09-16T07:03:22.064" v="1109" actId="20577"/>
        <pc:sldMkLst>
          <pc:docMk/>
          <pc:sldMk cId="1023339988" sldId="261"/>
        </pc:sldMkLst>
        <pc:spChg chg="mod">
          <ac:chgData name="许 明乐" userId="c245c2684769aa20" providerId="LiveId" clId="{A41D91AF-BD02-4736-B8EB-38418C83545A}" dt="2019-09-16T07:03:22.064" v="1109" actId="20577"/>
          <ac:spMkLst>
            <pc:docMk/>
            <pc:sldMk cId="1023339988" sldId="261"/>
            <ac:spMk id="2" creationId="{1F067CD5-E615-416E-9752-962FDDCFE38B}"/>
          </ac:spMkLst>
        </pc:spChg>
        <pc:spChg chg="mod">
          <ac:chgData name="许 明乐" userId="c245c2684769aa20" providerId="LiveId" clId="{A41D91AF-BD02-4736-B8EB-38418C83545A}" dt="2019-09-16T06:53:03.596" v="828" actId="20577"/>
          <ac:spMkLst>
            <pc:docMk/>
            <pc:sldMk cId="1023339988" sldId="261"/>
            <ac:spMk id="3" creationId="{08AE3CF7-04B2-4005-87AA-1B7939F874D3}"/>
          </ac:spMkLst>
        </pc:spChg>
        <pc:picChg chg="add mod modCrop">
          <ac:chgData name="许 明乐" userId="c245c2684769aa20" providerId="LiveId" clId="{A41D91AF-BD02-4736-B8EB-38418C83545A}" dt="2019-09-16T07:02:49.610" v="1103" actId="1076"/>
          <ac:picMkLst>
            <pc:docMk/>
            <pc:sldMk cId="1023339988" sldId="261"/>
            <ac:picMk id="4" creationId="{6AB01EE5-A4EB-4B85-A0C8-999D3F672B01}"/>
          </ac:picMkLst>
        </pc:picChg>
      </pc:sldChg>
      <pc:sldChg chg="addSp modSp add">
        <pc:chgData name="许 明乐" userId="c245c2684769aa20" providerId="LiveId" clId="{A41D91AF-BD02-4736-B8EB-38418C83545A}" dt="2019-09-16T08:08:49.035" v="1842"/>
        <pc:sldMkLst>
          <pc:docMk/>
          <pc:sldMk cId="3154129052" sldId="262"/>
        </pc:sldMkLst>
        <pc:spChg chg="mod">
          <ac:chgData name="许 明乐" userId="c245c2684769aa20" providerId="LiveId" clId="{A41D91AF-BD02-4736-B8EB-38418C83545A}" dt="2019-09-16T08:08:49.035" v="1842"/>
          <ac:spMkLst>
            <pc:docMk/>
            <pc:sldMk cId="3154129052" sldId="262"/>
            <ac:spMk id="2" creationId="{EA27FE06-0631-4DC9-B662-52BAF9DB1564}"/>
          </ac:spMkLst>
        </pc:spChg>
        <pc:spChg chg="mod">
          <ac:chgData name="许 明乐" userId="c245c2684769aa20" providerId="LiveId" clId="{A41D91AF-BD02-4736-B8EB-38418C83545A}" dt="2019-09-16T07:06:19.862" v="1138" actId="20577"/>
          <ac:spMkLst>
            <pc:docMk/>
            <pc:sldMk cId="3154129052" sldId="262"/>
            <ac:spMk id="3" creationId="{2D810C06-7F5B-449D-8435-D69ACB07CB20}"/>
          </ac:spMkLst>
        </pc:spChg>
        <pc:spChg chg="add mod">
          <ac:chgData name="许 明乐" userId="c245c2684769aa20" providerId="LiveId" clId="{A41D91AF-BD02-4736-B8EB-38418C83545A}" dt="2019-09-16T08:01:10.601" v="1564" actId="1038"/>
          <ac:spMkLst>
            <pc:docMk/>
            <pc:sldMk cId="3154129052" sldId="262"/>
            <ac:spMk id="5" creationId="{D372AC09-1E11-480C-9ABA-578615284C86}"/>
          </ac:spMkLst>
        </pc:spChg>
        <pc:spChg chg="add mod">
          <ac:chgData name="许 明乐" userId="c245c2684769aa20" providerId="LiveId" clId="{A41D91AF-BD02-4736-B8EB-38418C83545A}" dt="2019-09-16T08:01:10.601" v="1564" actId="1038"/>
          <ac:spMkLst>
            <pc:docMk/>
            <pc:sldMk cId="3154129052" sldId="262"/>
            <ac:spMk id="6" creationId="{A35A4AFD-0999-430B-8459-19FA7A44CF6F}"/>
          </ac:spMkLst>
        </pc:spChg>
        <pc:spChg chg="add mod">
          <ac:chgData name="许 明乐" userId="c245c2684769aa20" providerId="LiveId" clId="{A41D91AF-BD02-4736-B8EB-38418C83545A}" dt="2019-09-16T08:01:10.601" v="1564" actId="1038"/>
          <ac:spMkLst>
            <pc:docMk/>
            <pc:sldMk cId="3154129052" sldId="262"/>
            <ac:spMk id="8" creationId="{D13913DA-1B31-4357-A8A0-20B62B52423C}"/>
          </ac:spMkLst>
        </pc:spChg>
        <pc:spChg chg="add mod">
          <ac:chgData name="许 明乐" userId="c245c2684769aa20" providerId="LiveId" clId="{A41D91AF-BD02-4736-B8EB-38418C83545A}" dt="2019-09-16T08:01:10.601" v="1564" actId="1038"/>
          <ac:spMkLst>
            <pc:docMk/>
            <pc:sldMk cId="3154129052" sldId="262"/>
            <ac:spMk id="10" creationId="{7E43B013-8336-4322-82DF-164D79717354}"/>
          </ac:spMkLst>
        </pc:spChg>
        <pc:grpChg chg="add mod">
          <ac:chgData name="许 明乐" userId="c245c2684769aa20" providerId="LiveId" clId="{A41D91AF-BD02-4736-B8EB-38418C83545A}" dt="2019-09-16T08:01:17.013" v="1566" actId="1076"/>
          <ac:grpSpMkLst>
            <pc:docMk/>
            <pc:sldMk cId="3154129052" sldId="262"/>
            <ac:grpSpMk id="13" creationId="{E9A787B5-6544-42DF-B479-3F11F2427918}"/>
          </ac:grpSpMkLst>
        </pc:grpChg>
        <pc:picChg chg="add mod modCrop">
          <ac:chgData name="许 明乐" userId="c245c2684769aa20" providerId="LiveId" clId="{A41D91AF-BD02-4736-B8EB-38418C83545A}" dt="2019-09-16T08:01:14.888" v="1565" actId="164"/>
          <ac:picMkLst>
            <pc:docMk/>
            <pc:sldMk cId="3154129052" sldId="262"/>
            <ac:picMk id="4" creationId="{C2AEC8A6-4720-48E2-A645-B5E539D8EACA}"/>
          </ac:picMkLst>
        </pc:picChg>
        <pc:picChg chg="add mod modCrop">
          <ac:chgData name="许 明乐" userId="c245c2684769aa20" providerId="LiveId" clId="{A41D91AF-BD02-4736-B8EB-38418C83545A}" dt="2019-09-16T08:01:14.888" v="1565" actId="164"/>
          <ac:picMkLst>
            <pc:docMk/>
            <pc:sldMk cId="3154129052" sldId="262"/>
            <ac:picMk id="9" creationId="{5F5F9D0D-ADD8-469E-86E2-8D34970A92F6}"/>
          </ac:picMkLst>
        </pc:picChg>
        <pc:picChg chg="add mod">
          <ac:chgData name="许 明乐" userId="c245c2684769aa20" providerId="LiveId" clId="{A41D91AF-BD02-4736-B8EB-38418C83545A}" dt="2019-09-16T07:31:24.549" v="1334" actId="1076"/>
          <ac:picMkLst>
            <pc:docMk/>
            <pc:sldMk cId="3154129052" sldId="262"/>
            <ac:picMk id="1026" creationId="{9F614BF4-7933-4AB9-BD7C-3D96536B57D3}"/>
          </ac:picMkLst>
        </pc:picChg>
        <pc:cxnChg chg="add mod">
          <ac:chgData name="许 明乐" userId="c245c2684769aa20" providerId="LiveId" clId="{A41D91AF-BD02-4736-B8EB-38418C83545A}" dt="2019-09-16T07:35:49.868" v="1459" actId="1582"/>
          <ac:cxnSpMkLst>
            <pc:docMk/>
            <pc:sldMk cId="3154129052" sldId="262"/>
            <ac:cxnSpMk id="11" creationId="{C1DBCDA4-FA40-4FC6-B42F-F76EFB82FA4F}"/>
          </ac:cxnSpMkLst>
        </pc:cxnChg>
      </pc:sldChg>
      <pc:sldChg chg="addSp delSp modSp add">
        <pc:chgData name="许 明乐" userId="c245c2684769aa20" providerId="LiveId" clId="{A41D91AF-BD02-4736-B8EB-38418C83545A}" dt="2019-09-16T08:08:59.536" v="1846"/>
        <pc:sldMkLst>
          <pc:docMk/>
          <pc:sldMk cId="3623498418" sldId="263"/>
        </pc:sldMkLst>
        <pc:spChg chg="mod">
          <ac:chgData name="许 明乐" userId="c245c2684769aa20" providerId="LiveId" clId="{A41D91AF-BD02-4736-B8EB-38418C83545A}" dt="2019-09-16T08:05:19.612" v="1741" actId="114"/>
          <ac:spMkLst>
            <pc:docMk/>
            <pc:sldMk cId="3623498418" sldId="263"/>
            <ac:spMk id="2" creationId="{3BDF549A-9FAC-43DB-AEEB-3B940F8D3995}"/>
          </ac:spMkLst>
        </pc:spChg>
        <pc:spChg chg="mod">
          <ac:chgData name="许 明乐" userId="c245c2684769aa20" providerId="LiveId" clId="{A41D91AF-BD02-4736-B8EB-38418C83545A}" dt="2019-09-16T07:36:44.209" v="1462" actId="20577"/>
          <ac:spMkLst>
            <pc:docMk/>
            <pc:sldMk cId="3623498418" sldId="263"/>
            <ac:spMk id="3" creationId="{F7B06EE1-8D9E-483B-8FBE-6D3CAA6D8427}"/>
          </ac:spMkLst>
        </pc:spChg>
        <pc:spChg chg="add del">
          <ac:chgData name="许 明乐" userId="c245c2684769aa20" providerId="LiveId" clId="{A41D91AF-BD02-4736-B8EB-38418C83545A}" dt="2019-09-16T08:08:59.536" v="1846"/>
          <ac:spMkLst>
            <pc:docMk/>
            <pc:sldMk cId="3623498418" sldId="263"/>
            <ac:spMk id="8" creationId="{03CCE015-E1AA-4454-A844-FC047BD138A3}"/>
          </ac:spMkLst>
        </pc:spChg>
        <pc:picChg chg="add mod modCrop">
          <ac:chgData name="许 明乐" userId="c245c2684769aa20" providerId="LiveId" clId="{A41D91AF-BD02-4736-B8EB-38418C83545A}" dt="2019-09-16T07:44:57.608" v="1516" actId="732"/>
          <ac:picMkLst>
            <pc:docMk/>
            <pc:sldMk cId="3623498418" sldId="263"/>
            <ac:picMk id="4" creationId="{3E509F89-A5B9-4458-8C03-F3BC37427DDC}"/>
          </ac:picMkLst>
        </pc:picChg>
        <pc:picChg chg="add mod modCrop">
          <ac:chgData name="许 明乐" userId="c245c2684769aa20" providerId="LiveId" clId="{A41D91AF-BD02-4736-B8EB-38418C83545A}" dt="2019-09-16T07:45:09.786" v="1522" actId="1038"/>
          <ac:picMkLst>
            <pc:docMk/>
            <pc:sldMk cId="3623498418" sldId="263"/>
            <ac:picMk id="5" creationId="{8D744C43-DF9D-4193-8D6A-6D28CF638A0A}"/>
          </ac:picMkLst>
        </pc:picChg>
        <pc:picChg chg="add mod">
          <ac:chgData name="许 明乐" userId="c245c2684769aa20" providerId="LiveId" clId="{A41D91AF-BD02-4736-B8EB-38418C83545A}" dt="2019-09-16T08:08:58.567" v="1845" actId="1076"/>
          <ac:picMkLst>
            <pc:docMk/>
            <pc:sldMk cId="3623498418" sldId="263"/>
            <ac:picMk id="6" creationId="{759285C0-3476-48A1-A81A-C42CC614B7A8}"/>
          </ac:picMkLst>
        </pc:picChg>
        <pc:picChg chg="add mod">
          <ac:chgData name="许 明乐" userId="c245c2684769aa20" providerId="LiveId" clId="{A41D91AF-BD02-4736-B8EB-38418C83545A}" dt="2019-09-16T08:05:38.284" v="1743" actId="1076"/>
          <ac:picMkLst>
            <pc:docMk/>
            <pc:sldMk cId="3623498418" sldId="263"/>
            <ac:picMk id="7" creationId="{8F4BB79E-ECFD-45F0-ADCD-AFB0FF638A1D}"/>
          </ac:picMkLst>
        </pc:picChg>
      </pc:sldChg>
      <pc:sldChg chg="addSp delSp modSp add">
        <pc:chgData name="许 明乐" userId="c245c2684769aa20" providerId="LiveId" clId="{A41D91AF-BD02-4736-B8EB-38418C83545A}" dt="2019-09-16T08:45:49.551" v="2489" actId="6549"/>
        <pc:sldMkLst>
          <pc:docMk/>
          <pc:sldMk cId="1435406641" sldId="264"/>
        </pc:sldMkLst>
        <pc:spChg chg="mod ord">
          <ac:chgData name="许 明乐" userId="c245c2684769aa20" providerId="LiveId" clId="{A41D91AF-BD02-4736-B8EB-38418C83545A}" dt="2019-09-16T08:15:04.249" v="1871"/>
          <ac:spMkLst>
            <pc:docMk/>
            <pc:sldMk cId="1435406641" sldId="264"/>
            <ac:spMk id="2" creationId="{D7DD08A3-30BE-4127-998E-6F2BF07244E6}"/>
          </ac:spMkLst>
        </pc:spChg>
        <pc:spChg chg="mod">
          <ac:chgData name="许 明乐" userId="c245c2684769aa20" providerId="LiveId" clId="{A41D91AF-BD02-4736-B8EB-38418C83545A}" dt="2019-09-16T08:45:49.551" v="2489" actId="6549"/>
          <ac:spMkLst>
            <pc:docMk/>
            <pc:sldMk cId="1435406641" sldId="264"/>
            <ac:spMk id="3" creationId="{C6EE41A6-F386-466B-8973-54B5C21C5EB6}"/>
          </ac:spMkLst>
        </pc:spChg>
        <pc:spChg chg="add">
          <ac:chgData name="许 明乐" userId="c245c2684769aa20" providerId="LiveId" clId="{A41D91AF-BD02-4736-B8EB-38418C83545A}" dt="2019-09-16T08:07:50.985" v="1803"/>
          <ac:spMkLst>
            <pc:docMk/>
            <pc:sldMk cId="1435406641" sldId="264"/>
            <ac:spMk id="4" creationId="{06440451-4E18-4353-9585-DEC189E95D13}"/>
          </ac:spMkLst>
        </pc:spChg>
        <pc:spChg chg="add del">
          <ac:chgData name="许 明乐" userId="c245c2684769aa20" providerId="LiveId" clId="{A41D91AF-BD02-4736-B8EB-38418C83545A}" dt="2019-09-16T08:12:35.574" v="1854"/>
          <ac:spMkLst>
            <pc:docMk/>
            <pc:sldMk cId="1435406641" sldId="264"/>
            <ac:spMk id="5" creationId="{3CE39E3D-609D-4204-8138-C58DA608613C}"/>
          </ac:spMkLst>
        </pc:spChg>
        <pc:spChg chg="add del">
          <ac:chgData name="许 明乐" userId="c245c2684769aa20" providerId="LiveId" clId="{A41D91AF-BD02-4736-B8EB-38418C83545A}" dt="2019-09-16T08:12:35.227" v="1853"/>
          <ac:spMkLst>
            <pc:docMk/>
            <pc:sldMk cId="1435406641" sldId="264"/>
            <ac:spMk id="6" creationId="{248950F0-FEC5-482A-817D-BBEA4A52949D}"/>
          </ac:spMkLst>
        </pc:spChg>
        <pc:spChg chg="add mod">
          <ac:chgData name="许 明乐" userId="c245c2684769aa20" providerId="LiveId" clId="{A41D91AF-BD02-4736-B8EB-38418C83545A}" dt="2019-09-16T08:12:45.548" v="1858" actId="14100"/>
          <ac:spMkLst>
            <pc:docMk/>
            <pc:sldMk cId="1435406641" sldId="264"/>
            <ac:spMk id="7" creationId="{7259E4F6-81EE-45DF-B6CF-79EBF8D1E6BD}"/>
          </ac:spMkLst>
        </pc:spChg>
        <pc:spChg chg="add">
          <ac:chgData name="许 明乐" userId="c245c2684769aa20" providerId="LiveId" clId="{A41D91AF-BD02-4736-B8EB-38418C83545A}" dt="2019-09-16T08:13:06.588" v="1859"/>
          <ac:spMkLst>
            <pc:docMk/>
            <pc:sldMk cId="1435406641" sldId="264"/>
            <ac:spMk id="8" creationId="{4CB48F28-C33F-4A18-8211-3226824230A2}"/>
          </ac:spMkLst>
        </pc:spChg>
        <pc:spChg chg="add mod">
          <ac:chgData name="许 明乐" userId="c245c2684769aa20" providerId="LiveId" clId="{A41D91AF-BD02-4736-B8EB-38418C83545A}" dt="2019-09-16T08:16:35.356" v="2022" actId="207"/>
          <ac:spMkLst>
            <pc:docMk/>
            <pc:sldMk cId="1435406641" sldId="264"/>
            <ac:spMk id="10" creationId="{E07D2616-3297-4894-9A65-C992BDFFC627}"/>
          </ac:spMkLst>
        </pc:spChg>
        <pc:picChg chg="add mod">
          <ac:chgData name="许 明乐" userId="c245c2684769aa20" providerId="LiveId" clId="{A41D91AF-BD02-4736-B8EB-38418C83545A}" dt="2019-09-16T08:16:30.396" v="2020" actId="1076"/>
          <ac:picMkLst>
            <pc:docMk/>
            <pc:sldMk cId="1435406641" sldId="264"/>
            <ac:picMk id="9" creationId="{06B62E50-A960-4F10-93DB-DDF09DD9A79C}"/>
          </ac:picMkLst>
        </pc:picChg>
        <pc:picChg chg="add del mod">
          <ac:chgData name="许 明乐" userId="c245c2684769aa20" providerId="LiveId" clId="{A41D91AF-BD02-4736-B8EB-38418C83545A}" dt="2019-09-16T08:12:37.424" v="1856" actId="478"/>
          <ac:picMkLst>
            <pc:docMk/>
            <pc:sldMk cId="1435406641" sldId="264"/>
            <ac:picMk id="2052" creationId="{D9328061-E35C-439F-A657-C3FC1120386B}"/>
          </ac:picMkLst>
        </pc:picChg>
      </pc:sldChg>
      <pc:sldChg chg="modSp add">
        <pc:chgData name="许 明乐" userId="c245c2684769aa20" providerId="LiveId" clId="{A41D91AF-BD02-4736-B8EB-38418C83545A}" dt="2019-09-16T08:24:08.805" v="2321" actId="207"/>
        <pc:sldMkLst>
          <pc:docMk/>
          <pc:sldMk cId="315099728" sldId="265"/>
        </pc:sldMkLst>
        <pc:spChg chg="mod">
          <ac:chgData name="许 明乐" userId="c245c2684769aa20" providerId="LiveId" clId="{A41D91AF-BD02-4736-B8EB-38418C83545A}" dt="2019-09-16T08:24:08.805" v="2321" actId="207"/>
          <ac:spMkLst>
            <pc:docMk/>
            <pc:sldMk cId="315099728" sldId="265"/>
            <ac:spMk id="2" creationId="{D3CEAB84-EACA-4BE0-A8ED-92EC9D8538FB}"/>
          </ac:spMkLst>
        </pc:spChg>
        <pc:spChg chg="mod">
          <ac:chgData name="许 明乐" userId="c245c2684769aa20" providerId="LiveId" clId="{A41D91AF-BD02-4736-B8EB-38418C83545A}" dt="2019-09-16T08:18:25.042" v="2023"/>
          <ac:spMkLst>
            <pc:docMk/>
            <pc:sldMk cId="315099728" sldId="265"/>
            <ac:spMk id="3" creationId="{9F12E949-8CD8-4BD5-B5EF-18A6FE52DD15}"/>
          </ac:spMkLst>
        </pc:spChg>
      </pc:sldChg>
      <pc:sldMasterChg chg="addSp delSp modSp modSldLayout">
        <pc:chgData name="许 明乐" userId="c245c2684769aa20" providerId="LiveId" clId="{A41D91AF-BD02-4736-B8EB-38418C83545A}" dt="2019-09-16T08:44:22.152" v="2458" actId="20577"/>
        <pc:sldMasterMkLst>
          <pc:docMk/>
          <pc:sldMasterMk cId="592512350" sldId="2147483648"/>
        </pc:sldMasterMkLst>
        <pc:spChg chg="mod">
          <ac:chgData name="许 明乐" userId="c245c2684769aa20" providerId="LiveId" clId="{A41D91AF-BD02-4736-B8EB-38418C83545A}" dt="2019-09-15T13:11:33.028" v="141" actId="207"/>
          <ac:spMkLst>
            <pc:docMk/>
            <pc:sldMasterMk cId="592512350" sldId="2147483648"/>
            <ac:spMk id="2" creationId="{00000000-0000-0000-0000-000000000000}"/>
          </ac:spMkLst>
        </pc:spChg>
        <pc:spChg chg="mod">
          <ac:chgData name="许 明乐" userId="c245c2684769aa20" providerId="LiveId" clId="{A41D91AF-BD02-4736-B8EB-38418C83545A}" dt="2019-09-15T13:11:30.601" v="140" actId="207"/>
          <ac:spMkLst>
            <pc:docMk/>
            <pc:sldMasterMk cId="592512350" sldId="2147483648"/>
            <ac:spMk id="3" creationId="{00000000-0000-0000-0000-000000000000}"/>
          </ac:spMkLst>
        </pc:spChg>
        <pc:spChg chg="add mod">
          <ac:chgData name="许 明乐" userId="c245c2684769aa20" providerId="LiveId" clId="{A41D91AF-BD02-4736-B8EB-38418C83545A}" dt="2019-09-15T13:09:42.653" v="124" actId="14100"/>
          <ac:spMkLst>
            <pc:docMk/>
            <pc:sldMasterMk cId="592512350" sldId="2147483648"/>
            <ac:spMk id="4" creationId="{17FE398D-A2F7-4761-A8A2-400E0F4075A2}"/>
          </ac:spMkLst>
        </pc:spChg>
        <pc:spChg chg="add del mod">
          <ac:chgData name="许 明乐" userId="c245c2684769aa20" providerId="LiveId" clId="{A41D91AF-BD02-4736-B8EB-38418C83545A}" dt="2019-09-15T13:08:05.071" v="108" actId="478"/>
          <ac:spMkLst>
            <pc:docMk/>
            <pc:sldMasterMk cId="592512350" sldId="2147483648"/>
            <ac:spMk id="6" creationId="{69B24043-D339-4C37-940C-BB204A838F0B}"/>
          </ac:spMkLst>
        </pc:spChg>
        <pc:spChg chg="del">
          <ac:chgData name="许 明乐" userId="c245c2684769aa20" providerId="LiveId" clId="{A41D91AF-BD02-4736-B8EB-38418C83545A}" dt="2019-09-15T13:01:12.307" v="2" actId="478"/>
          <ac:spMkLst>
            <pc:docMk/>
            <pc:sldMasterMk cId="592512350" sldId="2147483648"/>
            <ac:spMk id="7" creationId="{00000000-0000-0000-0000-000000000000}"/>
          </ac:spMkLst>
        </pc:spChg>
        <pc:spChg chg="del mod">
          <ac:chgData name="许 明乐" userId="c245c2684769aa20" providerId="LiveId" clId="{A41D91AF-BD02-4736-B8EB-38418C83545A}" dt="2019-09-15T13:02:57.065" v="39" actId="478"/>
          <ac:spMkLst>
            <pc:docMk/>
            <pc:sldMasterMk cId="592512350" sldId="2147483648"/>
            <ac:spMk id="9" creationId="{00000000-0000-0000-0000-000000000000}"/>
          </ac:spMkLst>
        </pc:spChg>
        <pc:spChg chg="add mod">
          <ac:chgData name="许 明乐" userId="c245c2684769aa20" providerId="LiveId" clId="{A41D91AF-BD02-4736-B8EB-38418C83545A}" dt="2019-09-15T13:09:47.220" v="125" actId="1076"/>
          <ac:spMkLst>
            <pc:docMk/>
            <pc:sldMasterMk cId="592512350" sldId="2147483648"/>
            <ac:spMk id="12" creationId="{4E51B7F3-D072-4B03-9794-D9DBF1919D6A}"/>
          </ac:spMkLst>
        </pc:spChg>
        <pc:picChg chg="add mod modCrop">
          <ac:chgData name="许 明乐" userId="c245c2684769aa20" providerId="LiveId" clId="{A41D91AF-BD02-4736-B8EB-38418C83545A}" dt="2019-09-15T13:08:02.110" v="107" actId="14100"/>
          <ac:picMkLst>
            <pc:docMk/>
            <pc:sldMasterMk cId="592512350" sldId="2147483648"/>
            <ac:picMk id="5" creationId="{068B2A29-88A3-4BA8-B27D-CE64C8D559F0}"/>
          </ac:picMkLst>
        </pc:picChg>
        <pc:picChg chg="del">
          <ac:chgData name="许 明乐" userId="c245c2684769aa20" providerId="LiveId" clId="{A41D91AF-BD02-4736-B8EB-38418C83545A}" dt="2019-09-15T13:01:13.869" v="3" actId="478"/>
          <ac:picMkLst>
            <pc:docMk/>
            <pc:sldMasterMk cId="592512350" sldId="2147483648"/>
            <ac:picMk id="8" creationId="{00000000-0000-0000-0000-000000000000}"/>
          </ac:picMkLst>
        </pc:picChg>
        <pc:picChg chg="mod">
          <ac:chgData name="许 明乐" userId="c245c2684769aa20" providerId="LiveId" clId="{A41D91AF-BD02-4736-B8EB-38418C83545A}" dt="2019-09-15T13:09:50.691" v="126" actId="1076"/>
          <ac:picMkLst>
            <pc:docMk/>
            <pc:sldMasterMk cId="592512350" sldId="2147483648"/>
            <ac:picMk id="10" creationId="{0D87B8A1-3C7D-469E-8738-FBBCE83C0415}"/>
          </ac:picMkLst>
        </pc:picChg>
        <pc:picChg chg="del">
          <ac:chgData name="许 明乐" userId="c245c2684769aa20" providerId="LiveId" clId="{A41D91AF-BD02-4736-B8EB-38418C83545A}" dt="2019-09-15T13:01:47.952" v="7" actId="478"/>
          <ac:picMkLst>
            <pc:docMk/>
            <pc:sldMasterMk cId="592512350" sldId="2147483648"/>
            <ac:picMk id="11" creationId="{49219DDF-E969-4C00-B8EA-1FB82B6B8CFB}"/>
          </ac:picMkLst>
        </pc:picChg>
        <pc:sldLayoutChg chg="addSp delSp modSp">
          <pc:chgData name="许 明乐" userId="c245c2684769aa20" providerId="LiveId" clId="{A41D91AF-BD02-4736-B8EB-38418C83545A}" dt="2019-09-16T05:24:26.059" v="150"/>
          <pc:sldLayoutMkLst>
            <pc:docMk/>
            <pc:sldMasterMk cId="592512350" sldId="2147483648"/>
            <pc:sldLayoutMk cId="2112748883" sldId="2147483649"/>
          </pc:sldLayoutMkLst>
          <pc:spChg chg="mod">
            <ac:chgData name="许 明乐" userId="c245c2684769aa20" providerId="LiveId" clId="{A41D91AF-BD02-4736-B8EB-38418C83545A}" dt="2019-09-15T13:11:37.081" v="142" actId="207"/>
            <ac:spMkLst>
              <pc:docMk/>
              <pc:sldMasterMk cId="592512350" sldId="2147483648"/>
              <pc:sldLayoutMk cId="2112748883" sldId="2147483649"/>
              <ac:spMk id="2" creationId="{00000000-0000-0000-0000-000000000000}"/>
            </ac:spMkLst>
          </pc:spChg>
          <pc:spChg chg="mod">
            <ac:chgData name="许 明乐" userId="c245c2684769aa20" providerId="LiveId" clId="{A41D91AF-BD02-4736-B8EB-38418C83545A}" dt="2019-09-15T13:11:39.505" v="143" actId="207"/>
            <ac:spMkLst>
              <pc:docMk/>
              <pc:sldMasterMk cId="592512350" sldId="2147483648"/>
              <pc:sldLayoutMk cId="2112748883" sldId="2147483649"/>
              <ac:spMk id="3" creationId="{00000000-0000-0000-0000-000000000000}"/>
            </ac:spMkLst>
          </pc:spChg>
          <pc:spChg chg="add del mod">
            <ac:chgData name="许 明乐" userId="c245c2684769aa20" providerId="LiveId" clId="{A41D91AF-BD02-4736-B8EB-38418C83545A}" dt="2019-09-16T05:24:26.059" v="150"/>
            <ac:spMkLst>
              <pc:docMk/>
              <pc:sldMasterMk cId="592512350" sldId="2147483648"/>
              <pc:sldLayoutMk cId="2112748883" sldId="2147483649"/>
              <ac:spMk id="4" creationId="{ED131758-516E-4969-8577-0678BA016C0C}"/>
            </ac:spMkLst>
          </pc:spChg>
          <pc:spChg chg="del">
            <ac:chgData name="许 明乐" userId="c245c2684769aa20" providerId="LiveId" clId="{A41D91AF-BD02-4736-B8EB-38418C83545A}" dt="2019-09-15T13:01:07.391" v="0" actId="478"/>
            <ac:spMkLst>
              <pc:docMk/>
              <pc:sldMasterMk cId="592512350" sldId="2147483648"/>
              <pc:sldLayoutMk cId="2112748883" sldId="2147483649"/>
              <ac:spMk id="10" creationId="{00000000-0000-0000-0000-000000000000}"/>
            </ac:spMkLst>
          </pc:spChg>
          <pc:picChg chg="del">
            <ac:chgData name="许 明乐" userId="c245c2684769aa20" providerId="LiveId" clId="{A41D91AF-BD02-4736-B8EB-38418C83545A}" dt="2019-09-15T13:01:08.003" v="1" actId="478"/>
            <ac:picMkLst>
              <pc:docMk/>
              <pc:sldMasterMk cId="592512350" sldId="2147483648"/>
              <pc:sldLayoutMk cId="2112748883" sldId="2147483649"/>
              <ac:picMk id="7" creationId="{00000000-0000-0000-0000-000000000000}"/>
            </ac:picMkLst>
          </pc:picChg>
          <pc:picChg chg="del">
            <ac:chgData name="许 明乐" userId="c245c2684769aa20" providerId="LiveId" clId="{A41D91AF-BD02-4736-B8EB-38418C83545A}" dt="2019-09-15T13:01:58.592" v="10" actId="478"/>
            <ac:picMkLst>
              <pc:docMk/>
              <pc:sldMasterMk cId="592512350" sldId="2147483648"/>
              <pc:sldLayoutMk cId="2112748883" sldId="2147483649"/>
              <ac:picMk id="8" creationId="{8080528E-1A86-4C3B-A399-24175DDC4BFE}"/>
            </ac:picMkLst>
          </pc:picChg>
          <pc:picChg chg="del">
            <ac:chgData name="许 明乐" userId="c245c2684769aa20" providerId="LiveId" clId="{A41D91AF-BD02-4736-B8EB-38418C83545A}" dt="2019-09-15T13:01:50.552" v="8" actId="478"/>
            <ac:picMkLst>
              <pc:docMk/>
              <pc:sldMasterMk cId="592512350" sldId="2147483648"/>
              <pc:sldLayoutMk cId="2112748883" sldId="2147483649"/>
              <ac:picMk id="11" creationId="{FBF8336D-55A9-479F-B0A2-B4688457BADE}"/>
            </ac:picMkLst>
          </pc:picChg>
        </pc:sldLayoutChg>
        <pc:sldLayoutChg chg="delSp modSp">
          <pc:chgData name="许 明乐" userId="c245c2684769aa20" providerId="LiveId" clId="{A41D91AF-BD02-4736-B8EB-38418C83545A}" dt="2019-09-15T13:11:54.656" v="147" actId="114"/>
          <pc:sldLayoutMkLst>
            <pc:docMk/>
            <pc:sldMasterMk cId="592512350" sldId="2147483648"/>
            <pc:sldLayoutMk cId="2420558653" sldId="2147483663"/>
          </pc:sldLayoutMkLst>
          <pc:spChg chg="mod">
            <ac:chgData name="许 明乐" userId="c245c2684769aa20" providerId="LiveId" clId="{A41D91AF-BD02-4736-B8EB-38418C83545A}" dt="2019-09-15T13:11:54.656" v="147" actId="114"/>
            <ac:spMkLst>
              <pc:docMk/>
              <pc:sldMasterMk cId="592512350" sldId="2147483648"/>
              <pc:sldLayoutMk cId="2420558653" sldId="2147483663"/>
              <ac:spMk id="2" creationId="{00000000-0000-0000-0000-000000000000}"/>
            </ac:spMkLst>
          </pc:spChg>
          <pc:spChg chg="del">
            <ac:chgData name="许 明乐" userId="c245c2684769aa20" providerId="LiveId" clId="{A41D91AF-BD02-4736-B8EB-38418C83545A}" dt="2019-09-15T13:01:30.244" v="5" actId="478"/>
            <ac:spMkLst>
              <pc:docMk/>
              <pc:sldMasterMk cId="592512350" sldId="2147483648"/>
              <pc:sldLayoutMk cId="2420558653" sldId="2147483663"/>
              <ac:spMk id="10" creationId="{00000000-0000-0000-0000-000000000000}"/>
            </ac:spMkLst>
          </pc:spChg>
          <pc:picChg chg="del">
            <ac:chgData name="许 明乐" userId="c245c2684769aa20" providerId="LiveId" clId="{A41D91AF-BD02-4736-B8EB-38418C83545A}" dt="2019-09-15T13:02:03.296" v="11" actId="478"/>
            <ac:picMkLst>
              <pc:docMk/>
              <pc:sldMasterMk cId="592512350" sldId="2147483648"/>
              <pc:sldLayoutMk cId="2420558653" sldId="2147483663"/>
              <ac:picMk id="6" creationId="{EA56B4B9-2359-473F-ADA6-86CA95F59A5E}"/>
            </ac:picMkLst>
          </pc:picChg>
          <pc:picChg chg="del">
            <ac:chgData name="许 明乐" userId="c245c2684769aa20" providerId="LiveId" clId="{A41D91AF-BD02-4736-B8EB-38418C83545A}" dt="2019-09-15T13:01:30.795" v="6" actId="478"/>
            <ac:picMkLst>
              <pc:docMk/>
              <pc:sldMasterMk cId="592512350" sldId="2147483648"/>
              <pc:sldLayoutMk cId="2420558653" sldId="2147483663"/>
              <ac:picMk id="7" creationId="{00000000-0000-0000-0000-000000000000}"/>
            </ac:picMkLst>
          </pc:picChg>
          <pc:picChg chg="del">
            <ac:chgData name="许 明乐" userId="c245c2684769aa20" providerId="LiveId" clId="{A41D91AF-BD02-4736-B8EB-38418C83545A}" dt="2019-09-15T13:01:53.727" v="9" actId="478"/>
            <ac:picMkLst>
              <pc:docMk/>
              <pc:sldMasterMk cId="592512350" sldId="2147483648"/>
              <pc:sldLayoutMk cId="2420558653" sldId="2147483663"/>
              <ac:picMk id="8" creationId="{47335782-0E53-412D-AF44-0B1D48AAA81B}"/>
            </ac:picMkLst>
          </pc:picChg>
        </pc:sldLayoutChg>
        <pc:sldLayoutChg chg="addSp modSp">
          <pc:chgData name="许 明乐" userId="c245c2684769aa20" providerId="LiveId" clId="{A41D91AF-BD02-4736-B8EB-38418C83545A}" dt="2019-09-16T08:44:22.152" v="2458" actId="20577"/>
          <pc:sldLayoutMkLst>
            <pc:docMk/>
            <pc:sldMasterMk cId="592512350" sldId="2147483648"/>
            <pc:sldLayoutMk cId="224768350" sldId="2147483664"/>
          </pc:sldLayoutMkLst>
          <pc:spChg chg="add mod">
            <ac:chgData name="许 明乐" userId="c245c2684769aa20" providerId="LiveId" clId="{A41D91AF-BD02-4736-B8EB-38418C83545A}" dt="2019-09-16T08:44:22.152" v="2458" actId="20577"/>
            <ac:spMkLst>
              <pc:docMk/>
              <pc:sldMasterMk cId="592512350" sldId="2147483648"/>
              <pc:sldLayoutMk cId="224768350" sldId="2147483664"/>
              <ac:spMk id="2" creationId="{1D6481C7-59D2-4B8C-99D9-14FFF9832C18}"/>
            </ac:spMkLst>
          </pc:spChg>
          <pc:spChg chg="mod">
            <ac:chgData name="许 明乐" userId="c245c2684769aa20" providerId="LiveId" clId="{A41D91AF-BD02-4736-B8EB-38418C83545A}" dt="2019-09-15T13:11:46.314" v="145" actId="207"/>
            <ac:spMkLst>
              <pc:docMk/>
              <pc:sldMasterMk cId="592512350" sldId="2147483648"/>
              <pc:sldLayoutMk cId="224768350" sldId="2147483664"/>
              <ac:spMk id="3" creationId="{00000000-0000-0000-0000-000000000000}"/>
            </ac:spMkLst>
          </pc:spChg>
          <pc:spChg chg="mod">
            <ac:chgData name="许 明乐" userId="c245c2684769aa20" providerId="LiveId" clId="{A41D91AF-BD02-4736-B8EB-38418C83545A}" dt="2019-09-15T13:11:43.806" v="144" actId="207"/>
            <ac:spMkLst>
              <pc:docMk/>
              <pc:sldMasterMk cId="592512350" sldId="2147483648"/>
              <pc:sldLayoutMk cId="224768350" sldId="2147483664"/>
              <ac:spMk id="4" creationId="{C9690895-80DD-4C26-8F54-53D081F22935}"/>
            </ac:spMkLst>
          </pc:spChg>
        </pc:sldLayoutChg>
      </pc:sldMasterChg>
    </pc:docChg>
  </pc:docChgLst>
  <pc:docChgLst>
    <pc:chgData name="许 明乐" userId="c245c2684769aa20" providerId="LiveId" clId="{031B4E48-5557-4420-9F2F-7D3F5A5835B8}"/>
    <pc:docChg chg="modSld">
      <pc:chgData name="许 明乐" userId="c245c2684769aa20" providerId="LiveId" clId="{031B4E48-5557-4420-9F2F-7D3F5A5835B8}" dt="2020-03-13T16:52:19.252" v="1" actId="20577"/>
      <pc:docMkLst>
        <pc:docMk/>
      </pc:docMkLst>
      <pc:sldChg chg="modSp">
        <pc:chgData name="许 明乐" userId="c245c2684769aa20" providerId="LiveId" clId="{031B4E48-5557-4420-9F2F-7D3F5A5835B8}" dt="2020-03-13T16:52:19.252" v="1" actId="20577"/>
        <pc:sldMkLst>
          <pc:docMk/>
          <pc:sldMk cId="94900427" sldId="256"/>
        </pc:sldMkLst>
        <pc:spChg chg="mod">
          <ac:chgData name="许 明乐" userId="c245c2684769aa20" providerId="LiveId" clId="{031B4E48-5557-4420-9F2F-7D3F5A5835B8}" dt="2020-03-13T16:52:19.252" v="1" actId="20577"/>
          <ac:spMkLst>
            <pc:docMk/>
            <pc:sldMk cId="94900427" sldId="256"/>
            <ac:spMk id="3" creationId="{B17EE199-64C2-4F40-AB5C-5CB174671C4C}"/>
          </ac:spMkLst>
        </pc:spChg>
      </pc:sldChg>
    </pc:docChg>
  </pc:docChgLst>
  <pc:docChgLst>
    <pc:chgData name="许 明乐" userId="c245c2684769aa20" providerId="LiveId" clId="{AD29DBE8-3078-4EE1-BF19-8B86823EE2E7}"/>
    <pc:docChg chg="modMainMaster">
      <pc:chgData name="许 明乐" userId="c245c2684769aa20" providerId="LiveId" clId="{AD29DBE8-3078-4EE1-BF19-8B86823EE2E7}" dt="2019-10-19T08:17:56.386" v="2" actId="20577"/>
      <pc:docMkLst>
        <pc:docMk/>
      </pc:docMkLst>
      <pc:sldMasterChg chg="modSldLayout">
        <pc:chgData name="许 明乐" userId="c245c2684769aa20" providerId="LiveId" clId="{AD29DBE8-3078-4EE1-BF19-8B86823EE2E7}" dt="2019-10-19T08:17:56.386" v="2" actId="20577"/>
        <pc:sldMasterMkLst>
          <pc:docMk/>
          <pc:sldMasterMk cId="592512350" sldId="2147483648"/>
        </pc:sldMasterMkLst>
        <pc:sldLayoutChg chg="modSp">
          <pc:chgData name="许 明乐" userId="c245c2684769aa20" providerId="LiveId" clId="{AD29DBE8-3078-4EE1-BF19-8B86823EE2E7}" dt="2019-10-19T08:17:56.386" v="2" actId="20577"/>
          <pc:sldLayoutMkLst>
            <pc:docMk/>
            <pc:sldMasterMk cId="592512350" sldId="2147483648"/>
            <pc:sldLayoutMk cId="224768350" sldId="2147483664"/>
          </pc:sldLayoutMkLst>
          <pc:spChg chg="mod">
            <ac:chgData name="许 明乐" userId="c245c2684769aa20" providerId="LiveId" clId="{AD29DBE8-3078-4EE1-BF19-8B86823EE2E7}" dt="2019-10-19T08:17:56.386" v="2" actId="20577"/>
            <ac:spMkLst>
              <pc:docMk/>
              <pc:sldMasterMk cId="592512350" sldId="2147483648"/>
              <pc:sldLayoutMk cId="224768350" sldId="2147483664"/>
              <ac:spMk id="2" creationId="{1D6481C7-59D2-4B8C-99D9-14FFF9832C18}"/>
            </ac:spMkLst>
          </pc:spChg>
        </pc:sldLayoutChg>
      </pc:sldMasterChg>
    </pc:docChg>
  </pc:docChgLst>
  <pc:docChgLst>
    <pc:chgData name="许 明乐" userId="c245c2684769aa20" providerId="LiveId" clId="{7156422E-E060-4E91-AA78-6CF183F15CA3}"/>
    <pc:docChg chg="custSel delSld modSld">
      <pc:chgData name="许 明乐" userId="c245c2684769aa20" providerId="LiveId" clId="{7156422E-E060-4E91-AA78-6CF183F15CA3}" dt="2019-07-29T04:16:14.161" v="14" actId="478"/>
      <pc:docMkLst>
        <pc:docMk/>
      </pc:docMkLst>
      <pc:sldChg chg="delSp">
        <pc:chgData name="许 明乐" userId="c245c2684769aa20" providerId="LiveId" clId="{7156422E-E060-4E91-AA78-6CF183F15CA3}" dt="2019-07-29T04:16:14.161" v="14" actId="478"/>
        <pc:sldMkLst>
          <pc:docMk/>
          <pc:sldMk cId="3096930362" sldId="256"/>
        </pc:sldMkLst>
        <pc:picChg chg="del">
          <ac:chgData name="许 明乐" userId="c245c2684769aa20" providerId="LiveId" clId="{7156422E-E060-4E91-AA78-6CF183F15CA3}" dt="2019-07-29T04:16:14.161" v="14" actId="478"/>
          <ac:picMkLst>
            <pc:docMk/>
            <pc:sldMk cId="3096930362" sldId="256"/>
            <ac:picMk id="4" creationId="{D183D3C9-21D5-41F2-A84D-6735EA56C432}"/>
          </ac:picMkLst>
        </pc:picChg>
      </pc:sldChg>
      <pc:sldChg chg="del">
        <pc:chgData name="许 明乐" userId="c245c2684769aa20" providerId="LiveId" clId="{7156422E-E060-4E91-AA78-6CF183F15CA3}" dt="2019-07-29T04:16:09.761" v="0" actId="2696"/>
        <pc:sldMkLst>
          <pc:docMk/>
          <pc:sldMk cId="870917143" sldId="257"/>
        </pc:sldMkLst>
      </pc:sldChg>
      <pc:sldChg chg="del">
        <pc:chgData name="许 明乐" userId="c245c2684769aa20" providerId="LiveId" clId="{7156422E-E060-4E91-AA78-6CF183F15CA3}" dt="2019-07-29T04:16:10.180" v="1" actId="2696"/>
        <pc:sldMkLst>
          <pc:docMk/>
          <pc:sldMk cId="4075078872" sldId="258"/>
        </pc:sldMkLst>
      </pc:sldChg>
      <pc:sldChg chg="del">
        <pc:chgData name="许 明乐" userId="c245c2684769aa20" providerId="LiveId" clId="{7156422E-E060-4E91-AA78-6CF183F15CA3}" dt="2019-07-29T04:16:10.324" v="2" actId="2696"/>
        <pc:sldMkLst>
          <pc:docMk/>
          <pc:sldMk cId="625480373" sldId="259"/>
        </pc:sldMkLst>
      </pc:sldChg>
      <pc:sldChg chg="del">
        <pc:chgData name="许 明乐" userId="c245c2684769aa20" providerId="LiveId" clId="{7156422E-E060-4E91-AA78-6CF183F15CA3}" dt="2019-07-29T04:16:10.427" v="3" actId="2696"/>
        <pc:sldMkLst>
          <pc:docMk/>
          <pc:sldMk cId="2528475332" sldId="260"/>
        </pc:sldMkLst>
      </pc:sldChg>
      <pc:sldChg chg="del">
        <pc:chgData name="许 明乐" userId="c245c2684769aa20" providerId="LiveId" clId="{7156422E-E060-4E91-AA78-6CF183F15CA3}" dt="2019-07-29T04:16:10.514" v="4" actId="2696"/>
        <pc:sldMkLst>
          <pc:docMk/>
          <pc:sldMk cId="1410358513" sldId="261"/>
        </pc:sldMkLst>
      </pc:sldChg>
      <pc:sldChg chg="del">
        <pc:chgData name="许 明乐" userId="c245c2684769aa20" providerId="LiveId" clId="{7156422E-E060-4E91-AA78-6CF183F15CA3}" dt="2019-07-29T04:16:10.529" v="5" actId="2696"/>
        <pc:sldMkLst>
          <pc:docMk/>
          <pc:sldMk cId="2571280347" sldId="262"/>
        </pc:sldMkLst>
      </pc:sldChg>
      <pc:sldChg chg="del">
        <pc:chgData name="许 明乐" userId="c245c2684769aa20" providerId="LiveId" clId="{7156422E-E060-4E91-AA78-6CF183F15CA3}" dt="2019-07-29T04:16:10.834" v="6" actId="2696"/>
        <pc:sldMkLst>
          <pc:docMk/>
          <pc:sldMk cId="2774978155" sldId="263"/>
        </pc:sldMkLst>
      </pc:sldChg>
      <pc:sldChg chg="del">
        <pc:chgData name="许 明乐" userId="c245c2684769aa20" providerId="LiveId" clId="{7156422E-E060-4E91-AA78-6CF183F15CA3}" dt="2019-07-29T04:16:11.045" v="7" actId="2696"/>
        <pc:sldMkLst>
          <pc:docMk/>
          <pc:sldMk cId="433381883" sldId="264"/>
        </pc:sldMkLst>
      </pc:sldChg>
      <pc:sldChg chg="del">
        <pc:chgData name="许 明乐" userId="c245c2684769aa20" providerId="LiveId" clId="{7156422E-E060-4E91-AA78-6CF183F15CA3}" dt="2019-07-29T04:16:11.228" v="8" actId="2696"/>
        <pc:sldMkLst>
          <pc:docMk/>
          <pc:sldMk cId="640519123" sldId="265"/>
        </pc:sldMkLst>
      </pc:sldChg>
      <pc:sldChg chg="del">
        <pc:chgData name="许 明乐" userId="c245c2684769aa20" providerId="LiveId" clId="{7156422E-E060-4E91-AA78-6CF183F15CA3}" dt="2019-07-29T04:16:11.416" v="9" actId="2696"/>
        <pc:sldMkLst>
          <pc:docMk/>
          <pc:sldMk cId="1571417661" sldId="266"/>
        </pc:sldMkLst>
      </pc:sldChg>
      <pc:sldChg chg="del">
        <pc:chgData name="许 明乐" userId="c245c2684769aa20" providerId="LiveId" clId="{7156422E-E060-4E91-AA78-6CF183F15CA3}" dt="2019-07-29T04:16:11.749" v="11" actId="2696"/>
        <pc:sldMkLst>
          <pc:docMk/>
          <pc:sldMk cId="1487546556" sldId="267"/>
        </pc:sldMkLst>
      </pc:sldChg>
      <pc:sldChg chg="del">
        <pc:chgData name="许 明乐" userId="c245c2684769aa20" providerId="LiveId" clId="{7156422E-E060-4E91-AA78-6CF183F15CA3}" dt="2019-07-29T04:16:11.586" v="10" actId="2696"/>
        <pc:sldMkLst>
          <pc:docMk/>
          <pc:sldMk cId="2966964112" sldId="268"/>
        </pc:sldMkLst>
      </pc:sldChg>
      <pc:sldChg chg="del">
        <pc:chgData name="许 明乐" userId="c245c2684769aa20" providerId="LiveId" clId="{7156422E-E060-4E91-AA78-6CF183F15CA3}" dt="2019-07-29T04:16:12.143" v="12" actId="2696"/>
        <pc:sldMkLst>
          <pc:docMk/>
          <pc:sldMk cId="534868930" sldId="269"/>
        </pc:sldMkLst>
      </pc:sldChg>
      <pc:sldChg chg="del">
        <pc:chgData name="许 明乐" userId="c245c2684769aa20" providerId="LiveId" clId="{7156422E-E060-4E91-AA78-6CF183F15CA3}" dt="2019-07-29T04:16:12.441" v="13" actId="2696"/>
        <pc:sldMkLst>
          <pc:docMk/>
          <pc:sldMk cId="277677667" sldId="270"/>
        </pc:sldMkLst>
      </pc:sldChg>
    </pc:docChg>
  </pc:docChgLst>
  <pc:docChgLst>
    <pc:chgData name="明乐 许" userId="c245c2684769aa20" providerId="LiveId" clId="{F62FD7EF-E6B4-45FD-A960-99C9301E9CD2}"/>
  </pc:docChgLst>
  <pc:docChgLst>
    <pc:chgData name="许 明乐" userId="c245c2684769aa20" providerId="LiveId" clId="{A2C9C190-BAD8-4C26-BF0F-652D051BD41C}"/>
    <pc:docChg chg="custSel modMainMaster">
      <pc:chgData name="许 明乐" userId="c245c2684769aa20" providerId="LiveId" clId="{A2C9C190-BAD8-4C26-BF0F-652D051BD41C}" dt="2020-03-13T14:51:29.449" v="84" actId="478"/>
      <pc:docMkLst>
        <pc:docMk/>
      </pc:docMkLst>
      <pc:sldMasterChg chg="delSp modSp">
        <pc:chgData name="许 明乐" userId="c245c2684769aa20" providerId="LiveId" clId="{A2C9C190-BAD8-4C26-BF0F-652D051BD41C}" dt="2020-03-13T14:51:29.449" v="84" actId="478"/>
        <pc:sldMasterMkLst>
          <pc:docMk/>
          <pc:sldMasterMk cId="592512350" sldId="2147483648"/>
        </pc:sldMasterMkLst>
        <pc:spChg chg="mod">
          <ac:chgData name="许 明乐" userId="c245c2684769aa20" providerId="LiveId" clId="{A2C9C190-BAD8-4C26-BF0F-652D051BD41C}" dt="2020-03-13T14:51:22.312" v="83" actId="20577"/>
          <ac:spMkLst>
            <pc:docMk/>
            <pc:sldMasterMk cId="592512350" sldId="2147483648"/>
            <ac:spMk id="4" creationId="{17FE398D-A2F7-4761-A8A2-400E0F4075A2}"/>
          </ac:spMkLst>
        </pc:spChg>
        <pc:spChg chg="del">
          <ac:chgData name="许 明乐" userId="c245c2684769aa20" providerId="LiveId" clId="{A2C9C190-BAD8-4C26-BF0F-652D051BD41C}" dt="2020-03-13T14:50:52.697" v="24" actId="478"/>
          <ac:spMkLst>
            <pc:docMk/>
            <pc:sldMasterMk cId="592512350" sldId="2147483648"/>
            <ac:spMk id="12" creationId="{4E51B7F3-D072-4B03-9794-D9DBF1919D6A}"/>
          </ac:spMkLst>
        </pc:spChg>
        <pc:picChg chg="del">
          <ac:chgData name="许 明乐" userId="c245c2684769aa20" providerId="LiveId" clId="{A2C9C190-BAD8-4C26-BF0F-652D051BD41C}" dt="2020-03-13T14:51:29.449" v="84" actId="478"/>
          <ac:picMkLst>
            <pc:docMk/>
            <pc:sldMasterMk cId="592512350" sldId="2147483648"/>
            <ac:picMk id="5" creationId="{068B2A29-88A3-4BA8-B27D-CE64C8D559F0}"/>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B7CE5-4AFD-461A-8A2B-EAB1EC5FEF36}" type="datetimeFigureOut">
              <a:rPr lang="zh-CN" altLang="en-US" smtClean="0"/>
              <a:t>2020/5/11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86BA63-61E9-4DC0-98D8-E343210B7426}" type="slidenum">
              <a:rPr lang="zh-CN" altLang="en-US" smtClean="0"/>
              <a:t>‹#›</a:t>
            </a:fld>
            <a:endParaRPr lang="zh-CN" altLang="en-US"/>
          </a:p>
        </p:txBody>
      </p:sp>
    </p:spTree>
    <p:extLst>
      <p:ext uri="{BB962C8B-B14F-4D97-AF65-F5344CB8AC3E}">
        <p14:creationId xmlns:p14="http://schemas.microsoft.com/office/powerpoint/2010/main" val="1081232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0E4A9-E4BE-4DDC-84D6-12CEE6746D7A}" type="datetimeFigureOut">
              <a:rPr lang="zh-CN" altLang="en-US" smtClean="0"/>
              <a:t>2020/5/11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8AFB4-4158-4648-8B99-46A89CF3CD6F}" type="slidenum">
              <a:rPr lang="zh-CN" altLang="en-US" smtClean="0"/>
              <a:t>‹#›</a:t>
            </a:fld>
            <a:endParaRPr lang="zh-CN" altLang="en-US"/>
          </a:p>
        </p:txBody>
      </p:sp>
    </p:spTree>
    <p:extLst>
      <p:ext uri="{BB962C8B-B14F-4D97-AF65-F5344CB8AC3E}">
        <p14:creationId xmlns:p14="http://schemas.microsoft.com/office/powerpoint/2010/main" val="2649216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CD8AFB4-4158-4648-8B99-46A89CF3CD6F}" type="slidenum">
              <a:rPr lang="zh-CN" altLang="en-US" smtClean="0"/>
              <a:t>29</a:t>
            </a:fld>
            <a:endParaRPr lang="zh-CN" altLang="en-US"/>
          </a:p>
        </p:txBody>
      </p:sp>
    </p:spTree>
    <p:extLst>
      <p:ext uri="{BB962C8B-B14F-4D97-AF65-F5344CB8AC3E}">
        <p14:creationId xmlns:p14="http://schemas.microsoft.com/office/powerpoint/2010/main" val="4040418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02475"/>
            <a:ext cx="9144000" cy="1191306"/>
          </a:xfrm>
        </p:spPr>
        <p:txBody>
          <a:bodyPr anchor="b">
            <a:normAutofit/>
          </a:bodyPr>
          <a:lstStyle>
            <a:lvl1pPr algn="ctr">
              <a:defRPr sz="4400">
                <a:solidFill>
                  <a:schemeClr val="tx1"/>
                </a:solidFill>
              </a:defRPr>
            </a:lvl1pPr>
          </a:lstStyle>
          <a:p>
            <a:endParaRPr lang="zh-CN" altLang="en-US" dirty="0"/>
          </a:p>
        </p:txBody>
      </p:sp>
      <p:sp>
        <p:nvSpPr>
          <p:cNvPr id="3" name="副标题 2"/>
          <p:cNvSpPr>
            <a:spLocks noGrp="1"/>
          </p:cNvSpPr>
          <p:nvPr>
            <p:ph type="subTitle" idx="1"/>
          </p:nvPr>
        </p:nvSpPr>
        <p:spPr>
          <a:xfrm>
            <a:off x="1524000" y="3177162"/>
            <a:ext cx="9144000" cy="1655762"/>
          </a:xfrm>
        </p:spPr>
        <p:txBody>
          <a:bodyPr/>
          <a:lstStyle>
            <a:lvl1pPr marL="0" indent="0" algn="ctr">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cxnSp>
        <p:nvCxnSpPr>
          <p:cNvPr id="9" name="直接连接符 8">
            <a:extLst>
              <a:ext uri="{FF2B5EF4-FFF2-40B4-BE49-F238E27FC236}">
                <a16:creationId xmlns:a16="http://schemas.microsoft.com/office/drawing/2014/main" xmlns="" id="{8EEE25DE-A758-460A-8D12-0B745EFEEFF8}"/>
              </a:ext>
            </a:extLst>
          </p:cNvPr>
          <p:cNvCxnSpPr/>
          <p:nvPr userDrawn="1"/>
        </p:nvCxnSpPr>
        <p:spPr>
          <a:xfrm>
            <a:off x="1446415" y="3004124"/>
            <a:ext cx="94016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74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igure">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400">
                <a:solidFill>
                  <a:schemeClr val="tx1"/>
                </a:solidFill>
              </a:defRPr>
            </a:lvl1pPr>
            <a:lvl2pPr>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标题 1">
            <a:extLst>
              <a:ext uri="{FF2B5EF4-FFF2-40B4-BE49-F238E27FC236}">
                <a16:creationId xmlns:a16="http://schemas.microsoft.com/office/drawing/2014/main" xmlns="" id="{20CF1252-9943-460B-B6B3-C13BD9B66606}"/>
              </a:ext>
            </a:extLst>
          </p:cNvPr>
          <p:cNvSpPr txBox="1">
            <a:spLocks/>
          </p:cNvSpPr>
          <p:nvPr userDrawn="1"/>
        </p:nvSpPr>
        <p:spPr>
          <a:xfrm>
            <a:off x="838201" y="390698"/>
            <a:ext cx="11057312" cy="773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mj-lt"/>
                <a:ea typeface="+mj-ea"/>
                <a:cs typeface="+mj-cs"/>
              </a:defRPr>
            </a:lvl1pPr>
          </a:lstStyle>
          <a:p>
            <a:endParaRPr lang="zh-CN" altLang="en-US" i="1" u="sng" dirty="0"/>
          </a:p>
        </p:txBody>
      </p:sp>
      <p:sp>
        <p:nvSpPr>
          <p:cNvPr id="4" name="内容占位符 3">
            <a:extLst>
              <a:ext uri="{FF2B5EF4-FFF2-40B4-BE49-F238E27FC236}">
                <a16:creationId xmlns:a16="http://schemas.microsoft.com/office/drawing/2014/main" xmlns="" id="{C9690895-80DD-4C26-8F54-53D081F22935}"/>
              </a:ext>
            </a:extLst>
          </p:cNvPr>
          <p:cNvSpPr>
            <a:spLocks noGrp="1"/>
          </p:cNvSpPr>
          <p:nvPr>
            <p:ph sz="quarter" idx="10"/>
          </p:nvPr>
        </p:nvSpPr>
        <p:spPr>
          <a:xfrm>
            <a:off x="838201" y="274316"/>
            <a:ext cx="10899370" cy="714202"/>
          </a:xfrm>
        </p:spPr>
        <p:txBody>
          <a:bodyPr>
            <a:normAutofit/>
          </a:bodyPr>
          <a:lstStyle>
            <a:lvl1pPr marL="0" indent="0" algn="l">
              <a:lnSpc>
                <a:spcPct val="100000"/>
              </a:lnSpc>
              <a:spcBef>
                <a:spcPts val="0"/>
              </a:spcBef>
              <a:buNone/>
              <a:defRPr sz="3600">
                <a:solidFill>
                  <a:schemeClr val="tx1"/>
                </a:solidFill>
              </a:defRPr>
            </a:lvl1pPr>
          </a:lstStyle>
          <a:p>
            <a:pPr lvl="0"/>
            <a:endParaRPr lang="zh-CN" altLang="en-US" dirty="0"/>
          </a:p>
        </p:txBody>
      </p:sp>
      <p:sp>
        <p:nvSpPr>
          <p:cNvPr id="2" name="文本框 1">
            <a:extLst>
              <a:ext uri="{FF2B5EF4-FFF2-40B4-BE49-F238E27FC236}">
                <a16:creationId xmlns:a16="http://schemas.microsoft.com/office/drawing/2014/main" xmlns="" id="{1D6481C7-59D2-4B8C-99D9-14FFF9832C18}"/>
              </a:ext>
            </a:extLst>
          </p:cNvPr>
          <p:cNvSpPr txBox="1"/>
          <p:nvPr userDrawn="1"/>
        </p:nvSpPr>
        <p:spPr>
          <a:xfrm>
            <a:off x="5297978" y="6467302"/>
            <a:ext cx="1596044" cy="369332"/>
          </a:xfrm>
          <a:prstGeom prst="rect">
            <a:avLst/>
          </a:prstGeom>
          <a:noFill/>
        </p:spPr>
        <p:txBody>
          <a:bodyPr wrap="square" rtlCol="0">
            <a:spAutoFit/>
          </a:bodyPr>
          <a:lstStyle/>
          <a:p>
            <a:pPr algn="ctr"/>
            <a:r>
              <a:rPr lang="en-US" altLang="zh-CN" dirty="0"/>
              <a:t>Page: </a:t>
            </a:r>
            <a:fld id="{6DAF83D8-3866-4068-BCD3-8C7D355B62C8}" type="slidenum">
              <a:rPr lang="en-US" altLang="zh-CN" smtClean="0"/>
              <a:t>‹#›</a:t>
            </a:fld>
            <a:endParaRPr lang="zh-CN" altLang="en-US" dirty="0"/>
          </a:p>
        </p:txBody>
      </p:sp>
    </p:spTree>
    <p:extLst>
      <p:ext uri="{BB962C8B-B14F-4D97-AF65-F5344CB8AC3E}">
        <p14:creationId xmlns:p14="http://schemas.microsoft.com/office/powerpoint/2010/main" val="22476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027351"/>
            <a:ext cx="9144000" cy="1191306"/>
          </a:xfrm>
        </p:spPr>
        <p:txBody>
          <a:bodyPr anchor="b">
            <a:normAutofit/>
          </a:bodyPr>
          <a:lstStyle>
            <a:lvl1pPr algn="ctr">
              <a:defRPr sz="4400" i="0">
                <a:solidFill>
                  <a:schemeClr val="tx1"/>
                </a:solidFill>
              </a:defRPr>
            </a:lvl1pPr>
          </a:lstStyle>
          <a:p>
            <a:endParaRPr lang="zh-CN" altLang="en-US" dirty="0"/>
          </a:p>
        </p:txBody>
      </p:sp>
      <p:cxnSp>
        <p:nvCxnSpPr>
          <p:cNvPr id="9" name="直接连接符 8">
            <a:extLst>
              <a:ext uri="{FF2B5EF4-FFF2-40B4-BE49-F238E27FC236}">
                <a16:creationId xmlns:a16="http://schemas.microsoft.com/office/drawing/2014/main" xmlns="" id="{8EEE25DE-A758-460A-8D12-0B745EFEEFF8}"/>
              </a:ext>
            </a:extLst>
          </p:cNvPr>
          <p:cNvCxnSpPr/>
          <p:nvPr userDrawn="1"/>
        </p:nvCxnSpPr>
        <p:spPr>
          <a:xfrm>
            <a:off x="1446415" y="3429000"/>
            <a:ext cx="94016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558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3652"/>
            <a:ext cx="10515600" cy="668067"/>
          </a:xfrm>
          <a:prstGeom prst="rect">
            <a:avLst/>
          </a:prstGeom>
        </p:spPr>
        <p:txBody>
          <a:bodyPr vert="horz" lIns="91440" tIns="45720" rIns="91440" bIns="45720" rtlCol="0" anchor="ctr">
            <a:normAutofit/>
          </a:bodyPr>
          <a:lstStyle/>
          <a:p>
            <a:endParaRPr lang="zh-CN" altLang="en-US" dirty="0"/>
          </a:p>
        </p:txBody>
      </p:sp>
      <p:sp>
        <p:nvSpPr>
          <p:cNvPr id="3" name="文本占位符 2"/>
          <p:cNvSpPr>
            <a:spLocks noGrp="1"/>
          </p:cNvSpPr>
          <p:nvPr>
            <p:ph type="body" idx="1"/>
          </p:nvPr>
        </p:nvSpPr>
        <p:spPr>
          <a:xfrm>
            <a:off x="475673" y="1411835"/>
            <a:ext cx="11240654" cy="463798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 name="图片 9">
            <a:extLst>
              <a:ext uri="{FF2B5EF4-FFF2-40B4-BE49-F238E27FC236}">
                <a16:creationId xmlns:a16="http://schemas.microsoft.com/office/drawing/2014/main" xmlns="" id="{0D87B8A1-3C7D-469E-8738-FBBCE83C041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1937" y="333653"/>
            <a:ext cx="668066" cy="668066"/>
          </a:xfrm>
          <a:prstGeom prst="rect">
            <a:avLst/>
          </a:prstGeom>
        </p:spPr>
      </p:pic>
      <p:sp>
        <p:nvSpPr>
          <p:cNvPr id="4" name="文本框 3">
            <a:extLst>
              <a:ext uri="{FF2B5EF4-FFF2-40B4-BE49-F238E27FC236}">
                <a16:creationId xmlns:a16="http://schemas.microsoft.com/office/drawing/2014/main" xmlns="" id="{17FE398D-A2F7-4761-A8A2-400E0F4075A2}"/>
              </a:ext>
            </a:extLst>
          </p:cNvPr>
          <p:cNvSpPr txBox="1"/>
          <p:nvPr userDrawn="1"/>
        </p:nvSpPr>
        <p:spPr>
          <a:xfrm>
            <a:off x="6749935" y="0"/>
            <a:ext cx="5439153" cy="338554"/>
          </a:xfrm>
          <a:prstGeom prst="rect">
            <a:avLst/>
          </a:prstGeom>
          <a:noFill/>
        </p:spPr>
        <p:txBody>
          <a:bodyPr wrap="square" rtlCol="0">
            <a:spAutoFit/>
          </a:bodyPr>
          <a:lstStyle/>
          <a:p>
            <a:pPr algn="r"/>
            <a:r>
              <a:rPr lang="en-US" altLang="zh-CN" sz="1600" dirty="0"/>
              <a:t>Image processing, analysis and machine vision for 2020 Spring</a:t>
            </a:r>
            <a:endParaRPr lang="zh-CN" altLang="en-US" sz="1600" dirty="0"/>
          </a:p>
        </p:txBody>
      </p:sp>
    </p:spTree>
    <p:extLst>
      <p:ext uri="{BB962C8B-B14F-4D97-AF65-F5344CB8AC3E}">
        <p14:creationId xmlns:p14="http://schemas.microsoft.com/office/powerpoint/2010/main" val="59251235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3" r:id="rId3"/>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Homogeneous_function" TargetMode="External"/><Relationship Id="rId7" Type="http://schemas.openxmlformats.org/officeDocument/2006/relationships/image" Target="../media/image4.png"/><Relationship Id="rId2" Type="http://schemas.openxmlformats.org/officeDocument/2006/relationships/hyperlink" Target="https://en.wikipedia.org/wiki/Additive_map" TargetMode="External"/><Relationship Id="rId1" Type="http://schemas.openxmlformats.org/officeDocument/2006/relationships/slideLayout" Target="../slideLayouts/slideLayout2.xml"/><Relationship Id="rId6" Type="http://schemas.openxmlformats.org/officeDocument/2006/relationships/image" Target="../media/image3.gif"/><Relationship Id="rId5" Type="http://schemas.openxmlformats.org/officeDocument/2006/relationships/image" Target="../media/image2.gif"/><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8.png"/></Relationships>
</file>

<file path=ppt/slides/_rels/slide4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2FF139-997D-4C4D-AD9A-D090F15ED69E}"/>
              </a:ext>
            </a:extLst>
          </p:cNvPr>
          <p:cNvSpPr>
            <a:spLocks noGrp="1"/>
          </p:cNvSpPr>
          <p:nvPr>
            <p:ph type="ctrTitle"/>
          </p:nvPr>
        </p:nvSpPr>
        <p:spPr>
          <a:xfrm>
            <a:off x="1524000" y="1602475"/>
            <a:ext cx="9665616" cy="1191306"/>
          </a:xfrm>
        </p:spPr>
        <p:txBody>
          <a:bodyPr>
            <a:normAutofit fontScale="90000"/>
          </a:bodyPr>
          <a:lstStyle/>
          <a:p>
            <a:r>
              <a:rPr lang="en-US" altLang="zh-CN" dirty="0"/>
              <a:t>Chapter 3: the image, its mathematical and physical background</a:t>
            </a:r>
            <a:endParaRPr lang="zh-CN" altLang="en-US" dirty="0"/>
          </a:p>
        </p:txBody>
      </p:sp>
      <p:sp>
        <p:nvSpPr>
          <p:cNvPr id="3" name="副标题 2">
            <a:extLst>
              <a:ext uri="{FF2B5EF4-FFF2-40B4-BE49-F238E27FC236}">
                <a16:creationId xmlns:a16="http://schemas.microsoft.com/office/drawing/2014/main" xmlns="" id="{B17EE199-64C2-4F40-AB5C-5CB174671C4C}"/>
              </a:ext>
            </a:extLst>
          </p:cNvPr>
          <p:cNvSpPr>
            <a:spLocks noGrp="1"/>
          </p:cNvSpPr>
          <p:nvPr>
            <p:ph type="subTitle" idx="1"/>
          </p:nvPr>
        </p:nvSpPr>
        <p:spPr/>
        <p:txBody>
          <a:bodyPr/>
          <a:lstStyle/>
          <a:p>
            <a:r>
              <a:rPr lang="en-US" altLang="zh-CN" dirty="0"/>
              <a:t>Image processing, analysis and machine vision</a:t>
            </a:r>
          </a:p>
          <a:p>
            <a:r>
              <a:rPr lang="en-US" altLang="zh-CN" dirty="0"/>
              <a:t>Dong Sun Park</a:t>
            </a:r>
          </a:p>
          <a:p>
            <a:fld id="{B7C3E319-47BE-4A61-BF3E-4FBABC72C86E}" type="datetime2">
              <a:rPr lang="en-US" altLang="zh-CN" smtClean="0"/>
              <a:pPr/>
              <a:t>Monday, May 11, 2020</a:t>
            </a:fld>
            <a:endParaRPr lang="zh-CN" altLang="en-US"/>
          </a:p>
        </p:txBody>
      </p:sp>
    </p:spTree>
    <p:extLst>
      <p:ext uri="{BB962C8B-B14F-4D97-AF65-F5344CB8AC3E}">
        <p14:creationId xmlns:p14="http://schemas.microsoft.com/office/powerpoint/2010/main" val="9490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F9B1B381-5B08-4080-B2C3-42BDD09F8E15}"/>
              </a:ext>
            </a:extLst>
          </p:cNvPr>
          <p:cNvSpPr>
            <a:spLocks noGrp="1"/>
          </p:cNvSpPr>
          <p:nvPr>
            <p:ph idx="1"/>
          </p:nvPr>
        </p:nvSpPr>
        <p:spPr/>
        <p:txBody>
          <a:bodyPr/>
          <a:lstStyle/>
          <a:p>
            <a:endParaRPr lang="zh-CN" altLang="en-US"/>
          </a:p>
        </p:txBody>
      </p:sp>
      <p:sp>
        <p:nvSpPr>
          <p:cNvPr id="3" name="内容占位符 2">
            <a:extLst>
              <a:ext uri="{FF2B5EF4-FFF2-40B4-BE49-F238E27FC236}">
                <a16:creationId xmlns:a16="http://schemas.microsoft.com/office/drawing/2014/main" xmlns="" id="{65D8D2CB-DC3E-442D-A1D7-A2EDFCF7E372}"/>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DC40CAB4-9640-403D-ABED-0E5394188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138" y="2047122"/>
            <a:ext cx="8534400" cy="351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9408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F828CEEA-348F-4CC3-8DE6-082CF72E8F35}"/>
                  </a:ext>
                </a:extLst>
              </p:cNvPr>
              <p:cNvSpPr>
                <a:spLocks noGrp="1"/>
              </p:cNvSpPr>
              <p:nvPr>
                <p:ph idx="1"/>
              </p:nvPr>
            </p:nvSpPr>
            <p:spPr/>
            <p:txBody>
              <a:bodyPr/>
              <a:lstStyle/>
              <a:p>
                <a:r>
                  <a:rPr lang="en-US" altLang="zh-CN" dirty="0"/>
                  <a:t>2D Fourier transform and its inverse one. (parameters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en-US" altLang="zh-CN" dirty="0"/>
                  <a:t> are called spatial frequencies)</a:t>
                </a:r>
              </a:p>
              <a:p>
                <a:endParaRPr lang="en-US" altLang="zh-CN" dirty="0"/>
              </a:p>
              <a:p>
                <a:endParaRPr lang="en-US" altLang="zh-CN" dirty="0"/>
              </a:p>
              <a:p>
                <a:r>
                  <a:rPr lang="en-US" altLang="zh-CN" dirty="0"/>
                  <a:t>Linearity</a:t>
                </a:r>
              </a:p>
              <a:p>
                <a:r>
                  <a:rPr lang="en-US" altLang="zh-CN" dirty="0"/>
                  <a:t>Shift of the origin in the image domain:</a:t>
                </a:r>
              </a:p>
              <a:p>
                <a:r>
                  <a:rPr lang="en-US" altLang="zh-CN" dirty="0"/>
                  <a:t>Shift of the origin in the frequency domain:</a:t>
                </a:r>
              </a:p>
              <a:p>
                <a:r>
                  <a:rPr lang="en-US" altLang="zh-CN" dirty="0"/>
                  <a:t>If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 </a:t>
                </a:r>
                <a:r>
                  <a:rPr lang="en-US" altLang="zh-CN" dirty="0"/>
                  <a:t>is real-valued then: </a:t>
                </a:r>
              </a:p>
              <a:p>
                <a:r>
                  <a:rPr lang="en-US" altLang="zh-CN" dirty="0"/>
                  <a:t>Duality of the convolution (also called convolution theorem): </a:t>
                </a:r>
                <a:endParaRPr lang="zh-CN" altLang="en-US" dirty="0"/>
              </a:p>
            </p:txBody>
          </p:sp>
        </mc:Choice>
        <mc:Fallback xmlns="">
          <p:sp>
            <p:nvSpPr>
              <p:cNvPr id="2" name="内容占位符 1">
                <a:extLst>
                  <a:ext uri="{FF2B5EF4-FFF2-40B4-BE49-F238E27FC236}">
                    <a16:creationId xmlns:a16="http://schemas.microsoft.com/office/drawing/2014/main" id="{F828CEEA-348F-4CC3-8DE6-082CF72E8F35}"/>
                  </a:ext>
                </a:extLst>
              </p:cNvPr>
              <p:cNvSpPr>
                <a:spLocks noGrp="1" noRot="1" noChangeAspect="1" noMove="1" noResize="1" noEditPoints="1" noAdjustHandles="1" noChangeArrowheads="1" noChangeShapeType="1" noTextEdit="1"/>
              </p:cNvSpPr>
              <p:nvPr>
                <p:ph idx="1"/>
              </p:nvPr>
            </p:nvSpPr>
            <p:spPr>
              <a:blipFill>
                <a:blip r:embed="rId2"/>
                <a:stretch>
                  <a:fillRect l="-705" t="-18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192913E6-F611-4A72-99A1-F41DC9F0DEF1}"/>
              </a:ext>
            </a:extLst>
          </p:cNvPr>
          <p:cNvSpPr>
            <a:spLocks noGrp="1"/>
          </p:cNvSpPr>
          <p:nvPr>
            <p:ph sz="quarter" idx="10"/>
          </p:nvPr>
        </p:nvSpPr>
        <p:spPr/>
        <p:txBody>
          <a:bodyPr/>
          <a:lstStyle/>
          <a:p>
            <a:endParaRPr lang="zh-CN" altLang="en-US" dirty="0"/>
          </a:p>
        </p:txBody>
      </p:sp>
      <p:pic>
        <p:nvPicPr>
          <p:cNvPr id="4" name="图片 3">
            <a:extLst>
              <a:ext uri="{FF2B5EF4-FFF2-40B4-BE49-F238E27FC236}">
                <a16:creationId xmlns:a16="http://schemas.microsoft.com/office/drawing/2014/main" xmlns="" id="{ADEC79A5-D310-4086-BD51-A4F1D0592BCC}"/>
              </a:ext>
            </a:extLst>
          </p:cNvPr>
          <p:cNvPicPr>
            <a:picLocks noChangeAspect="1"/>
          </p:cNvPicPr>
          <p:nvPr/>
        </p:nvPicPr>
        <p:blipFill>
          <a:blip r:embed="rId3"/>
          <a:stretch>
            <a:fillRect/>
          </a:stretch>
        </p:blipFill>
        <p:spPr>
          <a:xfrm>
            <a:off x="1153457" y="2191294"/>
            <a:ext cx="4783809" cy="785813"/>
          </a:xfrm>
          <a:prstGeom prst="rect">
            <a:avLst/>
          </a:prstGeom>
        </p:spPr>
      </p:pic>
      <p:pic>
        <p:nvPicPr>
          <p:cNvPr id="5" name="图片 4">
            <a:extLst>
              <a:ext uri="{FF2B5EF4-FFF2-40B4-BE49-F238E27FC236}">
                <a16:creationId xmlns:a16="http://schemas.microsoft.com/office/drawing/2014/main" xmlns="" id="{3196E99B-01E7-4B29-BBF8-888AF456F7CB}"/>
              </a:ext>
            </a:extLst>
          </p:cNvPr>
          <p:cNvPicPr>
            <a:picLocks noChangeAspect="1"/>
          </p:cNvPicPr>
          <p:nvPr/>
        </p:nvPicPr>
        <p:blipFill>
          <a:blip r:embed="rId4"/>
          <a:stretch>
            <a:fillRect/>
          </a:stretch>
        </p:blipFill>
        <p:spPr>
          <a:xfrm>
            <a:off x="6096000" y="2255589"/>
            <a:ext cx="4265493" cy="657221"/>
          </a:xfrm>
          <a:prstGeom prst="rect">
            <a:avLst/>
          </a:prstGeom>
        </p:spPr>
      </p:pic>
      <p:pic>
        <p:nvPicPr>
          <p:cNvPr id="6" name="图片 5">
            <a:extLst>
              <a:ext uri="{FF2B5EF4-FFF2-40B4-BE49-F238E27FC236}">
                <a16:creationId xmlns:a16="http://schemas.microsoft.com/office/drawing/2014/main" xmlns="" id="{7E52166A-9709-493D-B0E0-581F98D3DBCA}"/>
              </a:ext>
            </a:extLst>
          </p:cNvPr>
          <p:cNvPicPr>
            <a:picLocks noChangeAspect="1"/>
          </p:cNvPicPr>
          <p:nvPr/>
        </p:nvPicPr>
        <p:blipFill>
          <a:blip r:embed="rId5"/>
          <a:stretch>
            <a:fillRect/>
          </a:stretch>
        </p:blipFill>
        <p:spPr>
          <a:xfrm>
            <a:off x="2584760" y="3131437"/>
            <a:ext cx="4563372" cy="409379"/>
          </a:xfrm>
          <a:prstGeom prst="rect">
            <a:avLst/>
          </a:prstGeom>
        </p:spPr>
      </p:pic>
      <p:pic>
        <p:nvPicPr>
          <p:cNvPr id="7" name="图片 6">
            <a:extLst>
              <a:ext uri="{FF2B5EF4-FFF2-40B4-BE49-F238E27FC236}">
                <a16:creationId xmlns:a16="http://schemas.microsoft.com/office/drawing/2014/main" xmlns="" id="{A4FFBE17-6A90-4271-A00C-C82A8B7219B9}"/>
              </a:ext>
            </a:extLst>
          </p:cNvPr>
          <p:cNvPicPr>
            <a:picLocks noChangeAspect="1"/>
          </p:cNvPicPr>
          <p:nvPr/>
        </p:nvPicPr>
        <p:blipFill>
          <a:blip r:embed="rId6"/>
          <a:stretch>
            <a:fillRect/>
          </a:stretch>
        </p:blipFill>
        <p:spPr>
          <a:xfrm>
            <a:off x="5788353" y="3600121"/>
            <a:ext cx="3672714" cy="409379"/>
          </a:xfrm>
          <a:prstGeom prst="rect">
            <a:avLst/>
          </a:prstGeom>
        </p:spPr>
      </p:pic>
      <p:pic>
        <p:nvPicPr>
          <p:cNvPr id="8" name="图片 7">
            <a:extLst>
              <a:ext uri="{FF2B5EF4-FFF2-40B4-BE49-F238E27FC236}">
                <a16:creationId xmlns:a16="http://schemas.microsoft.com/office/drawing/2014/main" xmlns="" id="{66EA0AEE-9CDA-4DB9-B629-D46F9E3E7B96}"/>
              </a:ext>
            </a:extLst>
          </p:cNvPr>
          <p:cNvPicPr>
            <a:picLocks noChangeAspect="1"/>
          </p:cNvPicPr>
          <p:nvPr/>
        </p:nvPicPr>
        <p:blipFill>
          <a:blip r:embed="rId7"/>
          <a:stretch>
            <a:fillRect/>
          </a:stretch>
        </p:blipFill>
        <p:spPr>
          <a:xfrm>
            <a:off x="6229146" y="4051816"/>
            <a:ext cx="3461609" cy="410873"/>
          </a:xfrm>
          <a:prstGeom prst="rect">
            <a:avLst/>
          </a:prstGeom>
        </p:spPr>
      </p:pic>
      <p:pic>
        <p:nvPicPr>
          <p:cNvPr id="9" name="图片 8">
            <a:extLst>
              <a:ext uri="{FF2B5EF4-FFF2-40B4-BE49-F238E27FC236}">
                <a16:creationId xmlns:a16="http://schemas.microsoft.com/office/drawing/2014/main" xmlns="" id="{034732C8-C6DE-4F39-B0D6-76A57DD156D2}"/>
              </a:ext>
            </a:extLst>
          </p:cNvPr>
          <p:cNvPicPr>
            <a:picLocks noChangeAspect="1"/>
          </p:cNvPicPr>
          <p:nvPr/>
        </p:nvPicPr>
        <p:blipFill>
          <a:blip r:embed="rId8"/>
          <a:stretch>
            <a:fillRect/>
          </a:stretch>
        </p:blipFill>
        <p:spPr>
          <a:xfrm>
            <a:off x="4619421" y="4553834"/>
            <a:ext cx="2306163" cy="409378"/>
          </a:xfrm>
          <a:prstGeom prst="rect">
            <a:avLst/>
          </a:prstGeom>
        </p:spPr>
      </p:pic>
      <p:pic>
        <p:nvPicPr>
          <p:cNvPr id="10" name="图片 9">
            <a:extLst>
              <a:ext uri="{FF2B5EF4-FFF2-40B4-BE49-F238E27FC236}">
                <a16:creationId xmlns:a16="http://schemas.microsoft.com/office/drawing/2014/main" xmlns="" id="{DCBC0703-4B76-465F-BBBC-23B8D64DDFF2}"/>
              </a:ext>
            </a:extLst>
          </p:cNvPr>
          <p:cNvPicPr>
            <a:picLocks noChangeAspect="1"/>
          </p:cNvPicPr>
          <p:nvPr/>
        </p:nvPicPr>
        <p:blipFill>
          <a:blip r:embed="rId9"/>
          <a:stretch>
            <a:fillRect/>
          </a:stretch>
        </p:blipFill>
        <p:spPr>
          <a:xfrm>
            <a:off x="2382084" y="5449506"/>
            <a:ext cx="3901493" cy="785813"/>
          </a:xfrm>
          <a:prstGeom prst="rect">
            <a:avLst/>
          </a:prstGeom>
        </p:spPr>
      </p:pic>
    </p:spTree>
    <p:extLst>
      <p:ext uri="{BB962C8B-B14F-4D97-AF65-F5344CB8AC3E}">
        <p14:creationId xmlns:p14="http://schemas.microsoft.com/office/powerpoint/2010/main" val="149486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B17F890C-1DE8-46E5-8BD2-BAD764D2E94D}"/>
              </a:ext>
            </a:extLst>
          </p:cNvPr>
          <p:cNvSpPr>
            <a:spLocks noGrp="1"/>
          </p:cNvSpPr>
          <p:nvPr>
            <p:ph idx="1"/>
          </p:nvPr>
        </p:nvSpPr>
        <p:spPr/>
        <p:txBody>
          <a:bodyPr/>
          <a:lstStyle/>
          <a:p>
            <a:r>
              <a:rPr lang="en-US" altLang="zh-CN" dirty="0"/>
              <a:t>2D Fourier transform in discrete images</a:t>
            </a:r>
            <a:endParaRPr lang="zh-CN" altLang="en-US" dirty="0"/>
          </a:p>
        </p:txBody>
      </p:sp>
      <p:sp>
        <p:nvSpPr>
          <p:cNvPr id="3" name="内容占位符 2">
            <a:extLst>
              <a:ext uri="{FF2B5EF4-FFF2-40B4-BE49-F238E27FC236}">
                <a16:creationId xmlns:a16="http://schemas.microsoft.com/office/drawing/2014/main" xmlns="" id="{AE85370A-3F1D-41C6-95EA-70A1A3994C5B}"/>
              </a:ext>
            </a:extLst>
          </p:cNvPr>
          <p:cNvSpPr>
            <a:spLocks noGrp="1"/>
          </p:cNvSpPr>
          <p:nvPr>
            <p:ph sz="quarter" idx="10"/>
          </p:nvPr>
        </p:nvSpPr>
        <p:spPr/>
        <p:txBody>
          <a:bodyPr/>
          <a:lstStyle/>
          <a:p>
            <a:endParaRPr lang="zh-CN" altLang="en-US"/>
          </a:p>
        </p:txBody>
      </p:sp>
      <p:pic>
        <p:nvPicPr>
          <p:cNvPr id="4" name="图片 3">
            <a:extLst>
              <a:ext uri="{FF2B5EF4-FFF2-40B4-BE49-F238E27FC236}">
                <a16:creationId xmlns:a16="http://schemas.microsoft.com/office/drawing/2014/main" xmlns="" id="{68351506-60A4-4AC7-8B3A-E7F360E2074E}"/>
              </a:ext>
            </a:extLst>
          </p:cNvPr>
          <p:cNvPicPr>
            <a:picLocks noChangeAspect="1"/>
          </p:cNvPicPr>
          <p:nvPr/>
        </p:nvPicPr>
        <p:blipFill>
          <a:blip r:embed="rId2"/>
          <a:stretch>
            <a:fillRect/>
          </a:stretch>
        </p:blipFill>
        <p:spPr>
          <a:xfrm>
            <a:off x="2940327" y="1883347"/>
            <a:ext cx="5421627" cy="1114376"/>
          </a:xfrm>
          <a:prstGeom prst="rect">
            <a:avLst/>
          </a:prstGeom>
        </p:spPr>
      </p:pic>
      <p:pic>
        <p:nvPicPr>
          <p:cNvPr id="5" name="Picture 4">
            <a:extLst>
              <a:ext uri="{FF2B5EF4-FFF2-40B4-BE49-F238E27FC236}">
                <a16:creationId xmlns:a16="http://schemas.microsoft.com/office/drawing/2014/main" xmlns="" id="{399A7042-3A73-4273-9A08-6C4E97CE4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586" y="3539521"/>
            <a:ext cx="8686800"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176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9052C17C-C1FE-4B3B-AAF5-F766E53903C0}"/>
              </a:ext>
            </a:extLst>
          </p:cNvPr>
          <p:cNvSpPr>
            <a:spLocks noGrp="1"/>
          </p:cNvSpPr>
          <p:nvPr>
            <p:ph idx="1"/>
          </p:nvPr>
        </p:nvSpPr>
        <p:spPr>
          <a:xfrm>
            <a:off x="475673" y="1411835"/>
            <a:ext cx="6434174" cy="4637984"/>
          </a:xfrm>
        </p:spPr>
        <p:txBody>
          <a:bodyPr/>
          <a:lstStyle/>
          <a:p>
            <a:r>
              <a:rPr lang="en-US" altLang="zh-CN" dirty="0"/>
              <a:t>The spectrum is demonstrated in this picture, an image of the Saint Vitus Cathedral.</a:t>
            </a:r>
          </a:p>
          <a:p>
            <a:r>
              <a:rPr lang="en-US" altLang="zh-CN" dirty="0"/>
              <a:t>256*256 size in 256 gray levels.</a:t>
            </a:r>
            <a:endParaRPr lang="zh-CN" altLang="en-US" dirty="0"/>
          </a:p>
        </p:txBody>
      </p:sp>
      <p:sp>
        <p:nvSpPr>
          <p:cNvPr id="3" name="内容占位符 2">
            <a:extLst>
              <a:ext uri="{FF2B5EF4-FFF2-40B4-BE49-F238E27FC236}">
                <a16:creationId xmlns:a16="http://schemas.microsoft.com/office/drawing/2014/main" xmlns="" id="{21CC77A3-D324-4668-BA3B-E9E24408363E}"/>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63C81066-1AC3-4A3B-871F-6F9F0EBF16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5091"/>
          <a:stretch/>
        </p:blipFill>
        <p:spPr bwMode="auto">
          <a:xfrm>
            <a:off x="7443273" y="1411835"/>
            <a:ext cx="3558999"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15604342-2044-4CD4-A656-2D4EC73BE2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359" t="66637" b="7834"/>
          <a:stretch/>
        </p:blipFill>
        <p:spPr bwMode="auto">
          <a:xfrm>
            <a:off x="6703864" y="5003214"/>
            <a:ext cx="5037815" cy="1160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64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7D41D6A8-0AA3-4A85-8FF3-D73C6B1EE8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300"/>
          <a:stretch/>
        </p:blipFill>
        <p:spPr bwMode="auto">
          <a:xfrm>
            <a:off x="2995166" y="1338032"/>
            <a:ext cx="9049057" cy="5087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内容占位符 1">
            <a:extLst>
              <a:ext uri="{FF2B5EF4-FFF2-40B4-BE49-F238E27FC236}">
                <a16:creationId xmlns:a16="http://schemas.microsoft.com/office/drawing/2014/main" xmlns="" id="{3F1D8724-B29A-4380-96E3-6B9ED6FE8192}"/>
              </a:ext>
            </a:extLst>
          </p:cNvPr>
          <p:cNvSpPr>
            <a:spLocks noGrp="1"/>
          </p:cNvSpPr>
          <p:nvPr>
            <p:ph idx="1"/>
          </p:nvPr>
        </p:nvSpPr>
        <p:spPr>
          <a:xfrm>
            <a:off x="475672" y="1411835"/>
            <a:ext cx="3596707" cy="4637984"/>
          </a:xfrm>
        </p:spPr>
        <p:txBody>
          <a:bodyPr/>
          <a:lstStyle/>
          <a:p>
            <a:r>
              <a:rPr lang="en-US" altLang="zh-CN" dirty="0"/>
              <a:t>Power spectrum displayed as an intensity image</a:t>
            </a:r>
            <a:endParaRPr lang="zh-CN" altLang="en-US" dirty="0"/>
          </a:p>
        </p:txBody>
      </p:sp>
      <p:sp>
        <p:nvSpPr>
          <p:cNvPr id="3" name="内容占位符 2">
            <a:extLst>
              <a:ext uri="{FF2B5EF4-FFF2-40B4-BE49-F238E27FC236}">
                <a16:creationId xmlns:a16="http://schemas.microsoft.com/office/drawing/2014/main" xmlns="" id="{4757E5E4-0F99-4E36-A0D7-17205DDA9042}"/>
              </a:ext>
            </a:extLst>
          </p:cNvPr>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81281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0C73D3A-D1B8-4974-A386-187EE49DFB6C}"/>
              </a:ext>
            </a:extLst>
          </p:cNvPr>
          <p:cNvSpPr>
            <a:spLocks noGrp="1"/>
          </p:cNvSpPr>
          <p:nvPr>
            <p:ph idx="1"/>
          </p:nvPr>
        </p:nvSpPr>
        <p:spPr/>
        <p:txBody>
          <a:bodyPr/>
          <a:lstStyle/>
          <a:p>
            <a:r>
              <a:rPr lang="en-US" altLang="zh-CN" dirty="0"/>
              <a:t>Power spectrum displayed as a 3D mesh</a:t>
            </a:r>
            <a:endParaRPr lang="zh-CN" altLang="en-US" dirty="0"/>
          </a:p>
        </p:txBody>
      </p:sp>
      <p:sp>
        <p:nvSpPr>
          <p:cNvPr id="3" name="内容占位符 2">
            <a:extLst>
              <a:ext uri="{FF2B5EF4-FFF2-40B4-BE49-F238E27FC236}">
                <a16:creationId xmlns:a16="http://schemas.microsoft.com/office/drawing/2014/main" xmlns="" id="{699BE5F8-A75B-4B03-AEA7-C49335965489}"/>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7FDA4B7F-435F-4107-9F6D-81426E8D9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602" y="2067141"/>
            <a:ext cx="9348141" cy="4177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42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xmlns="" id="{ECA3B547-6755-44BF-9C1E-1F8824509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4884700"/>
            <a:ext cx="9144000"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179F6DC9-E707-4003-A6D4-B11BBC49FBC0}"/>
                  </a:ext>
                </a:extLst>
              </p:cNvPr>
              <p:cNvSpPr>
                <a:spLocks noGrp="1"/>
              </p:cNvSpPr>
              <p:nvPr>
                <p:ph idx="1"/>
              </p:nvPr>
            </p:nvSpPr>
            <p:spPr/>
            <p:txBody>
              <a:bodyPr/>
              <a:lstStyle/>
              <a:p>
                <a:r>
                  <a:rPr lang="en-US" altLang="zh-CN" dirty="0"/>
                  <a:t>Sampling and the Shannon constraint</a:t>
                </a:r>
              </a:p>
              <a:p>
                <a:r>
                  <a:rPr lang="en-US" altLang="zh-CN" dirty="0"/>
                  <a:t>Sampling intervals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oMath>
                </a14:m>
                <a:endParaRPr lang="en-US" altLang="zh-CN" dirty="0"/>
              </a:p>
              <a:p>
                <a:r>
                  <a:rPr lang="en-US" altLang="zh-CN" dirty="0"/>
                  <a:t>Ideal sampling</a:t>
                </a:r>
              </a:p>
              <a:p>
                <a:endParaRPr lang="en-US" altLang="zh-CN" dirty="0"/>
              </a:p>
              <a:p>
                <a:r>
                  <a:rPr lang="en-US" altLang="zh-CN" dirty="0"/>
                  <a:t>The sampled image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 is the product of the continuous image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 </a:t>
                </a:r>
                <a:r>
                  <a:rPr lang="en-US" altLang="zh-CN" dirty="0"/>
                  <a:t>and the sampling function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endParaRPr lang="en-US" altLang="zh-CN" dirty="0"/>
              </a:p>
              <a:p>
                <a:pPr marL="0" indent="0">
                  <a:buNone/>
                </a:pPr>
                <a:endParaRPr lang="en-US" altLang="zh-CN" dirty="0"/>
              </a:p>
              <a:p>
                <a:r>
                  <a:rPr lang="en-US" altLang="zh-CN" dirty="0"/>
                  <a:t>So, how about the sampling intervals?</a:t>
                </a:r>
                <a:endParaRPr lang="zh-CN" altLang="en-US" dirty="0"/>
              </a:p>
            </p:txBody>
          </p:sp>
        </mc:Choice>
        <mc:Fallback xmlns="">
          <p:sp>
            <p:nvSpPr>
              <p:cNvPr id="2" name="内容占位符 1">
                <a:extLst>
                  <a:ext uri="{FF2B5EF4-FFF2-40B4-BE49-F238E27FC236}">
                    <a16:creationId xmlns:a16="http://schemas.microsoft.com/office/drawing/2014/main" id="{179F6DC9-E707-4003-A6D4-B11BBC49FBC0}"/>
                  </a:ext>
                </a:extLst>
              </p:cNvPr>
              <p:cNvSpPr>
                <a:spLocks noGrp="1" noRot="1" noChangeAspect="1" noMove="1" noResize="1" noEditPoints="1" noAdjustHandles="1" noChangeArrowheads="1" noChangeShapeType="1" noTextEdit="1"/>
              </p:cNvSpPr>
              <p:nvPr>
                <p:ph idx="1"/>
              </p:nvPr>
            </p:nvSpPr>
            <p:spPr>
              <a:blipFill>
                <a:blip r:embed="rId3"/>
                <a:stretch>
                  <a:fillRect l="-705" t="-18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63A20154-2118-4443-A63B-E2C02303719A}"/>
              </a:ext>
            </a:extLst>
          </p:cNvPr>
          <p:cNvSpPr>
            <a:spLocks noGrp="1"/>
          </p:cNvSpPr>
          <p:nvPr>
            <p:ph sz="quarter" idx="10"/>
          </p:nvPr>
        </p:nvSpPr>
        <p:spPr/>
        <p:txBody>
          <a:bodyPr/>
          <a:lstStyle/>
          <a:p>
            <a:endParaRPr lang="zh-CN" altLang="en-US"/>
          </a:p>
        </p:txBody>
      </p:sp>
      <p:pic>
        <p:nvPicPr>
          <p:cNvPr id="4" name="图片 3">
            <a:extLst>
              <a:ext uri="{FF2B5EF4-FFF2-40B4-BE49-F238E27FC236}">
                <a16:creationId xmlns:a16="http://schemas.microsoft.com/office/drawing/2014/main" xmlns="" id="{30D2D169-7E97-4B03-B70D-68AD74AEA059}"/>
              </a:ext>
            </a:extLst>
          </p:cNvPr>
          <p:cNvPicPr>
            <a:picLocks noChangeAspect="1"/>
          </p:cNvPicPr>
          <p:nvPr/>
        </p:nvPicPr>
        <p:blipFill>
          <a:blip r:embed="rId4"/>
          <a:stretch>
            <a:fillRect/>
          </a:stretch>
        </p:blipFill>
        <p:spPr>
          <a:xfrm>
            <a:off x="2810565" y="2276082"/>
            <a:ext cx="4597941" cy="863044"/>
          </a:xfrm>
          <a:prstGeom prst="rect">
            <a:avLst/>
          </a:prstGeom>
        </p:spPr>
      </p:pic>
      <p:pic>
        <p:nvPicPr>
          <p:cNvPr id="5" name="图片 4">
            <a:extLst>
              <a:ext uri="{FF2B5EF4-FFF2-40B4-BE49-F238E27FC236}">
                <a16:creationId xmlns:a16="http://schemas.microsoft.com/office/drawing/2014/main" xmlns="" id="{4261AE4C-F8AA-49F9-BA0C-97387D514DFC}"/>
              </a:ext>
            </a:extLst>
          </p:cNvPr>
          <p:cNvPicPr>
            <a:picLocks noChangeAspect="1"/>
          </p:cNvPicPr>
          <p:nvPr/>
        </p:nvPicPr>
        <p:blipFill>
          <a:blip r:embed="rId5"/>
          <a:stretch>
            <a:fillRect/>
          </a:stretch>
        </p:blipFill>
        <p:spPr>
          <a:xfrm>
            <a:off x="5743820" y="3562443"/>
            <a:ext cx="4768139" cy="1322257"/>
          </a:xfrm>
          <a:prstGeom prst="rect">
            <a:avLst/>
          </a:prstGeom>
        </p:spPr>
      </p:pic>
    </p:spTree>
    <p:extLst>
      <p:ext uri="{BB962C8B-B14F-4D97-AF65-F5344CB8AC3E}">
        <p14:creationId xmlns:p14="http://schemas.microsoft.com/office/powerpoint/2010/main" val="2713915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C2E855A6-FBEB-4CA5-AC43-63B5D2680B20}"/>
              </a:ext>
            </a:extLst>
          </p:cNvPr>
          <p:cNvPicPr>
            <a:picLocks noChangeAspect="1"/>
          </p:cNvPicPr>
          <p:nvPr/>
        </p:nvPicPr>
        <p:blipFill>
          <a:blip r:embed="rId2"/>
          <a:stretch>
            <a:fillRect/>
          </a:stretch>
        </p:blipFill>
        <p:spPr>
          <a:xfrm>
            <a:off x="4063198" y="2658407"/>
            <a:ext cx="3074518" cy="659828"/>
          </a:xfrm>
          <a:prstGeom prst="rect">
            <a:avLst/>
          </a:prstGeom>
        </p:spPr>
      </p:pic>
      <p:sp>
        <p:nvSpPr>
          <p:cNvPr id="2" name="内容占位符 1">
            <a:extLst>
              <a:ext uri="{FF2B5EF4-FFF2-40B4-BE49-F238E27FC236}">
                <a16:creationId xmlns:a16="http://schemas.microsoft.com/office/drawing/2014/main" xmlns="" id="{9B1B4539-0D3F-450E-8A44-E2DBC2EAE10C}"/>
              </a:ext>
            </a:extLst>
          </p:cNvPr>
          <p:cNvSpPr>
            <a:spLocks noGrp="1"/>
          </p:cNvSpPr>
          <p:nvPr>
            <p:ph idx="1"/>
          </p:nvPr>
        </p:nvSpPr>
        <p:spPr/>
        <p:txBody>
          <a:bodyPr/>
          <a:lstStyle/>
          <a:p>
            <a:r>
              <a:rPr lang="en-US" altLang="zh-CN" dirty="0"/>
              <a:t>Aliasing: Periodic repetition of the Fourier transform result may under certain conditions cause distortion of the image.</a:t>
            </a:r>
          </a:p>
          <a:p>
            <a:r>
              <a:rPr lang="en-US" altLang="zh-CN" dirty="0"/>
              <a:t>Overlapping can be prevented if the sampling interval is chosen such that</a:t>
            </a:r>
          </a:p>
          <a:p>
            <a:endParaRPr lang="en-US" altLang="zh-CN" dirty="0"/>
          </a:p>
          <a:p>
            <a:r>
              <a:rPr lang="en-US" altLang="zh-CN" dirty="0"/>
              <a:t>Shannon sampling theorem </a:t>
            </a:r>
          </a:p>
        </p:txBody>
      </p:sp>
      <p:sp>
        <p:nvSpPr>
          <p:cNvPr id="3" name="内容占位符 2">
            <a:extLst>
              <a:ext uri="{FF2B5EF4-FFF2-40B4-BE49-F238E27FC236}">
                <a16:creationId xmlns:a16="http://schemas.microsoft.com/office/drawing/2014/main" xmlns="" id="{7D3EF00A-DD3F-478E-A787-2E6785065480}"/>
              </a:ext>
            </a:extLst>
          </p:cNvPr>
          <p:cNvSpPr>
            <a:spLocks noGrp="1"/>
          </p:cNvSpPr>
          <p:nvPr>
            <p:ph sz="quarter" idx="10"/>
          </p:nvPr>
        </p:nvSpPr>
        <p:spPr/>
        <p:txBody>
          <a:bodyPr/>
          <a:lstStyle/>
          <a:p>
            <a:endParaRPr lang="zh-CN" altLang="en-US"/>
          </a:p>
        </p:txBody>
      </p:sp>
      <p:pic>
        <p:nvPicPr>
          <p:cNvPr id="6" name="Picture 4">
            <a:extLst>
              <a:ext uri="{FF2B5EF4-FFF2-40B4-BE49-F238E27FC236}">
                <a16:creationId xmlns:a16="http://schemas.microsoft.com/office/drawing/2014/main" xmlns="" id="{E9E3FDD9-6F96-44FB-8FC0-F0ABC13A98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997"/>
          <a:stretch/>
        </p:blipFill>
        <p:spPr bwMode="auto">
          <a:xfrm>
            <a:off x="5455536" y="3439948"/>
            <a:ext cx="6329363" cy="341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a:extLst>
              <a:ext uri="{FF2B5EF4-FFF2-40B4-BE49-F238E27FC236}">
                <a16:creationId xmlns:a16="http://schemas.microsoft.com/office/drawing/2014/main" xmlns="" id="{C0A0465A-6F0A-48CB-B740-76636FE6E3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63" r="7892" b="55642"/>
          <a:stretch/>
        </p:blipFill>
        <p:spPr bwMode="auto">
          <a:xfrm>
            <a:off x="236605" y="3539766"/>
            <a:ext cx="5363852" cy="2807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292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4A266621-7344-421D-8987-133B281B0929}"/>
              </a:ext>
            </a:extLst>
          </p:cNvPr>
          <p:cNvSpPr>
            <a:spLocks noGrp="1"/>
          </p:cNvSpPr>
          <p:nvPr>
            <p:ph idx="1"/>
          </p:nvPr>
        </p:nvSpPr>
        <p:spPr/>
        <p:txBody>
          <a:bodyPr/>
          <a:lstStyle/>
          <a:p>
            <a:r>
              <a:rPr lang="en-US" altLang="zh-CN" dirty="0"/>
              <a:t>Discrete cosine transform (DCT)</a:t>
            </a:r>
          </a:p>
          <a:p>
            <a:r>
              <a:rPr lang="en-US" altLang="zh-CN" dirty="0"/>
              <a:t>In 1D, cosines with growing frequencies constitute the basis functions used for function expansion.</a:t>
            </a:r>
            <a:endParaRPr lang="zh-CN" altLang="en-US" dirty="0"/>
          </a:p>
        </p:txBody>
      </p:sp>
      <p:sp>
        <p:nvSpPr>
          <p:cNvPr id="3" name="内容占位符 2">
            <a:extLst>
              <a:ext uri="{FF2B5EF4-FFF2-40B4-BE49-F238E27FC236}">
                <a16:creationId xmlns:a16="http://schemas.microsoft.com/office/drawing/2014/main" xmlns="" id="{7BEFAB59-2514-4298-82F7-F3979FE93626}"/>
              </a:ext>
            </a:extLst>
          </p:cNvPr>
          <p:cNvSpPr>
            <a:spLocks noGrp="1"/>
          </p:cNvSpPr>
          <p:nvPr>
            <p:ph sz="quarter" idx="10"/>
          </p:nvPr>
        </p:nvSpPr>
        <p:spPr/>
        <p:txBody>
          <a:bodyPr/>
          <a:lstStyle/>
          <a:p>
            <a:r>
              <a:rPr lang="en-US" altLang="zh-CN" dirty="0"/>
              <a:t>DCT</a:t>
            </a:r>
            <a:endParaRPr lang="zh-CN" altLang="en-US" dirty="0"/>
          </a:p>
        </p:txBody>
      </p:sp>
      <p:pic>
        <p:nvPicPr>
          <p:cNvPr id="4" name="Picture 4">
            <a:extLst>
              <a:ext uri="{FF2B5EF4-FFF2-40B4-BE49-F238E27FC236}">
                <a16:creationId xmlns:a16="http://schemas.microsoft.com/office/drawing/2014/main" xmlns="" id="{D0479BBA-1968-49E3-941D-C54DA1507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871" y="2858831"/>
            <a:ext cx="88392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799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763293E3-32AF-40EF-BBBD-959C346454A1}"/>
                  </a:ext>
                </a:extLst>
              </p:cNvPr>
              <p:cNvSpPr>
                <a:spLocks noGrp="1"/>
              </p:cNvSpPr>
              <p:nvPr>
                <p:ph idx="1"/>
              </p:nvPr>
            </p:nvSpPr>
            <p:spPr/>
            <p:txBody>
              <a:bodyPr/>
              <a:lstStyle/>
              <a:p>
                <a:pPr marL="0" indent="0">
                  <a:buNone/>
                </a:pPr>
                <a:endParaRPr lang="en-US" altLang="zh-CN" dirty="0">
                  <a:solidFill>
                    <a:srgbClr val="FF0000"/>
                  </a:solidFill>
                </a:endParaRPr>
              </a:p>
              <a:p>
                <a:r>
                  <a:rPr lang="en-US" altLang="zh-CN" dirty="0"/>
                  <a:t>In Fourier transform, no information is available on the </a:t>
                </a:r>
                <a:r>
                  <a:rPr lang="en-US" altLang="zh-CN" i="1" dirty="0">
                    <a:solidFill>
                      <a:srgbClr val="FF0000"/>
                    </a:solidFill>
                  </a:rPr>
                  <a:t>time</a:t>
                </a:r>
                <a:r>
                  <a:rPr lang="en-US" altLang="zh-CN" dirty="0"/>
                  <a:t> at which events occur.</a:t>
                </a:r>
              </a:p>
              <a:p>
                <a:pPr lvl="1"/>
                <a:r>
                  <a:rPr lang="en-US" altLang="zh-CN" dirty="0"/>
                  <a:t>Infinite linear combination of sines and cosines</a:t>
                </a:r>
              </a:p>
              <a:p>
                <a:pPr lvl="1"/>
                <a:r>
                  <a:rPr lang="en-US" altLang="zh-CN" dirty="0"/>
                  <a:t>Non-stationary signals: short time Fourier transform with assumption of periodicity</a:t>
                </a:r>
              </a:p>
              <a:p>
                <a:pPr lvl="2"/>
                <a:r>
                  <a:rPr lang="en-US" altLang="zh-CN" dirty="0"/>
                  <a:t>Poor frequency resolution vs. </a:t>
                </a:r>
                <a:r>
                  <a:rPr lang="en-US" altLang="zh-CN"/>
                  <a:t>poor localization</a:t>
                </a:r>
                <a:endParaRPr lang="en-US" altLang="zh-CN" dirty="0"/>
              </a:p>
              <a:p>
                <a:r>
                  <a:rPr lang="en-US" altLang="zh-CN" dirty="0">
                    <a:solidFill>
                      <a:srgbClr val="FF0000"/>
                    </a:solidFill>
                  </a:rPr>
                  <a:t>Wavelet transform </a:t>
                </a:r>
                <a:r>
                  <a:rPr lang="en-US" altLang="zh-CN" dirty="0"/>
                  <a:t>also analysis the signal (image) by multiplying it by a window function and performing an orthogonal expansion. There are two directions in which the analysis is extended.</a:t>
                </a:r>
              </a:p>
              <a:p>
                <a:r>
                  <a:rPr lang="en-US" altLang="zh-CN" dirty="0"/>
                  <a:t>1D wavelet transform, a function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en-US" altLang="zh-CN" dirty="0"/>
                  <a:t> is decomposed into basis functions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Ψ</m:t>
                    </m:r>
                  </m:oMath>
                </a14:m>
                <a:r>
                  <a:rPr lang="en-US" altLang="zh-CN" dirty="0"/>
                  <a:t> - wavelets</a:t>
                </a:r>
              </a:p>
              <a:p>
                <a:endParaRPr lang="zh-CN" altLang="en-US" dirty="0"/>
              </a:p>
            </p:txBody>
          </p:sp>
        </mc:Choice>
        <mc:Fallback xmlns="">
          <p:sp>
            <p:nvSpPr>
              <p:cNvPr id="2" name="内容占位符 1">
                <a:extLst>
                  <a:ext uri="{FF2B5EF4-FFF2-40B4-BE49-F238E27FC236}">
                    <a16:creationId xmlns:a16="http://schemas.microsoft.com/office/drawing/2014/main" xmlns:a14="http://schemas.microsoft.com/office/drawing/2010/main" xmlns="" id="{763293E3-32AF-40EF-BBBD-959C346454A1}"/>
                  </a:ext>
                </a:extLst>
              </p:cNvPr>
              <p:cNvSpPr>
                <a:spLocks noGrp="1" noRot="1" noChangeAspect="1" noMove="1" noResize="1" noEditPoints="1" noAdjustHandles="1" noChangeArrowheads="1" noChangeShapeType="1" noTextEdit="1"/>
              </p:cNvSpPr>
              <p:nvPr>
                <p:ph idx="1"/>
              </p:nvPr>
            </p:nvSpPr>
            <p:spPr>
              <a:blipFill rotWithShape="0">
                <a:blip r:embed="rId2"/>
                <a:stretch>
                  <a:fillRect l="-705" r="-813"/>
                </a:stretch>
              </a:blipFill>
            </p:spPr>
            <p:txBody>
              <a:bodyPr/>
              <a:lstStyle/>
              <a:p>
                <a:r>
                  <a:rPr lang="ko-KR" altLang="en-US">
                    <a:noFill/>
                  </a:rPr>
                  <a:t> </a:t>
                </a:r>
              </a:p>
            </p:txBody>
          </p:sp>
        </mc:Fallback>
      </mc:AlternateContent>
      <p:sp>
        <p:nvSpPr>
          <p:cNvPr id="3" name="内容占位符 2">
            <a:extLst>
              <a:ext uri="{FF2B5EF4-FFF2-40B4-BE49-F238E27FC236}">
                <a16:creationId xmlns:a16="http://schemas.microsoft.com/office/drawing/2014/main" xmlns="" id="{BCECC8D2-5D16-497A-943E-86A1127C9B3D}"/>
              </a:ext>
            </a:extLst>
          </p:cNvPr>
          <p:cNvSpPr>
            <a:spLocks noGrp="1"/>
          </p:cNvSpPr>
          <p:nvPr>
            <p:ph sz="quarter" idx="10"/>
          </p:nvPr>
        </p:nvSpPr>
        <p:spPr/>
        <p:txBody>
          <a:bodyPr/>
          <a:lstStyle/>
          <a:p>
            <a:r>
              <a:rPr lang="en-US" altLang="zh-CN" dirty="0"/>
              <a:t>DWT</a:t>
            </a:r>
            <a:endParaRPr lang="zh-CN" altLang="en-US" dirty="0"/>
          </a:p>
        </p:txBody>
      </p:sp>
      <p:pic>
        <p:nvPicPr>
          <p:cNvPr id="5" name="图片 4">
            <a:extLst>
              <a:ext uri="{FF2B5EF4-FFF2-40B4-BE49-F238E27FC236}">
                <a16:creationId xmlns:a16="http://schemas.microsoft.com/office/drawing/2014/main" xmlns="" id="{5498FE52-6E9D-4D27-B55B-8FA8601F9A88}"/>
              </a:ext>
            </a:extLst>
          </p:cNvPr>
          <p:cNvPicPr>
            <a:picLocks noChangeAspect="1"/>
          </p:cNvPicPr>
          <p:nvPr/>
        </p:nvPicPr>
        <p:blipFill>
          <a:blip r:embed="rId3"/>
          <a:stretch>
            <a:fillRect/>
          </a:stretch>
        </p:blipFill>
        <p:spPr>
          <a:xfrm>
            <a:off x="2790045" y="5203011"/>
            <a:ext cx="5726885" cy="753919"/>
          </a:xfrm>
          <a:prstGeom prst="rect">
            <a:avLst/>
          </a:prstGeom>
        </p:spPr>
      </p:pic>
    </p:spTree>
    <p:extLst>
      <p:ext uri="{BB962C8B-B14F-4D97-AF65-F5344CB8AC3E}">
        <p14:creationId xmlns:p14="http://schemas.microsoft.com/office/powerpoint/2010/main" val="64371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CAB627ED-0676-4A5D-8512-18268F1214AD}"/>
              </a:ext>
            </a:extLst>
          </p:cNvPr>
          <p:cNvSpPr>
            <a:spLocks noGrp="1"/>
          </p:cNvSpPr>
          <p:nvPr>
            <p:ph idx="1"/>
          </p:nvPr>
        </p:nvSpPr>
        <p:spPr/>
        <p:txBody>
          <a:bodyPr/>
          <a:lstStyle/>
          <a:p>
            <a:r>
              <a:rPr lang="en-US" altLang="zh-CN" dirty="0"/>
              <a:t>Overview</a:t>
            </a:r>
          </a:p>
          <a:p>
            <a:r>
              <a:rPr lang="en-US" altLang="zh-CN" dirty="0"/>
              <a:t>Linear integral transforms</a:t>
            </a:r>
          </a:p>
          <a:p>
            <a:r>
              <a:rPr lang="en-US" altLang="zh-CN" dirty="0"/>
              <a:t>Images as stochastic processes</a:t>
            </a:r>
          </a:p>
          <a:p>
            <a:r>
              <a:rPr lang="en-US" altLang="zh-CN" dirty="0"/>
              <a:t>Image formation physics</a:t>
            </a:r>
            <a:endParaRPr lang="zh-CN" altLang="en-US" dirty="0"/>
          </a:p>
        </p:txBody>
      </p:sp>
      <p:sp>
        <p:nvSpPr>
          <p:cNvPr id="3" name="内容占位符 2">
            <a:extLst>
              <a:ext uri="{FF2B5EF4-FFF2-40B4-BE49-F238E27FC236}">
                <a16:creationId xmlns:a16="http://schemas.microsoft.com/office/drawing/2014/main" xmlns="" id="{4CE512F5-1B9A-4827-A511-3FFAD703B779}"/>
              </a:ext>
            </a:extLst>
          </p:cNvPr>
          <p:cNvSpPr>
            <a:spLocks noGrp="1"/>
          </p:cNvSpPr>
          <p:nvPr>
            <p:ph sz="quarter" idx="10"/>
          </p:nvPr>
        </p:nvSpPr>
        <p:spPr/>
        <p:txBody>
          <a:bodyPr/>
          <a:lstStyle/>
          <a:p>
            <a:r>
              <a:rPr lang="en-US" altLang="zh-CN"/>
              <a:t>Contents</a:t>
            </a:r>
            <a:endParaRPr lang="zh-CN" altLang="en-US" dirty="0"/>
          </a:p>
        </p:txBody>
      </p:sp>
    </p:spTree>
    <p:extLst>
      <p:ext uri="{BB962C8B-B14F-4D97-AF65-F5344CB8AC3E}">
        <p14:creationId xmlns:p14="http://schemas.microsoft.com/office/powerpoint/2010/main" val="535939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52A3E1B8-57D6-47C5-93FE-50004FC7CB03}"/>
                  </a:ext>
                </a:extLst>
              </p:cNvPr>
              <p:cNvSpPr>
                <a:spLocks noGrp="1"/>
              </p:cNvSpPr>
              <p:nvPr>
                <p:ph idx="1"/>
              </p:nvPr>
            </p:nvSpPr>
            <p:spPr/>
            <p:txBody>
              <a:bodyPr/>
              <a:lstStyle/>
              <a:p>
                <a:r>
                  <a:rPr lang="en-US" altLang="zh-CN" dirty="0"/>
                  <a:t>Wavelets are generated from the single </a:t>
                </a:r>
                <a:r>
                  <a:rPr lang="en-US" altLang="zh-CN" b="1" dirty="0"/>
                  <a:t>mother wavelet </a:t>
                </a:r>
                <a14:m>
                  <m:oMath xmlns:m="http://schemas.openxmlformats.org/officeDocument/2006/math">
                    <m:r>
                      <a:rPr lang="zh-CN" altLang="en-US" b="1" i="1" smtClean="0">
                        <a:latin typeface="Cambria Math" panose="02040503050406030204" pitchFamily="18" charset="0"/>
                      </a:rPr>
                      <m:t>𝚿</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m:t>
                    </m:r>
                  </m:oMath>
                </a14:m>
                <a:r>
                  <a:rPr lang="en-US" altLang="zh-CN" dirty="0"/>
                  <a:t> by scaling s and translation </a:t>
                </a:r>
                <a14:m>
                  <m:oMath xmlns:m="http://schemas.openxmlformats.org/officeDocument/2006/math">
                    <m:r>
                      <a:rPr lang="en-US" altLang="zh-CN" b="0" i="1" smtClean="0">
                        <a:latin typeface="Cambria Math" panose="02040503050406030204" pitchFamily="18" charset="0"/>
                      </a:rPr>
                      <m:t>𝜏</m:t>
                    </m:r>
                  </m:oMath>
                </a14:m>
                <a:endParaRPr lang="en-US" altLang="zh-CN" dirty="0"/>
              </a:p>
              <a:p>
                <a:endParaRPr lang="en-US" altLang="zh-CN" dirty="0"/>
              </a:p>
              <a:p>
                <a:endParaRPr lang="en-US" altLang="zh-CN" dirty="0"/>
              </a:p>
              <a:p>
                <a:endParaRPr lang="en-US" altLang="zh-CN" dirty="0"/>
              </a:p>
              <a:p>
                <a:endParaRPr lang="en-US" altLang="zh-CN" dirty="0"/>
              </a:p>
              <a:p>
                <a:r>
                  <a:rPr lang="en-US" altLang="zh-CN" dirty="0"/>
                  <a:t>To form 1D signal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en-US" altLang="zh-CN" dirty="0"/>
                  <a:t> (wavelet coefficients </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 </m:t>
                    </m:r>
                    <m:r>
                      <a:rPr lang="en-US" altLang="zh-CN" b="0" i="1" smtClean="0">
                        <a:latin typeface="Cambria Math" panose="02040503050406030204" pitchFamily="18" charset="0"/>
                      </a:rPr>
                      <m:t>𝜏</m:t>
                    </m:r>
                    <m:r>
                      <a:rPr lang="en-US" altLang="zh-CN" b="0" i="1" smtClean="0">
                        <a:latin typeface="Cambria Math" panose="02040503050406030204" pitchFamily="18" charset="0"/>
                      </a:rPr>
                      <m:t>)</m:t>
                    </m:r>
                  </m:oMath>
                </a14:m>
                <a:r>
                  <a:rPr lang="en-US" altLang="zh-CN" dirty="0"/>
                  <a:t>)</a:t>
                </a:r>
                <a:endParaRPr lang="zh-CN" altLang="en-US" dirty="0"/>
              </a:p>
            </p:txBody>
          </p:sp>
        </mc:Choice>
        <mc:Fallback xmlns="">
          <p:sp>
            <p:nvSpPr>
              <p:cNvPr id="2" name="内容占位符 1">
                <a:extLst>
                  <a:ext uri="{FF2B5EF4-FFF2-40B4-BE49-F238E27FC236}">
                    <a16:creationId xmlns:a16="http://schemas.microsoft.com/office/drawing/2014/main" id="{52A3E1B8-57D6-47C5-93FE-50004FC7CB03}"/>
                  </a:ext>
                </a:extLst>
              </p:cNvPr>
              <p:cNvSpPr>
                <a:spLocks noGrp="1" noRot="1" noChangeAspect="1" noMove="1" noResize="1" noEditPoints="1" noAdjustHandles="1" noChangeArrowheads="1" noChangeShapeType="1" noTextEdit="1"/>
              </p:cNvSpPr>
              <p:nvPr>
                <p:ph idx="1"/>
              </p:nvPr>
            </p:nvSpPr>
            <p:spPr>
              <a:blipFill>
                <a:blip r:embed="rId2"/>
                <a:stretch>
                  <a:fillRect l="-705" t="-18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7A78B584-587F-44A0-BA8B-4777538C926A}"/>
              </a:ext>
            </a:extLst>
          </p:cNvPr>
          <p:cNvSpPr>
            <a:spLocks noGrp="1"/>
          </p:cNvSpPr>
          <p:nvPr>
            <p:ph sz="quarter" idx="10"/>
          </p:nvPr>
        </p:nvSpPr>
        <p:spPr/>
        <p:txBody>
          <a:bodyPr/>
          <a:lstStyle/>
          <a:p>
            <a:r>
              <a:rPr lang="en-US" altLang="zh-CN" dirty="0"/>
              <a:t>DWT</a:t>
            </a:r>
            <a:endParaRPr lang="zh-CN" altLang="en-US" dirty="0"/>
          </a:p>
        </p:txBody>
      </p:sp>
      <p:pic>
        <p:nvPicPr>
          <p:cNvPr id="4" name="Picture 4">
            <a:extLst>
              <a:ext uri="{FF2B5EF4-FFF2-40B4-BE49-F238E27FC236}">
                <a16:creationId xmlns:a16="http://schemas.microsoft.com/office/drawing/2014/main" xmlns="" id="{E7725CAB-A66D-4515-816C-C250B8DEC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672" y="1811272"/>
            <a:ext cx="88392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a:extLst>
              <a:ext uri="{FF2B5EF4-FFF2-40B4-BE49-F238E27FC236}">
                <a16:creationId xmlns:a16="http://schemas.microsoft.com/office/drawing/2014/main" xmlns="" id="{539FC52D-8D9F-4938-924A-68AE86E01707}"/>
              </a:ext>
            </a:extLst>
          </p:cNvPr>
          <p:cNvPicPr>
            <a:picLocks noChangeAspect="1"/>
          </p:cNvPicPr>
          <p:nvPr/>
        </p:nvPicPr>
        <p:blipFill>
          <a:blip r:embed="rId4"/>
          <a:stretch>
            <a:fillRect/>
          </a:stretch>
        </p:blipFill>
        <p:spPr>
          <a:xfrm>
            <a:off x="80128" y="2383077"/>
            <a:ext cx="3365929" cy="970941"/>
          </a:xfrm>
          <a:prstGeom prst="rect">
            <a:avLst/>
          </a:prstGeom>
        </p:spPr>
      </p:pic>
      <p:pic>
        <p:nvPicPr>
          <p:cNvPr id="6" name="图片 5">
            <a:extLst>
              <a:ext uri="{FF2B5EF4-FFF2-40B4-BE49-F238E27FC236}">
                <a16:creationId xmlns:a16="http://schemas.microsoft.com/office/drawing/2014/main" xmlns="" id="{CD525629-AC6E-4F3D-BFDD-A4A657C021B9}"/>
              </a:ext>
            </a:extLst>
          </p:cNvPr>
          <p:cNvPicPr>
            <a:picLocks noChangeAspect="1"/>
          </p:cNvPicPr>
          <p:nvPr/>
        </p:nvPicPr>
        <p:blipFill>
          <a:blip r:embed="rId5"/>
          <a:stretch>
            <a:fillRect/>
          </a:stretch>
        </p:blipFill>
        <p:spPr>
          <a:xfrm>
            <a:off x="1094024" y="4748576"/>
            <a:ext cx="4904051" cy="936729"/>
          </a:xfrm>
          <a:prstGeom prst="rect">
            <a:avLst/>
          </a:prstGeom>
        </p:spPr>
      </p:pic>
    </p:spTree>
    <p:extLst>
      <p:ext uri="{BB962C8B-B14F-4D97-AF65-F5344CB8AC3E}">
        <p14:creationId xmlns:p14="http://schemas.microsoft.com/office/powerpoint/2010/main" val="296056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B7F92EFC-713A-4CA6-93B0-089D2DCAA384}"/>
              </a:ext>
            </a:extLst>
          </p:cNvPr>
          <p:cNvSpPr>
            <a:spLocks noGrp="1"/>
          </p:cNvSpPr>
          <p:nvPr>
            <p:ph idx="1"/>
          </p:nvPr>
        </p:nvSpPr>
        <p:spPr/>
        <p:txBody>
          <a:bodyPr/>
          <a:lstStyle/>
          <a:p>
            <a:r>
              <a:rPr lang="en-US" altLang="zh-CN" dirty="0"/>
              <a:t>Scaling and shifting on the oldest and the most simple mother wavelet (</a:t>
            </a:r>
            <a:r>
              <a:rPr lang="en-US" altLang="zh-CN" dirty="0" err="1"/>
              <a:t>Haar</a:t>
            </a:r>
            <a:r>
              <a:rPr lang="en-US" altLang="zh-CN" dirty="0"/>
              <a:t> wavelets)</a:t>
            </a:r>
            <a:endParaRPr lang="zh-CN" altLang="en-US" dirty="0"/>
          </a:p>
        </p:txBody>
      </p:sp>
      <p:sp>
        <p:nvSpPr>
          <p:cNvPr id="3" name="内容占位符 2">
            <a:extLst>
              <a:ext uri="{FF2B5EF4-FFF2-40B4-BE49-F238E27FC236}">
                <a16:creationId xmlns:a16="http://schemas.microsoft.com/office/drawing/2014/main" xmlns="" id="{4971F543-4AEF-4326-8219-E3643675FBFE}"/>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6A360FB2-268D-4948-87AE-6F2DE8389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072" y="4068926"/>
            <a:ext cx="9144000"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20A183F6-2118-4A7A-B260-CC4F2CC4B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590" y="2072158"/>
            <a:ext cx="9144000"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877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56AC41C5-B917-4B17-8770-8805CC576655}"/>
                  </a:ext>
                </a:extLst>
              </p:cNvPr>
              <p:cNvSpPr>
                <a:spLocks noGrp="1"/>
              </p:cNvSpPr>
              <p:nvPr>
                <p:ph idx="1"/>
              </p:nvPr>
            </p:nvSpPr>
            <p:spPr/>
            <p:txBody>
              <a:bodyPr/>
              <a:lstStyle/>
              <a:p>
                <a:r>
                  <a:rPr lang="en-US" altLang="zh-CN" dirty="0"/>
                  <a:t>Fast wavelet transform can be imagined as a box into which a signal (an image) enters and the wavelet coefficients </a:t>
                </a:r>
                <a14:m>
                  <m:oMath xmlns:m="http://schemas.openxmlformats.org/officeDocument/2006/math">
                    <m:r>
                      <a:rPr lang="en-US" altLang="zh-CN" b="0" i="1" smtClean="0">
                        <a:latin typeface="Cambria Math" panose="02040503050406030204" pitchFamily="18" charset="0"/>
                      </a:rPr>
                      <m:t>𝑐</m:t>
                    </m:r>
                  </m:oMath>
                </a14:m>
                <a:r>
                  <a:rPr lang="zh-CN" altLang="en-US" dirty="0"/>
                  <a:t> </a:t>
                </a:r>
                <a:r>
                  <a:rPr lang="en-US" altLang="zh-CN" dirty="0"/>
                  <a:t>appear quickly at its output.</a:t>
                </a:r>
              </a:p>
              <a:p>
                <a:endParaRPr lang="zh-CN" altLang="en-US" dirty="0"/>
              </a:p>
            </p:txBody>
          </p:sp>
        </mc:Choice>
        <mc:Fallback xmlns="">
          <p:sp>
            <p:nvSpPr>
              <p:cNvPr id="2" name="内容占位符 1">
                <a:extLst>
                  <a:ext uri="{FF2B5EF4-FFF2-40B4-BE49-F238E27FC236}">
                    <a16:creationId xmlns:a16="http://schemas.microsoft.com/office/drawing/2014/main" id="{56AC41C5-B917-4B17-8770-8805CC576655}"/>
                  </a:ext>
                </a:extLst>
              </p:cNvPr>
              <p:cNvSpPr>
                <a:spLocks noGrp="1" noRot="1" noChangeAspect="1" noMove="1" noResize="1" noEditPoints="1" noAdjustHandles="1" noChangeArrowheads="1" noChangeShapeType="1" noTextEdit="1"/>
              </p:cNvSpPr>
              <p:nvPr>
                <p:ph idx="1"/>
              </p:nvPr>
            </p:nvSpPr>
            <p:spPr>
              <a:blipFill>
                <a:blip r:embed="rId2"/>
                <a:stretch>
                  <a:fillRect l="-705" t="-18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5B23DD5C-10C0-49B2-8186-8BC48C8993CB}"/>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146CFFFA-5F70-4DAB-8733-314BCC0BB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09" y="2403605"/>
            <a:ext cx="6253076" cy="3815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9D63DF61-E7DE-4BBC-A72B-EB9BD4CB92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9067" y="2313158"/>
            <a:ext cx="4283097" cy="390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964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056AFAC2-1D2B-4EDF-8E6B-E569D466E4A8}"/>
              </a:ext>
            </a:extLst>
          </p:cNvPr>
          <p:cNvSpPr>
            <a:spLocks noGrp="1"/>
          </p:cNvSpPr>
          <p:nvPr>
            <p:ph idx="1"/>
          </p:nvPr>
        </p:nvSpPr>
        <p:spPr/>
        <p:txBody>
          <a:bodyPr/>
          <a:lstStyle/>
          <a:p>
            <a:endParaRPr lang="zh-CN" altLang="en-US"/>
          </a:p>
        </p:txBody>
      </p:sp>
      <p:sp>
        <p:nvSpPr>
          <p:cNvPr id="3" name="内容占位符 2">
            <a:extLst>
              <a:ext uri="{FF2B5EF4-FFF2-40B4-BE49-F238E27FC236}">
                <a16:creationId xmlns:a16="http://schemas.microsoft.com/office/drawing/2014/main" xmlns="" id="{FA97A6B3-DA01-4DF3-BCFA-305707E1938F}"/>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9642611E-78F5-4A2C-A18C-342DC603C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980" y="384864"/>
            <a:ext cx="6471812" cy="2592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F8979C71-2194-4F13-AFCE-9F1A4BB2D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086" y="2809186"/>
            <a:ext cx="8229600" cy="36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324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A4C441E6-77EB-4812-A728-71146A128007}"/>
              </a:ext>
            </a:extLst>
          </p:cNvPr>
          <p:cNvSpPr>
            <a:spLocks noGrp="1"/>
          </p:cNvSpPr>
          <p:nvPr>
            <p:ph idx="1"/>
          </p:nvPr>
        </p:nvSpPr>
        <p:spPr/>
        <p:txBody>
          <a:bodyPr/>
          <a:lstStyle/>
          <a:p>
            <a:endParaRPr lang="zh-CN" altLang="en-US"/>
          </a:p>
        </p:txBody>
      </p:sp>
      <p:sp>
        <p:nvSpPr>
          <p:cNvPr id="3" name="内容占位符 2">
            <a:extLst>
              <a:ext uri="{FF2B5EF4-FFF2-40B4-BE49-F238E27FC236}">
                <a16:creationId xmlns:a16="http://schemas.microsoft.com/office/drawing/2014/main" xmlns="" id="{5BB25698-A008-40A4-8186-AB64850D6828}"/>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02D91606-FA35-475D-8B0D-24FC7DEF5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898" y="1774547"/>
            <a:ext cx="9685975" cy="4088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551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474AECB8-23EF-470C-87A5-4CA74A325ED6}"/>
              </a:ext>
            </a:extLst>
          </p:cNvPr>
          <p:cNvSpPr>
            <a:spLocks noGrp="1"/>
          </p:cNvSpPr>
          <p:nvPr>
            <p:ph idx="1"/>
          </p:nvPr>
        </p:nvSpPr>
        <p:spPr/>
        <p:txBody>
          <a:bodyPr/>
          <a:lstStyle/>
          <a:p>
            <a:endParaRPr lang="zh-CN" altLang="en-US"/>
          </a:p>
        </p:txBody>
      </p:sp>
      <p:sp>
        <p:nvSpPr>
          <p:cNvPr id="3" name="内容占位符 2">
            <a:extLst>
              <a:ext uri="{FF2B5EF4-FFF2-40B4-BE49-F238E27FC236}">
                <a16:creationId xmlns:a16="http://schemas.microsoft.com/office/drawing/2014/main" xmlns="" id="{7839C36D-01D5-4314-A3A7-9D1A013B7D0A}"/>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4F59D71D-DFA9-43E6-AB20-8B2FD3D4D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235" y="541248"/>
            <a:ext cx="9095529" cy="577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113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9ACA0D58-1EA7-47F5-B046-69DE85F5B8A0}"/>
              </a:ext>
            </a:extLst>
          </p:cNvPr>
          <p:cNvSpPr>
            <a:spLocks noGrp="1"/>
          </p:cNvSpPr>
          <p:nvPr>
            <p:ph idx="1"/>
          </p:nvPr>
        </p:nvSpPr>
        <p:spPr/>
        <p:txBody>
          <a:bodyPr/>
          <a:lstStyle/>
          <a:p>
            <a:endParaRPr lang="zh-CN" altLang="en-US"/>
          </a:p>
        </p:txBody>
      </p:sp>
      <p:sp>
        <p:nvSpPr>
          <p:cNvPr id="3" name="内容占位符 2">
            <a:extLst>
              <a:ext uri="{FF2B5EF4-FFF2-40B4-BE49-F238E27FC236}">
                <a16:creationId xmlns:a16="http://schemas.microsoft.com/office/drawing/2014/main" xmlns="" id="{6A2D5041-4E20-4B2D-9A3D-5FBB5D2E1C2A}"/>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317E7FB1-5DD2-411F-8ABD-EECA766AA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831" y="569769"/>
            <a:ext cx="8362338" cy="6013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6812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EBDA36FA-62A3-4FE4-9DF0-E2B7994438C6}"/>
                  </a:ext>
                </a:extLst>
              </p:cNvPr>
              <p:cNvSpPr>
                <a:spLocks noGrp="1"/>
              </p:cNvSpPr>
              <p:nvPr>
                <p:ph idx="1"/>
              </p:nvPr>
            </p:nvSpPr>
            <p:spPr/>
            <p:txBody>
              <a:bodyPr/>
              <a:lstStyle/>
              <a:p>
                <a:r>
                  <a:rPr lang="en-US" altLang="zh-CN" dirty="0"/>
                  <a:t>We try to seek to represent observations, signals, images and general data in a form that enhances the mutual independence of contributory components.</a:t>
                </a:r>
              </a:p>
              <a:p>
                <a:r>
                  <a:rPr lang="en-US" altLang="zh-CN" dirty="0"/>
                  <a:t>Linear</a:t>
                </a:r>
                <a:r>
                  <a:rPr lang="zh-CN" altLang="en-US" dirty="0"/>
                  <a:t> </a:t>
                </a:r>
                <a:r>
                  <a:rPr lang="en-US" altLang="zh-CN" dirty="0"/>
                  <a:t>algebra provides very appropriate tools for this.</a:t>
                </a:r>
              </a:p>
              <a:p>
                <a:r>
                  <a:rPr lang="en-US" altLang="zh-CN" dirty="0"/>
                  <a:t>One observation is assumed to be a point in a linear space. Data will be expressed as linear combination in a new coordinate system consisting of orthogonal basis vectors. These basis vectors are the </a:t>
                </a:r>
                <a:r>
                  <a:rPr lang="en-US" altLang="zh-CN" b="1" dirty="0"/>
                  <a:t>eigen vectors</a:t>
                </a:r>
                <a:r>
                  <a:rPr lang="en-US" altLang="zh-CN" dirty="0"/>
                  <a:t>.</a:t>
                </a:r>
              </a:p>
              <a:p>
                <a14:m>
                  <m:oMath xmlns:m="http://schemas.openxmlformats.org/officeDocument/2006/math">
                    <m:r>
                      <a:rPr lang="en-US" altLang="zh-CN" b="0" i="1" smtClean="0">
                        <a:latin typeface="Cambria Math" panose="02040503050406030204" pitchFamily="18" charset="0"/>
                      </a:rPr>
                      <m:t>𝐴𝑥</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r>
                      <a:rPr lang="en-US" altLang="zh-CN" b="0" i="1" smtClean="0">
                        <a:latin typeface="Cambria Math" panose="02040503050406030204" pitchFamily="18" charset="0"/>
                      </a:rPr>
                      <m:t>𝑥</m:t>
                    </m:r>
                  </m:oMath>
                </a14:m>
                <a:r>
                  <a:rPr lang="en-US" altLang="zh-CN" dirty="0"/>
                  <a:t>. </a:t>
                </a:r>
                <a14:m>
                  <m:oMath xmlns:m="http://schemas.openxmlformats.org/officeDocument/2006/math">
                    <m:r>
                      <a:rPr lang="en-US" altLang="zh-CN" b="0" i="1" dirty="0" smtClean="0">
                        <a:latin typeface="Cambria Math" panose="02040503050406030204" pitchFamily="18" charset="0"/>
                      </a:rPr>
                      <m:t>𝜆</m:t>
                    </m:r>
                  </m:oMath>
                </a14:m>
                <a:r>
                  <a:rPr lang="en-US" altLang="zh-CN" dirty="0"/>
                  <a:t> is called an eigen-value.</a:t>
                </a:r>
              </a:p>
              <a:p>
                <a:r>
                  <a:rPr lang="en-US" altLang="zh-CN" dirty="0"/>
                  <a:t>Similar transformations: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𝐴𝑃</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endParaRPr lang="en-US" altLang="zh-CN" dirty="0"/>
              </a:p>
            </p:txBody>
          </p:sp>
        </mc:Choice>
        <mc:Fallback xmlns="">
          <p:sp>
            <p:nvSpPr>
              <p:cNvPr id="2" name="内容占位符 1">
                <a:extLst>
                  <a:ext uri="{FF2B5EF4-FFF2-40B4-BE49-F238E27FC236}">
                    <a16:creationId xmlns:a16="http://schemas.microsoft.com/office/drawing/2014/main" id="{EBDA36FA-62A3-4FE4-9DF0-E2B7994438C6}"/>
                  </a:ext>
                </a:extLst>
              </p:cNvPr>
              <p:cNvSpPr>
                <a:spLocks noGrp="1" noRot="1" noChangeAspect="1" noMove="1" noResize="1" noEditPoints="1" noAdjustHandles="1" noChangeArrowheads="1" noChangeShapeType="1" noTextEdit="1"/>
              </p:cNvSpPr>
              <p:nvPr>
                <p:ph idx="1"/>
              </p:nvPr>
            </p:nvSpPr>
            <p:spPr>
              <a:blipFill>
                <a:blip r:embed="rId2"/>
                <a:stretch>
                  <a:fillRect l="-705" t="-1842" r="-163"/>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66EA4B7E-B843-456F-9796-88550CFE4402}"/>
              </a:ext>
            </a:extLst>
          </p:cNvPr>
          <p:cNvSpPr>
            <a:spLocks noGrp="1"/>
          </p:cNvSpPr>
          <p:nvPr>
            <p:ph sz="quarter" idx="10"/>
          </p:nvPr>
        </p:nvSpPr>
        <p:spPr/>
        <p:txBody>
          <a:bodyPr/>
          <a:lstStyle/>
          <a:p>
            <a:endParaRPr lang="zh-CN" altLang="en-US" dirty="0"/>
          </a:p>
        </p:txBody>
      </p:sp>
    </p:spTree>
    <p:extLst>
      <p:ext uri="{BB962C8B-B14F-4D97-AF65-F5344CB8AC3E}">
        <p14:creationId xmlns:p14="http://schemas.microsoft.com/office/powerpoint/2010/main" val="1128928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1644F7E4-065E-482C-96DD-9B4B1EFCFE42}"/>
                  </a:ext>
                </a:extLst>
              </p:cNvPr>
              <p:cNvSpPr>
                <a:spLocks noGrp="1"/>
              </p:cNvSpPr>
              <p:nvPr>
                <p:ph idx="1"/>
              </p:nvPr>
            </p:nvSpPr>
            <p:spPr/>
            <p:txBody>
              <a:bodyPr/>
              <a:lstStyle/>
              <a:p>
                <a:r>
                  <a:rPr lang="en-US" altLang="zh-CN" dirty="0"/>
                  <a:t>Singular value decomposition (AVD) can be understood as decoupling input of size </a:t>
                </a:r>
                <a14:m>
                  <m:oMath xmlns:m="http://schemas.openxmlformats.org/officeDocument/2006/math">
                    <m:r>
                      <a:rPr lang="en-US" altLang="zh-CN" b="0" i="1" smtClean="0">
                        <a:latin typeface="Cambria Math" panose="02040503050406030204" pitchFamily="18" charset="0"/>
                      </a:rPr>
                      <m:t>𝑚</m:t>
                    </m:r>
                  </m:oMath>
                </a14:m>
                <a:r>
                  <a:rPr lang="en-US" altLang="zh-CN" dirty="0"/>
                  <a:t> into output of size </a:t>
                </a:r>
                <a14:m>
                  <m:oMath xmlns:m="http://schemas.openxmlformats.org/officeDocument/2006/math">
                    <m:r>
                      <a:rPr lang="en-US" altLang="zh-CN" b="0" i="1" smtClean="0">
                        <a:latin typeface="Cambria Math" panose="02040503050406030204" pitchFamily="18" charset="0"/>
                      </a:rPr>
                      <m:t>𝑛</m:t>
                    </m:r>
                  </m:oMath>
                </a14:m>
                <a:endParaRPr lang="en-US" altLang="zh-CN" dirty="0"/>
              </a:p>
              <a:p>
                <a:r>
                  <a:rPr lang="en-US" altLang="zh-CN" dirty="0"/>
                  <a:t>A non-negative real number </a:t>
                </a:r>
                <a14:m>
                  <m:oMath xmlns:m="http://schemas.openxmlformats.org/officeDocument/2006/math">
                    <m:r>
                      <a:rPr lang="zh-CN" altLang="en-US" i="1" smtClean="0">
                        <a:latin typeface="Cambria Math" panose="02040503050406030204" pitchFamily="18" charset="0"/>
                      </a:rPr>
                      <m:t>𝛿</m:t>
                    </m:r>
                  </m:oMath>
                </a14:m>
                <a:r>
                  <a:rPr lang="zh-CN" altLang="en-US" dirty="0"/>
                  <a:t> </a:t>
                </a:r>
                <a:r>
                  <a:rPr lang="en-US" altLang="zh-CN" dirty="0"/>
                  <a:t>is a singular value of a matrix A if and only if there exist unit-length vectors </a:t>
                </a:r>
                <a14:m>
                  <m:oMath xmlns:m="http://schemas.openxmlformats.org/officeDocument/2006/math">
                    <m:r>
                      <a:rPr lang="en-US" altLang="zh-CN" b="0" i="1" smtClean="0">
                        <a:latin typeface="Cambria Math" panose="02040503050406030204" pitchFamily="18" charset="0"/>
                      </a:rPr>
                      <m:t>𝜇</m:t>
                    </m:r>
                  </m:oMath>
                </a14:m>
                <a:r>
                  <a:rPr lang="zh-CN" altLang="en-US" dirty="0"/>
                  <a:t> </a:t>
                </a:r>
                <a:r>
                  <a:rPr lang="en-US" altLang="zh-CN" dirty="0"/>
                  <a:t>and </a:t>
                </a:r>
                <a14:m>
                  <m:oMath xmlns:m="http://schemas.openxmlformats.org/officeDocument/2006/math">
                    <m:r>
                      <a:rPr lang="zh-CN" altLang="en-US" i="1" smtClean="0">
                        <a:latin typeface="Cambria Math" panose="02040503050406030204" pitchFamily="18" charset="0"/>
                      </a:rPr>
                      <m:t>𝜐</m:t>
                    </m:r>
                  </m:oMath>
                </a14:m>
                <a:r>
                  <a:rPr lang="zh-CN" altLang="en-US" dirty="0"/>
                  <a:t> </a:t>
                </a:r>
                <a:r>
                  <a:rPr lang="en-US" altLang="zh-CN" dirty="0"/>
                  <a:t>such that </a:t>
                </a:r>
                <a14:m>
                  <m:oMath xmlns:m="http://schemas.openxmlformats.org/officeDocument/2006/math">
                    <m:r>
                      <a:rPr lang="en-US" altLang="zh-CN" b="0" i="1" smtClean="0">
                        <a:latin typeface="Cambria Math" panose="02040503050406030204" pitchFamily="18" charset="0"/>
                      </a:rPr>
                      <m:t>𝐴</m:t>
                    </m:r>
                    <m:r>
                      <a:rPr lang="zh-CN" altLang="en-US" b="0" i="1" smtClean="0">
                        <a:latin typeface="Cambria Math" panose="02040503050406030204" pitchFamily="18" charset="0"/>
                      </a:rPr>
                      <m:t>𝜐</m:t>
                    </m:r>
                    <m:r>
                      <a:rPr lang="en-US" altLang="zh-CN" b="0" i="1" smtClean="0">
                        <a:latin typeface="Cambria Math" panose="02040503050406030204" pitchFamily="18" charset="0"/>
                      </a:rPr>
                      <m:t>=</m:t>
                    </m:r>
                    <m:r>
                      <a:rPr lang="zh-CN" altLang="en-US" b="0" i="1" smtClean="0">
                        <a:latin typeface="Cambria Math" panose="02040503050406030204" pitchFamily="18" charset="0"/>
                      </a:rPr>
                      <m:t>𝛿</m:t>
                    </m:r>
                    <m:r>
                      <a:rPr lang="en-US" altLang="zh-CN" b="0" i="1" smtClean="0">
                        <a:latin typeface="Cambria Math" panose="02040503050406030204" pitchFamily="18" charset="0"/>
                      </a:rPr>
                      <m:t>𝜇</m:t>
                    </m:r>
                  </m:oMath>
                </a14:m>
                <a:r>
                  <a:rPr lang="zh-CN" altLang="en-US" dirty="0"/>
                  <a:t> </a:t>
                </a:r>
                <a:r>
                  <a:rPr lang="en-US" altLang="zh-CN" dirty="0"/>
                  <a:t>and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𝜇</m:t>
                    </m:r>
                    <m:r>
                      <a:rPr lang="en-US" altLang="zh-CN" b="0" i="1" smtClean="0">
                        <a:latin typeface="Cambria Math" panose="02040503050406030204" pitchFamily="18" charset="0"/>
                      </a:rPr>
                      <m:t>=</m:t>
                    </m:r>
                    <m:r>
                      <a:rPr lang="zh-CN" altLang="en-US" b="0" i="1" smtClean="0">
                        <a:latin typeface="Cambria Math" panose="02040503050406030204" pitchFamily="18" charset="0"/>
                      </a:rPr>
                      <m:t>𝛿𝜐</m:t>
                    </m:r>
                  </m:oMath>
                </a14:m>
                <a:endParaRPr lang="en-US" altLang="zh-CN" dirty="0"/>
              </a:p>
              <a:p>
                <a:r>
                  <a:rPr lang="en-US" altLang="zh-CN" dirty="0"/>
                  <a:t>SVD can be used to find a solution of a set of linear equations corresponding to a singular matrix that has no exact solution.</a:t>
                </a:r>
                <a:endParaRPr lang="zh-CN" altLang="en-US" dirty="0"/>
              </a:p>
            </p:txBody>
          </p:sp>
        </mc:Choice>
        <mc:Fallback xmlns="">
          <p:sp>
            <p:nvSpPr>
              <p:cNvPr id="2" name="内容占位符 1">
                <a:extLst>
                  <a:ext uri="{FF2B5EF4-FFF2-40B4-BE49-F238E27FC236}">
                    <a16:creationId xmlns:a16="http://schemas.microsoft.com/office/drawing/2014/main" id="{1644F7E4-065E-482C-96DD-9B4B1EFCFE42}"/>
                  </a:ext>
                </a:extLst>
              </p:cNvPr>
              <p:cNvSpPr>
                <a:spLocks noGrp="1" noRot="1" noChangeAspect="1" noMove="1" noResize="1" noEditPoints="1" noAdjustHandles="1" noChangeArrowheads="1" noChangeShapeType="1" noTextEdit="1"/>
              </p:cNvSpPr>
              <p:nvPr>
                <p:ph idx="1"/>
              </p:nvPr>
            </p:nvSpPr>
            <p:spPr>
              <a:blipFill>
                <a:blip r:embed="rId2"/>
                <a:stretch>
                  <a:fillRect l="-705" t="-18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2FDEA412-6394-435E-B784-28DA13C4740F}"/>
              </a:ext>
            </a:extLst>
          </p:cNvPr>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3837956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05D68B54-4196-479A-BB33-F8C9A5F5ECD1}"/>
              </a:ext>
            </a:extLst>
          </p:cNvPr>
          <p:cNvSpPr>
            <a:spLocks noGrp="1"/>
          </p:cNvSpPr>
          <p:nvPr>
            <p:ph idx="1"/>
          </p:nvPr>
        </p:nvSpPr>
        <p:spPr/>
        <p:txBody>
          <a:bodyPr/>
          <a:lstStyle/>
          <a:p>
            <a:r>
              <a:rPr lang="en-US" altLang="zh-CN" dirty="0"/>
              <a:t>Principal component analysis (PCA), for simplifying a multidimensional dataset to lower dimensions for analysis or visualization.</a:t>
            </a:r>
          </a:p>
          <a:p>
            <a:r>
              <a:rPr lang="en-US" altLang="zh-CN" dirty="0"/>
              <a:t>PCA is a linear transform that represents the data in a new coordinate system in which basis vectors follow modes of greatest variance in the data.</a:t>
            </a:r>
            <a:endParaRPr lang="zh-CN" altLang="en-US" dirty="0"/>
          </a:p>
        </p:txBody>
      </p:sp>
      <p:sp>
        <p:nvSpPr>
          <p:cNvPr id="3" name="内容占位符 2">
            <a:extLst>
              <a:ext uri="{FF2B5EF4-FFF2-40B4-BE49-F238E27FC236}">
                <a16:creationId xmlns:a16="http://schemas.microsoft.com/office/drawing/2014/main" xmlns="" id="{2CD5691F-E915-4581-BB66-15B19D7A0F71}"/>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EE2742D9-8815-43D8-9EDC-C52FF0B7F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692" y="3080190"/>
            <a:ext cx="86868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8C3DFD7C-CD39-4AD5-B04C-94C000B275F0}"/>
                  </a:ext>
                </a:extLst>
              </p:cNvPr>
              <p:cNvSpPr>
                <a:spLocks noGrp="1"/>
              </p:cNvSpPr>
              <p:nvPr>
                <p:ph idx="1"/>
              </p:nvPr>
            </p:nvSpPr>
            <p:spPr/>
            <p:txBody>
              <a:bodyPr/>
              <a:lstStyle/>
              <a:p>
                <a:r>
                  <a:rPr lang="en-US" altLang="zh-CN" dirty="0">
                    <a:hlinkClick r:id="rId2"/>
                  </a:rPr>
                  <a:t>Additivity</a:t>
                </a:r>
                <a:r>
                  <a:rPr lang="en-US" altLang="zh-CN" dirty="0"/>
                  <a:t>: </a:t>
                </a:r>
                <a:r>
                  <a:rPr lang="en-US" altLang="zh-CN" i="1" dirty="0"/>
                  <a:t>f</a:t>
                </a:r>
                <a:r>
                  <a:rPr lang="en-US" altLang="zh-CN" dirty="0"/>
                  <a:t>(</a:t>
                </a:r>
                <a:r>
                  <a:rPr lang="en-US" altLang="zh-CN" i="1" dirty="0"/>
                  <a:t>x</a:t>
                </a:r>
                <a:r>
                  <a:rPr lang="en-US" altLang="zh-CN" dirty="0"/>
                  <a:t> + </a:t>
                </a:r>
                <a:r>
                  <a:rPr lang="en-US" altLang="zh-CN" i="1" dirty="0"/>
                  <a:t>y</a:t>
                </a:r>
                <a:r>
                  <a:rPr lang="en-US" altLang="zh-CN" dirty="0"/>
                  <a:t>) = </a:t>
                </a:r>
                <a:r>
                  <a:rPr lang="en-US" altLang="zh-CN" i="1" dirty="0"/>
                  <a:t>f</a:t>
                </a:r>
                <a:r>
                  <a:rPr lang="en-US" altLang="zh-CN" dirty="0"/>
                  <a:t>(</a:t>
                </a:r>
                <a:r>
                  <a:rPr lang="en-US" altLang="zh-CN" i="1" dirty="0"/>
                  <a:t>x</a:t>
                </a:r>
                <a:r>
                  <a:rPr lang="en-US" altLang="zh-CN" dirty="0"/>
                  <a:t>) + </a:t>
                </a:r>
                <a:r>
                  <a:rPr lang="en-US" altLang="zh-CN" i="1" dirty="0"/>
                  <a:t>f</a:t>
                </a:r>
                <a:r>
                  <a:rPr lang="en-US" altLang="zh-CN" dirty="0"/>
                  <a:t>(</a:t>
                </a:r>
                <a:r>
                  <a:rPr lang="en-US" altLang="zh-CN" i="1" dirty="0"/>
                  <a:t>y</a:t>
                </a:r>
                <a:r>
                  <a:rPr lang="en-US" altLang="zh-CN" dirty="0"/>
                  <a:t>).</a:t>
                </a:r>
              </a:p>
              <a:p>
                <a:r>
                  <a:rPr lang="en-US" altLang="zh-CN" dirty="0">
                    <a:hlinkClick r:id="rId3" tooltip="Homogeneous function"/>
                  </a:rPr>
                  <a:t>Homogeneity</a:t>
                </a:r>
                <a:r>
                  <a:rPr lang="en-US" altLang="zh-CN" dirty="0"/>
                  <a:t> of degree 1: </a:t>
                </a:r>
                <a:r>
                  <a:rPr lang="en-US" altLang="zh-CN" i="1" dirty="0"/>
                  <a:t>f</a:t>
                </a:r>
                <a:r>
                  <a:rPr lang="en-US" altLang="zh-CN" dirty="0"/>
                  <a:t>(α</a:t>
                </a:r>
                <a:r>
                  <a:rPr lang="en-US" altLang="zh-CN" i="1" dirty="0"/>
                  <a:t>x</a:t>
                </a:r>
                <a:r>
                  <a:rPr lang="en-US" altLang="zh-CN" dirty="0"/>
                  <a:t>) = α</a:t>
                </a:r>
                <a:r>
                  <a:rPr lang="en-US" altLang="zh-CN" i="1" dirty="0"/>
                  <a:t>f</a:t>
                </a:r>
                <a:r>
                  <a:rPr lang="en-US" altLang="zh-CN" dirty="0"/>
                  <a:t>(</a:t>
                </a:r>
                <a:r>
                  <a:rPr lang="en-US" altLang="zh-CN" i="1" dirty="0"/>
                  <a:t>x</a:t>
                </a:r>
                <a:r>
                  <a:rPr lang="en-US" altLang="zh-CN" dirty="0"/>
                  <a:t>) for all α.</a:t>
                </a:r>
              </a:p>
              <a:p>
                <a:r>
                  <a:rPr lang="en-US" altLang="zh-CN" dirty="0">
                    <a:solidFill>
                      <a:srgbClr val="FF0000"/>
                    </a:solidFill>
                  </a:rPr>
                  <a:t>Dirac distribution </a:t>
                </a:r>
                <a14:m>
                  <m:oMath xmlns:m="http://schemas.openxmlformats.org/officeDocument/2006/math">
                    <m:r>
                      <a:rPr lang="zh-CN" altLang="en-US"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 </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𝑎𝑙𝑙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)≠0</m:t>
                    </m:r>
                  </m:oMath>
                </a14:m>
                <a:r>
                  <a:rPr lang="en-US" altLang="zh-CN" dirty="0"/>
                  <a:t>. The ideal impulse in the image plane is defined using it:</a:t>
                </a:r>
              </a:p>
              <a:p>
                <a:endParaRPr lang="en-US" altLang="zh-CN" dirty="0"/>
              </a:p>
              <a:p>
                <a:r>
                  <a:rPr lang="en-US" altLang="zh-CN" dirty="0">
                    <a:solidFill>
                      <a:srgbClr val="FF0000"/>
                    </a:solidFill>
                  </a:rPr>
                  <a:t>Convolution</a:t>
                </a:r>
                <a:r>
                  <a:rPr lang="en-US" altLang="zh-CN" dirty="0"/>
                  <a:t> is an important operation in the linear approach to image analysis. It is an integral which expresses the amount of overlap of one function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en-US" altLang="zh-CN" dirty="0"/>
                  <a:t> as it is shifted over another function </a:t>
                </a: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a:t>.</a:t>
                </a:r>
              </a:p>
            </p:txBody>
          </p:sp>
        </mc:Choice>
        <mc:Fallback xmlns="">
          <p:sp>
            <p:nvSpPr>
              <p:cNvPr id="2" name="内容占位符 1">
                <a:extLst>
                  <a:ext uri="{FF2B5EF4-FFF2-40B4-BE49-F238E27FC236}">
                    <a16:creationId xmlns:a16="http://schemas.microsoft.com/office/drawing/2014/main" id="{8C3DFD7C-CD39-4AD5-B04C-94C000B275F0}"/>
                  </a:ext>
                </a:extLst>
              </p:cNvPr>
              <p:cNvSpPr>
                <a:spLocks noGrp="1" noRot="1" noChangeAspect="1" noMove="1" noResize="1" noEditPoints="1" noAdjustHandles="1" noChangeArrowheads="1" noChangeShapeType="1" noTextEdit="1"/>
              </p:cNvSpPr>
              <p:nvPr>
                <p:ph idx="1"/>
              </p:nvPr>
            </p:nvSpPr>
            <p:spPr>
              <a:blipFill>
                <a:blip r:embed="rId4"/>
                <a:stretch>
                  <a:fillRect l="-705" t="-1842" r="-434"/>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40120C62-8D9E-45F6-AB8B-DEE51CFBD244}"/>
              </a:ext>
            </a:extLst>
          </p:cNvPr>
          <p:cNvSpPr>
            <a:spLocks noGrp="1"/>
          </p:cNvSpPr>
          <p:nvPr>
            <p:ph sz="quarter" idx="10"/>
          </p:nvPr>
        </p:nvSpPr>
        <p:spPr/>
        <p:txBody>
          <a:bodyPr/>
          <a:lstStyle/>
          <a:p>
            <a:r>
              <a:rPr lang="en-US" altLang="zh-CN" dirty="0"/>
              <a:t>3.1 Linearity, Dirac distribution and convolution</a:t>
            </a:r>
            <a:endParaRPr lang="zh-CN" altLang="en-US" dirty="0"/>
          </a:p>
        </p:txBody>
      </p:sp>
      <p:pic>
        <p:nvPicPr>
          <p:cNvPr id="1028" name="Picture 4">
            <a:extLst>
              <a:ext uri="{FF2B5EF4-FFF2-40B4-BE49-F238E27FC236}">
                <a16:creationId xmlns:a16="http://schemas.microsoft.com/office/drawing/2014/main" xmlns="" id="{0983CBCD-DD4C-4077-AE66-8AA960174CB1}"/>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46877" y="5183509"/>
            <a:ext cx="44577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xmlns="" id="{F9500CCC-159A-48ED-B95F-E0F6B8EFBAE3}"/>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231602" y="5187261"/>
            <a:ext cx="4457700" cy="128587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xmlns="" id="{E66201BF-FF64-4E12-BC40-D43D1284A3D2}"/>
              </a:ext>
            </a:extLst>
          </p:cNvPr>
          <p:cNvPicPr>
            <a:picLocks noChangeAspect="1"/>
          </p:cNvPicPr>
          <p:nvPr/>
        </p:nvPicPr>
        <p:blipFill>
          <a:blip r:embed="rId7"/>
          <a:stretch>
            <a:fillRect/>
          </a:stretch>
        </p:blipFill>
        <p:spPr>
          <a:xfrm>
            <a:off x="3912616" y="2808745"/>
            <a:ext cx="3053792" cy="824958"/>
          </a:xfrm>
          <a:prstGeom prst="rect">
            <a:avLst/>
          </a:prstGeom>
        </p:spPr>
      </p:pic>
    </p:spTree>
    <p:extLst>
      <p:ext uri="{BB962C8B-B14F-4D97-AF65-F5344CB8AC3E}">
        <p14:creationId xmlns:p14="http://schemas.microsoft.com/office/powerpoint/2010/main" val="4136602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D09EC9C-CDC0-4695-88C4-EA3A58829157}"/>
              </a:ext>
            </a:extLst>
          </p:cNvPr>
          <p:cNvSpPr>
            <a:spLocks noGrp="1"/>
          </p:cNvSpPr>
          <p:nvPr>
            <p:ph idx="1"/>
          </p:nvPr>
        </p:nvSpPr>
        <p:spPr/>
        <p:txBody>
          <a:bodyPr/>
          <a:lstStyle/>
          <a:p>
            <a:r>
              <a:rPr lang="en-US" altLang="zh-CN" dirty="0"/>
              <a:t>Other orthogonal image transforms:</a:t>
            </a:r>
          </a:p>
          <a:p>
            <a:r>
              <a:rPr lang="en-US" altLang="zh-CN" dirty="0"/>
              <a:t>Hadamard-</a:t>
            </a:r>
            <a:r>
              <a:rPr lang="en-US" altLang="zh-CN" dirty="0" err="1"/>
              <a:t>Haar</a:t>
            </a:r>
            <a:endParaRPr lang="en-US" altLang="zh-CN" dirty="0"/>
          </a:p>
          <a:p>
            <a:r>
              <a:rPr lang="en-US" altLang="zh-CN" dirty="0"/>
              <a:t>Slant and Slant-</a:t>
            </a:r>
            <a:r>
              <a:rPr lang="en-US" altLang="zh-CN" dirty="0" err="1"/>
              <a:t>Haar</a:t>
            </a:r>
            <a:endParaRPr lang="en-US" altLang="zh-CN" dirty="0"/>
          </a:p>
          <a:p>
            <a:r>
              <a:rPr lang="en-US" altLang="zh-CN" dirty="0"/>
              <a:t>Discrete sine transform</a:t>
            </a:r>
          </a:p>
          <a:p>
            <a:r>
              <a:rPr lang="en-US" altLang="zh-CN" dirty="0"/>
              <a:t>Paley and Walsh</a:t>
            </a:r>
          </a:p>
          <a:p>
            <a:r>
              <a:rPr lang="en-US" altLang="zh-CN" dirty="0"/>
              <a:t>Radon Transform</a:t>
            </a:r>
          </a:p>
        </p:txBody>
      </p:sp>
      <p:sp>
        <p:nvSpPr>
          <p:cNvPr id="3" name="内容占位符 2">
            <a:extLst>
              <a:ext uri="{FF2B5EF4-FFF2-40B4-BE49-F238E27FC236}">
                <a16:creationId xmlns:a16="http://schemas.microsoft.com/office/drawing/2014/main" xmlns="" id="{D6BB72BB-1787-450C-AE88-F1A58DB6BE94}"/>
              </a:ext>
            </a:extLst>
          </p:cNvPr>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950613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54380E30-9F00-4424-BA8D-DBD8BE3B5C7C}"/>
                  </a:ext>
                </a:extLst>
              </p:cNvPr>
              <p:cNvSpPr>
                <a:spLocks noGrp="1"/>
              </p:cNvSpPr>
              <p:nvPr>
                <p:ph idx="1"/>
              </p:nvPr>
            </p:nvSpPr>
            <p:spPr/>
            <p:txBody>
              <a:bodyPr/>
              <a:lstStyle/>
              <a:p>
                <a:r>
                  <a:rPr lang="en-US" altLang="zh-CN" dirty="0"/>
                  <a:t>Images are statistical in nature due to random changes and noise and it is sometimes of advantage to treat image functions as realizations of a stochastic process.</a:t>
                </a:r>
              </a:p>
              <a:p>
                <a:r>
                  <a:rPr lang="en-US" altLang="zh-CN" dirty="0"/>
                  <a:t>A stochastic process is a generalization of the random variable concept.</a:t>
                </a:r>
              </a:p>
              <a:p>
                <a:r>
                  <a:rPr lang="en-US" altLang="zh-CN" dirty="0">
                    <a:solidFill>
                      <a:srgbClr val="FF0000"/>
                    </a:solidFill>
                  </a:rPr>
                  <a:t>Two independent variables x, y </a:t>
                </a:r>
                <a:r>
                  <a:rPr lang="en-US" altLang="zh-CN" dirty="0"/>
                  <a:t>which are the coordinates in the image.</a:t>
                </a:r>
              </a:p>
              <a:p>
                <a:r>
                  <a:rPr lang="en-US" altLang="zh-CN" dirty="0"/>
                  <a:t>A stochastic process </a:t>
                </a:r>
                <a14:m>
                  <m:oMath xmlns:m="http://schemas.openxmlformats.org/officeDocument/2006/math">
                    <m:r>
                      <a:rPr lang="en-US" altLang="zh-CN" b="0" i="1" smtClean="0">
                        <a:latin typeface="Cambria Math" panose="02040503050406030204" pitchFamily="18" charset="0"/>
                      </a:rPr>
                      <m:t>𝜙</m:t>
                    </m:r>
                  </m:oMath>
                </a14:m>
                <a:r>
                  <a:rPr lang="zh-CN" altLang="en-US" dirty="0"/>
                  <a:t> </a:t>
                </a:r>
                <a:r>
                  <a:rPr lang="en-US" altLang="zh-CN" dirty="0"/>
                  <a:t>and </a:t>
                </a:r>
                <a14:m>
                  <m:oMath xmlns:m="http://schemas.openxmlformats.org/officeDocument/2006/math">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 </a:t>
                </a:r>
                <a:r>
                  <a:rPr lang="en-US" altLang="zh-CN" dirty="0"/>
                  <a:t>is a random variable representing the gray-level at pixel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a:t>
                </a:r>
                <a:endParaRPr lang="zh-CN" altLang="en-US" dirty="0"/>
              </a:p>
            </p:txBody>
          </p:sp>
        </mc:Choice>
        <mc:Fallback xmlns="">
          <p:sp>
            <p:nvSpPr>
              <p:cNvPr id="2" name="内容占位符 1">
                <a:extLst>
                  <a:ext uri="{FF2B5EF4-FFF2-40B4-BE49-F238E27FC236}">
                    <a16:creationId xmlns:a16="http://schemas.microsoft.com/office/drawing/2014/main" id="{54380E30-9F00-4424-BA8D-DBD8BE3B5C7C}"/>
                  </a:ext>
                </a:extLst>
              </p:cNvPr>
              <p:cNvSpPr>
                <a:spLocks noGrp="1" noRot="1" noChangeAspect="1" noMove="1" noResize="1" noEditPoints="1" noAdjustHandles="1" noChangeArrowheads="1" noChangeShapeType="1" noTextEdit="1"/>
              </p:cNvSpPr>
              <p:nvPr>
                <p:ph idx="1"/>
              </p:nvPr>
            </p:nvSpPr>
            <p:spPr>
              <a:blipFill>
                <a:blip r:embed="rId2"/>
                <a:stretch>
                  <a:fillRect l="-705" t="-18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5CDD69E7-8EAF-4DA3-8E78-E4B4D517F88A}"/>
              </a:ext>
            </a:extLst>
          </p:cNvPr>
          <p:cNvSpPr>
            <a:spLocks noGrp="1"/>
          </p:cNvSpPr>
          <p:nvPr>
            <p:ph sz="quarter" idx="10"/>
          </p:nvPr>
        </p:nvSpPr>
        <p:spPr/>
        <p:txBody>
          <a:bodyPr/>
          <a:lstStyle/>
          <a:p>
            <a:r>
              <a:rPr lang="en-US" altLang="zh-CN" dirty="0"/>
              <a:t>3.3 Image as stochastic processes</a:t>
            </a:r>
            <a:endParaRPr lang="zh-CN" altLang="en-US" dirty="0"/>
          </a:p>
        </p:txBody>
      </p:sp>
    </p:spTree>
    <p:extLst>
      <p:ext uri="{BB962C8B-B14F-4D97-AF65-F5344CB8AC3E}">
        <p14:creationId xmlns:p14="http://schemas.microsoft.com/office/powerpoint/2010/main" val="3872597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94116E1-3334-439B-BDC8-C019F49C59A0}"/>
              </a:ext>
            </a:extLst>
          </p:cNvPr>
          <p:cNvSpPr>
            <a:spLocks noGrp="1"/>
          </p:cNvSpPr>
          <p:nvPr>
            <p:ph idx="1"/>
          </p:nvPr>
        </p:nvSpPr>
        <p:spPr>
          <a:xfrm>
            <a:off x="475673" y="1411835"/>
            <a:ext cx="4303716" cy="4637984"/>
          </a:xfrm>
        </p:spPr>
        <p:txBody>
          <a:bodyPr/>
          <a:lstStyle/>
          <a:p>
            <a:r>
              <a:rPr lang="en-US" altLang="zh-CN" dirty="0"/>
              <a:t>Three of many possible realizations of a stochastic process with Gaussian noise with zero mean and standard deviation 0.1 in the scale of [0, 1].</a:t>
            </a:r>
            <a:endParaRPr lang="zh-CN" altLang="en-US" dirty="0"/>
          </a:p>
        </p:txBody>
      </p:sp>
      <p:sp>
        <p:nvSpPr>
          <p:cNvPr id="3" name="内容占位符 2">
            <a:extLst>
              <a:ext uri="{FF2B5EF4-FFF2-40B4-BE49-F238E27FC236}">
                <a16:creationId xmlns:a16="http://schemas.microsoft.com/office/drawing/2014/main" xmlns="" id="{7E5654AE-8622-4B3C-8F81-7AEE29F226BD}"/>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D64D9AF2-A89C-4BBA-B192-B06DF65B0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9389" y="681037"/>
            <a:ext cx="7315200"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042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EA8DD1D9-7A42-4DAA-B07F-0959291C44EF}"/>
              </a:ext>
            </a:extLst>
          </p:cNvPr>
          <p:cNvPicPr>
            <a:picLocks noChangeAspect="1"/>
          </p:cNvPicPr>
          <p:nvPr/>
        </p:nvPicPr>
        <p:blipFill>
          <a:blip r:embed="rId2"/>
          <a:stretch>
            <a:fillRect/>
          </a:stretch>
        </p:blipFill>
        <p:spPr>
          <a:xfrm>
            <a:off x="1906078" y="2186380"/>
            <a:ext cx="8961205" cy="820771"/>
          </a:xfrm>
          <a:prstGeom prst="rect">
            <a:avLst/>
          </a:prstGeom>
        </p:spPr>
      </p:pic>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104261BC-05D6-4629-9F42-6AD329C24084}"/>
                  </a:ext>
                </a:extLst>
              </p:cNvPr>
              <p:cNvSpPr>
                <a:spLocks noGrp="1"/>
              </p:cNvSpPr>
              <p:nvPr>
                <p:ph idx="1"/>
              </p:nvPr>
            </p:nvSpPr>
            <p:spPr/>
            <p:txBody>
              <a:bodyPr/>
              <a:lstStyle/>
              <a:p>
                <a:r>
                  <a:rPr lang="en-US" altLang="zh-CN" dirty="0"/>
                  <a:t>Random models</a:t>
                </a:r>
              </a:p>
              <a:p>
                <a:r>
                  <a:rPr lang="en-US" altLang="zh-CN" dirty="0"/>
                  <a:t>K-dimensional distribution functions</a:t>
                </a:r>
              </a:p>
              <a:p>
                <a:endParaRPr lang="en-US" altLang="zh-CN" dirty="0"/>
              </a:p>
              <a:p>
                <a:r>
                  <a:rPr lang="en-US" altLang="zh-CN" dirty="0"/>
                  <a:t>The equation expresses the dependency of </a:t>
                </a:r>
                <a14:m>
                  <m:oMath xmlns:m="http://schemas.openxmlformats.org/officeDocument/2006/math">
                    <m:r>
                      <a:rPr lang="en-US" altLang="zh-CN" b="0" i="1" smtClean="0">
                        <a:latin typeface="Cambria Math" panose="02040503050406030204" pitchFamily="18" charset="0"/>
                      </a:rPr>
                      <m:t>𝑘</m:t>
                    </m:r>
                  </m:oMath>
                </a14:m>
                <a:r>
                  <a:rPr lang="en-US" altLang="zh-CN" dirty="0"/>
                  <a:t> pixels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oMath>
                </a14:m>
                <a:endParaRPr lang="en-US" altLang="zh-CN" dirty="0"/>
              </a:p>
              <a:p>
                <a:endParaRPr lang="en-US" altLang="zh-CN" dirty="0"/>
              </a:p>
              <a:p>
                <a:r>
                  <a:rPr lang="en-US" altLang="zh-CN" dirty="0"/>
                  <a:t>The second-order distribution function is used to relate pairs of event. The probability density is defined as </a:t>
                </a:r>
              </a:p>
            </p:txBody>
          </p:sp>
        </mc:Choice>
        <mc:Fallback xmlns="">
          <p:sp>
            <p:nvSpPr>
              <p:cNvPr id="2" name="内容占位符 1">
                <a:extLst>
                  <a:ext uri="{FF2B5EF4-FFF2-40B4-BE49-F238E27FC236}">
                    <a16:creationId xmlns:a16="http://schemas.microsoft.com/office/drawing/2014/main" id="{104261BC-05D6-4629-9F42-6AD329C24084}"/>
                  </a:ext>
                </a:extLst>
              </p:cNvPr>
              <p:cNvSpPr>
                <a:spLocks noGrp="1" noRot="1" noChangeAspect="1" noMove="1" noResize="1" noEditPoints="1" noAdjustHandles="1" noChangeArrowheads="1" noChangeShapeType="1" noTextEdit="1"/>
              </p:cNvSpPr>
              <p:nvPr>
                <p:ph idx="1"/>
              </p:nvPr>
            </p:nvSpPr>
            <p:spPr>
              <a:blipFill>
                <a:blip r:embed="rId3"/>
                <a:stretch>
                  <a:fillRect l="-705" t="-18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551D77FA-FEC6-4C8F-AE68-11FA7F611A20}"/>
              </a:ext>
            </a:extLst>
          </p:cNvPr>
          <p:cNvSpPr>
            <a:spLocks noGrp="1"/>
          </p:cNvSpPr>
          <p:nvPr>
            <p:ph sz="quarter" idx="10"/>
          </p:nvPr>
        </p:nvSpPr>
        <p:spPr/>
        <p:txBody>
          <a:bodyPr/>
          <a:lstStyle/>
          <a:p>
            <a:endParaRPr lang="zh-CN" altLang="en-US"/>
          </a:p>
        </p:txBody>
      </p:sp>
      <p:pic>
        <p:nvPicPr>
          <p:cNvPr id="5" name="图片 4">
            <a:extLst>
              <a:ext uri="{FF2B5EF4-FFF2-40B4-BE49-F238E27FC236}">
                <a16:creationId xmlns:a16="http://schemas.microsoft.com/office/drawing/2014/main" xmlns="" id="{94EDAE05-092D-4239-854B-E29E6590E945}"/>
              </a:ext>
            </a:extLst>
          </p:cNvPr>
          <p:cNvPicPr>
            <a:picLocks noChangeAspect="1"/>
          </p:cNvPicPr>
          <p:nvPr/>
        </p:nvPicPr>
        <p:blipFill>
          <a:blip r:embed="rId4"/>
          <a:stretch>
            <a:fillRect/>
          </a:stretch>
        </p:blipFill>
        <p:spPr>
          <a:xfrm>
            <a:off x="4200425" y="4246481"/>
            <a:ext cx="3039889" cy="820770"/>
          </a:xfrm>
          <a:prstGeom prst="rect">
            <a:avLst/>
          </a:prstGeom>
        </p:spPr>
      </p:pic>
    </p:spTree>
    <p:extLst>
      <p:ext uri="{BB962C8B-B14F-4D97-AF65-F5344CB8AC3E}">
        <p14:creationId xmlns:p14="http://schemas.microsoft.com/office/powerpoint/2010/main" val="3176497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9D8E9D15-7575-470B-A247-56BF020006EB}"/>
              </a:ext>
            </a:extLst>
          </p:cNvPr>
          <p:cNvSpPr>
            <a:spLocks noGrp="1"/>
          </p:cNvSpPr>
          <p:nvPr>
            <p:ph idx="1"/>
          </p:nvPr>
        </p:nvSpPr>
        <p:spPr/>
        <p:txBody>
          <a:bodyPr/>
          <a:lstStyle/>
          <a:p>
            <a:r>
              <a:rPr lang="en-US" altLang="zh-CN" dirty="0"/>
              <a:t>The autocorrelation and cross correlation functions are often used in </a:t>
            </a:r>
            <a:r>
              <a:rPr lang="en-US" altLang="zh-CN" dirty="0">
                <a:solidFill>
                  <a:srgbClr val="FF0000"/>
                </a:solidFill>
              </a:rPr>
              <a:t>searching for similarities</a:t>
            </a:r>
            <a:r>
              <a:rPr lang="en-US" altLang="zh-CN" dirty="0"/>
              <a:t> in images or image parts.</a:t>
            </a:r>
          </a:p>
          <a:p>
            <a:r>
              <a:rPr lang="en-US" altLang="zh-CN" dirty="0"/>
              <a:t>Autocorrelation function: </a:t>
            </a:r>
          </a:p>
          <a:p>
            <a:r>
              <a:rPr lang="en-US" altLang="zh-CN" dirty="0"/>
              <a:t>Autocovariance function</a:t>
            </a:r>
          </a:p>
          <a:p>
            <a:endParaRPr lang="en-US" altLang="zh-CN" dirty="0"/>
          </a:p>
          <a:p>
            <a:r>
              <a:rPr lang="en-US" altLang="zh-CN" dirty="0"/>
              <a:t>A stationary process is a special stochastic process. Its properties are independent of absolute the position in the image plane. The autocorrelation function of a stationary process is translation invariant and depends only on the difference between co-ordinates.</a:t>
            </a:r>
          </a:p>
        </p:txBody>
      </p:sp>
      <p:sp>
        <p:nvSpPr>
          <p:cNvPr id="3" name="内容占位符 2">
            <a:extLst>
              <a:ext uri="{FF2B5EF4-FFF2-40B4-BE49-F238E27FC236}">
                <a16:creationId xmlns:a16="http://schemas.microsoft.com/office/drawing/2014/main" xmlns="" id="{29AADAD7-CF17-4A40-B7CD-CF7C58C0D00A}"/>
              </a:ext>
            </a:extLst>
          </p:cNvPr>
          <p:cNvSpPr>
            <a:spLocks noGrp="1"/>
          </p:cNvSpPr>
          <p:nvPr>
            <p:ph sz="quarter" idx="10"/>
          </p:nvPr>
        </p:nvSpPr>
        <p:spPr/>
        <p:txBody>
          <a:bodyPr/>
          <a:lstStyle/>
          <a:p>
            <a:endParaRPr lang="zh-CN" altLang="en-US"/>
          </a:p>
        </p:txBody>
      </p:sp>
      <p:pic>
        <p:nvPicPr>
          <p:cNvPr id="4" name="图片 3">
            <a:extLst>
              <a:ext uri="{FF2B5EF4-FFF2-40B4-BE49-F238E27FC236}">
                <a16:creationId xmlns:a16="http://schemas.microsoft.com/office/drawing/2014/main" xmlns="" id="{524E1306-C77F-45A7-8365-CE6FF399D126}"/>
              </a:ext>
            </a:extLst>
          </p:cNvPr>
          <p:cNvPicPr>
            <a:picLocks noChangeAspect="1"/>
          </p:cNvPicPr>
          <p:nvPr/>
        </p:nvPicPr>
        <p:blipFill>
          <a:blip r:embed="rId2"/>
          <a:stretch>
            <a:fillRect/>
          </a:stretch>
        </p:blipFill>
        <p:spPr>
          <a:xfrm>
            <a:off x="4183193" y="2607358"/>
            <a:ext cx="7060689" cy="579495"/>
          </a:xfrm>
          <a:prstGeom prst="rect">
            <a:avLst/>
          </a:prstGeom>
        </p:spPr>
      </p:pic>
      <p:pic>
        <p:nvPicPr>
          <p:cNvPr id="5" name="图片 4">
            <a:extLst>
              <a:ext uri="{FF2B5EF4-FFF2-40B4-BE49-F238E27FC236}">
                <a16:creationId xmlns:a16="http://schemas.microsoft.com/office/drawing/2014/main" xmlns="" id="{02A191AF-FC7A-4603-A1DA-419D88FA62D9}"/>
              </a:ext>
            </a:extLst>
          </p:cNvPr>
          <p:cNvPicPr>
            <a:picLocks noChangeAspect="1"/>
          </p:cNvPicPr>
          <p:nvPr/>
        </p:nvPicPr>
        <p:blipFill>
          <a:blip r:embed="rId3"/>
          <a:stretch>
            <a:fillRect/>
          </a:stretch>
        </p:blipFill>
        <p:spPr>
          <a:xfrm>
            <a:off x="4183193" y="2105913"/>
            <a:ext cx="5392509" cy="657623"/>
          </a:xfrm>
          <a:prstGeom prst="rect">
            <a:avLst/>
          </a:prstGeom>
        </p:spPr>
      </p:pic>
      <p:pic>
        <p:nvPicPr>
          <p:cNvPr id="6" name="图片 5">
            <a:extLst>
              <a:ext uri="{FF2B5EF4-FFF2-40B4-BE49-F238E27FC236}">
                <a16:creationId xmlns:a16="http://schemas.microsoft.com/office/drawing/2014/main" xmlns="" id="{458880BD-4EFC-4AC2-A9CD-D5AD7BB56E60}"/>
              </a:ext>
            </a:extLst>
          </p:cNvPr>
          <p:cNvPicPr>
            <a:picLocks noChangeAspect="1"/>
          </p:cNvPicPr>
          <p:nvPr/>
        </p:nvPicPr>
        <p:blipFill>
          <a:blip r:embed="rId4"/>
          <a:stretch>
            <a:fillRect/>
          </a:stretch>
        </p:blipFill>
        <p:spPr>
          <a:xfrm>
            <a:off x="3270648" y="4806050"/>
            <a:ext cx="5650704" cy="1243769"/>
          </a:xfrm>
          <a:prstGeom prst="rect">
            <a:avLst/>
          </a:prstGeom>
        </p:spPr>
      </p:pic>
    </p:spTree>
    <p:extLst>
      <p:ext uri="{BB962C8B-B14F-4D97-AF65-F5344CB8AC3E}">
        <p14:creationId xmlns:p14="http://schemas.microsoft.com/office/powerpoint/2010/main" val="2038003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B51348E5-AD49-4E53-8426-25633DF8B532}"/>
              </a:ext>
            </a:extLst>
          </p:cNvPr>
          <p:cNvSpPr>
            <a:spLocks noGrp="1"/>
          </p:cNvSpPr>
          <p:nvPr>
            <p:ph idx="1"/>
          </p:nvPr>
        </p:nvSpPr>
        <p:spPr>
          <a:xfrm>
            <a:off x="475673" y="1411834"/>
            <a:ext cx="11240654" cy="4913551"/>
          </a:xfrm>
        </p:spPr>
        <p:txBody>
          <a:bodyPr>
            <a:normAutofit/>
          </a:bodyPr>
          <a:lstStyle/>
          <a:p>
            <a:r>
              <a:rPr lang="en-US" altLang="zh-CN" dirty="0"/>
              <a:t>Three types of emitted energy can be used to image objects:</a:t>
            </a:r>
          </a:p>
          <a:p>
            <a:pPr lvl="1"/>
            <a:r>
              <a:rPr lang="en-US" altLang="zh-CN" dirty="0"/>
              <a:t>Electromagnetic radiation, like X-rays</a:t>
            </a:r>
          </a:p>
          <a:p>
            <a:pPr lvl="1"/>
            <a:r>
              <a:rPr lang="en-US" altLang="zh-CN" dirty="0"/>
              <a:t>Radiation of particles, like electrons or neutrons</a:t>
            </a:r>
          </a:p>
          <a:p>
            <a:pPr lvl="1"/>
            <a:r>
              <a:rPr lang="en-US" altLang="zh-CN" dirty="0"/>
              <a:t>Acoustic waves in gases, liquids and solids.</a:t>
            </a:r>
          </a:p>
          <a:p>
            <a:r>
              <a:rPr lang="en-US" altLang="zh-CN" dirty="0"/>
              <a:t>Two source of energy:</a:t>
            </a:r>
          </a:p>
          <a:p>
            <a:pPr lvl="1"/>
            <a:r>
              <a:rPr lang="en-US" altLang="zh-CN" dirty="0"/>
              <a:t>Because of thermal motion of molecules</a:t>
            </a:r>
          </a:p>
          <a:p>
            <a:pPr lvl="1"/>
            <a:r>
              <a:rPr lang="en-US" altLang="zh-CN" dirty="0"/>
              <a:t>Because of external stimulation, like reflected radiance.</a:t>
            </a:r>
          </a:p>
          <a:p>
            <a:r>
              <a:rPr lang="en-US" altLang="zh-CN" dirty="0"/>
              <a:t>Some information to identify observed objects:</a:t>
            </a:r>
          </a:p>
          <a:p>
            <a:pPr lvl="1"/>
            <a:r>
              <a:rPr lang="en-US" altLang="zh-CN" dirty="0"/>
              <a:t>Frequency of radiation expressed by wavelength</a:t>
            </a:r>
          </a:p>
          <a:p>
            <a:pPr lvl="1"/>
            <a:r>
              <a:rPr lang="en-US" altLang="zh-CN" dirty="0"/>
              <a:t>Amplitude, such as intensity of the radiation</a:t>
            </a:r>
          </a:p>
          <a:p>
            <a:pPr lvl="1"/>
            <a:r>
              <a:rPr lang="en-US" altLang="zh-CN" dirty="0"/>
              <a:t>Polarization mode for transverse waves.</a:t>
            </a:r>
          </a:p>
          <a:p>
            <a:pPr lvl="1"/>
            <a:r>
              <a:rPr lang="en-US" altLang="zh-CN" dirty="0"/>
              <a:t>Phase which is accessible only if coherent imaging techniques are used, like interferometry or holography</a:t>
            </a:r>
            <a:endParaRPr lang="zh-CN" altLang="en-US" dirty="0"/>
          </a:p>
        </p:txBody>
      </p:sp>
      <p:sp>
        <p:nvSpPr>
          <p:cNvPr id="3" name="内容占位符 2">
            <a:extLst>
              <a:ext uri="{FF2B5EF4-FFF2-40B4-BE49-F238E27FC236}">
                <a16:creationId xmlns:a16="http://schemas.microsoft.com/office/drawing/2014/main" xmlns="" id="{B42B1815-A2B2-4EC3-A4E5-DBED00A02493}"/>
              </a:ext>
            </a:extLst>
          </p:cNvPr>
          <p:cNvSpPr>
            <a:spLocks noGrp="1"/>
          </p:cNvSpPr>
          <p:nvPr>
            <p:ph sz="quarter" idx="10"/>
          </p:nvPr>
        </p:nvSpPr>
        <p:spPr/>
        <p:txBody>
          <a:bodyPr/>
          <a:lstStyle/>
          <a:p>
            <a:r>
              <a:rPr lang="en-US" altLang="zh-CN" dirty="0"/>
              <a:t>3.4 Image formation physics</a:t>
            </a:r>
            <a:endParaRPr lang="zh-CN" altLang="en-US" dirty="0"/>
          </a:p>
        </p:txBody>
      </p:sp>
    </p:spTree>
    <p:extLst>
      <p:ext uri="{BB962C8B-B14F-4D97-AF65-F5344CB8AC3E}">
        <p14:creationId xmlns:p14="http://schemas.microsoft.com/office/powerpoint/2010/main" val="2024680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05FFCD4D-933B-4EEB-ADBE-5E4228AF39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47" r="33118"/>
          <a:stretch/>
        </p:blipFill>
        <p:spPr bwMode="auto">
          <a:xfrm>
            <a:off x="7173797" y="1411835"/>
            <a:ext cx="4892512" cy="3051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4A9A92BA-BCDE-47D0-893E-700D5F5AA63F}"/>
                  </a:ext>
                </a:extLst>
              </p:cNvPr>
              <p:cNvSpPr>
                <a:spLocks noGrp="1"/>
              </p:cNvSpPr>
              <p:nvPr>
                <p:ph idx="1"/>
              </p:nvPr>
            </p:nvSpPr>
            <p:spPr>
              <a:xfrm>
                <a:off x="475672" y="1411835"/>
                <a:ext cx="7112905" cy="4637984"/>
              </a:xfrm>
            </p:spPr>
            <p:txBody>
              <a:bodyPr/>
              <a:lstStyle/>
              <a:p>
                <a:r>
                  <a:rPr lang="en-US" altLang="zh-CN" dirty="0"/>
                  <a:t>Image capture and geometric optics</a:t>
                </a:r>
              </a:p>
              <a:p>
                <a14:m>
                  <m:oMath xmlns:m="http://schemas.openxmlformats.org/officeDocument/2006/math">
                    <m:r>
                      <a:rPr lang="en-US" altLang="zh-CN" b="0" i="1" smtClean="0">
                        <a:latin typeface="Cambria Math" panose="02040503050406030204" pitchFamily="18" charset="0"/>
                      </a:rPr>
                      <m:t>𝑧</m:t>
                    </m:r>
                  </m:oMath>
                </a14:m>
                <a:r>
                  <a:rPr lang="zh-CN" altLang="en-US" dirty="0"/>
                  <a:t> </a:t>
                </a:r>
                <a:r>
                  <a:rPr lang="en-US" altLang="zh-CN" dirty="0"/>
                  <a:t>is the distance between the object plane and the object focal point</a:t>
                </a:r>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oMath>
                </a14:m>
                <a:r>
                  <a:rPr lang="zh-CN" altLang="en-US" dirty="0"/>
                  <a:t> </a:t>
                </a:r>
                <a:r>
                  <a:rPr lang="en-US" altLang="zh-CN" dirty="0"/>
                  <a:t>is the distance between the object plane and the image focal point.</a:t>
                </a:r>
              </a:p>
              <a:p>
                <a:r>
                  <a:rPr lang="en-US" altLang="zh-CN" dirty="0"/>
                  <a:t>X is the size of object</a:t>
                </a:r>
              </a:p>
              <a:p>
                <a:r>
                  <a:rPr lang="en-US" altLang="zh-CN" dirty="0"/>
                  <a:t>x is the size of the object in the image plane</a:t>
                </a:r>
              </a:p>
              <a:p>
                <a:r>
                  <a:rPr lang="en-US" altLang="zh-CN" dirty="0"/>
                  <a:t>The magnification </a:t>
                </a:r>
                <a14:m>
                  <m:oMath xmlns:m="http://schemas.openxmlformats.org/officeDocument/2006/math">
                    <m:r>
                      <a:rPr lang="en-US" altLang="zh-CN" b="0" i="1" smtClean="0">
                        <a:latin typeface="Cambria Math" panose="02040503050406030204" pitchFamily="18" charset="0"/>
                      </a:rPr>
                      <m:t>𝑚</m:t>
                    </m:r>
                  </m:oMath>
                </a14:m>
                <a:r>
                  <a:rPr lang="zh-CN" altLang="en-US" dirty="0"/>
                  <a:t> </a:t>
                </a:r>
                <a:r>
                  <a:rPr lang="en-US" altLang="zh-CN" dirty="0"/>
                  <a:t>of the optical system is </a:t>
                </a:r>
                <a:endParaRPr lang="zh-CN" altLang="en-US" dirty="0"/>
              </a:p>
            </p:txBody>
          </p:sp>
        </mc:Choice>
        <mc:Fallback xmlns="">
          <p:sp>
            <p:nvSpPr>
              <p:cNvPr id="2" name="内容占位符 1">
                <a:extLst>
                  <a:ext uri="{FF2B5EF4-FFF2-40B4-BE49-F238E27FC236}">
                    <a16:creationId xmlns:a16="http://schemas.microsoft.com/office/drawing/2014/main" id="{4A9A92BA-BCDE-47D0-893E-700D5F5AA63F}"/>
                  </a:ext>
                </a:extLst>
              </p:cNvPr>
              <p:cNvSpPr>
                <a:spLocks noGrp="1" noRot="1" noChangeAspect="1" noMove="1" noResize="1" noEditPoints="1" noAdjustHandles="1" noChangeArrowheads="1" noChangeShapeType="1" noTextEdit="1"/>
              </p:cNvSpPr>
              <p:nvPr>
                <p:ph idx="1"/>
              </p:nvPr>
            </p:nvSpPr>
            <p:spPr>
              <a:xfrm>
                <a:off x="475672" y="1411835"/>
                <a:ext cx="7112905" cy="4637984"/>
              </a:xfrm>
              <a:blipFill>
                <a:blip r:embed="rId3"/>
                <a:stretch>
                  <a:fillRect l="-1114" t="-18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61785C35-8735-4806-9E0D-CF43EEE732A6}"/>
              </a:ext>
            </a:extLst>
          </p:cNvPr>
          <p:cNvSpPr>
            <a:spLocks noGrp="1"/>
          </p:cNvSpPr>
          <p:nvPr>
            <p:ph sz="quarter" idx="10"/>
          </p:nvPr>
        </p:nvSpPr>
        <p:spPr/>
        <p:txBody>
          <a:bodyPr/>
          <a:lstStyle/>
          <a:p>
            <a:endParaRPr lang="zh-CN" altLang="en-US"/>
          </a:p>
        </p:txBody>
      </p:sp>
      <p:pic>
        <p:nvPicPr>
          <p:cNvPr id="5" name="图片 4">
            <a:extLst>
              <a:ext uri="{FF2B5EF4-FFF2-40B4-BE49-F238E27FC236}">
                <a16:creationId xmlns:a16="http://schemas.microsoft.com/office/drawing/2014/main" xmlns="" id="{A2F17F3B-702D-4E33-AECB-0402AFD1334C}"/>
              </a:ext>
            </a:extLst>
          </p:cNvPr>
          <p:cNvPicPr>
            <a:picLocks noChangeAspect="1"/>
          </p:cNvPicPr>
          <p:nvPr/>
        </p:nvPicPr>
        <p:blipFill>
          <a:blip r:embed="rId4"/>
          <a:stretch>
            <a:fillRect/>
          </a:stretch>
        </p:blipFill>
        <p:spPr>
          <a:xfrm>
            <a:off x="1767531" y="4886325"/>
            <a:ext cx="2038350" cy="742950"/>
          </a:xfrm>
          <a:prstGeom prst="rect">
            <a:avLst/>
          </a:prstGeom>
        </p:spPr>
      </p:pic>
    </p:spTree>
    <p:extLst>
      <p:ext uri="{BB962C8B-B14F-4D97-AF65-F5344CB8AC3E}">
        <p14:creationId xmlns:p14="http://schemas.microsoft.com/office/powerpoint/2010/main" val="3408955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C4B7D5F4-0D74-4F03-B535-02DB783683FA}"/>
              </a:ext>
            </a:extLst>
          </p:cNvPr>
          <p:cNvPicPr>
            <a:picLocks noChangeAspect="1"/>
          </p:cNvPicPr>
          <p:nvPr/>
        </p:nvPicPr>
        <p:blipFill>
          <a:blip r:embed="rId2"/>
          <a:stretch>
            <a:fillRect/>
          </a:stretch>
        </p:blipFill>
        <p:spPr>
          <a:xfrm>
            <a:off x="348007" y="4742386"/>
            <a:ext cx="5032480" cy="941977"/>
          </a:xfrm>
          <a:prstGeom prst="rect">
            <a:avLst/>
          </a:prstGeom>
        </p:spPr>
      </p:pic>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2E630CA4-E663-4EBC-9B5F-7386A2F84CDD}"/>
                  </a:ext>
                </a:extLst>
              </p:cNvPr>
              <p:cNvSpPr>
                <a:spLocks noGrp="1"/>
              </p:cNvSpPr>
              <p:nvPr>
                <p:ph idx="1"/>
              </p:nvPr>
            </p:nvSpPr>
            <p:spPr>
              <a:xfrm>
                <a:off x="475673" y="1411835"/>
                <a:ext cx="11552929" cy="5061301"/>
              </a:xfrm>
            </p:spPr>
            <p:txBody>
              <a:bodyPr>
                <a:normAutofit/>
              </a:bodyPr>
              <a:lstStyle/>
              <a:p>
                <a:r>
                  <a:rPr lang="en-US" altLang="zh-CN" dirty="0"/>
                  <a:t>What happens if the image plane is shifted off the focus point?</a:t>
                </a:r>
              </a:p>
              <a:p>
                <a:r>
                  <a:rPr lang="en-US" altLang="zh-CN" dirty="0"/>
                  <a:t>The concepts depth of focus and depth of field are based on the understanding that it is of advantage if the image is a little off-focus.</a:t>
                </a:r>
              </a:p>
              <a:p>
                <a:r>
                  <a:rPr lang="en-US" altLang="zh-CN" dirty="0">
                    <a:solidFill>
                      <a:srgbClr val="FF0000"/>
                    </a:solidFill>
                  </a:rPr>
                  <a:t>Depth of focus</a:t>
                </a: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oMath>
                </a14:m>
                <a:r>
                  <a:rPr lang="en-US" altLang="zh-CN" dirty="0"/>
                  <a:t> is the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𝑛𝑢𝑚𝑏𝑒𝑟</m:t>
                    </m:r>
                  </m:oMath>
                </a14:m>
                <a:r>
                  <a:rPr lang="en-US" altLang="zh-CN" dirty="0"/>
                  <a:t> of the lens</a:t>
                </a:r>
              </a:p>
              <a:p>
                <a:r>
                  <a:rPr lang="en-US" altLang="zh-CN" dirty="0">
                    <a:solidFill>
                      <a:srgbClr val="FF0000"/>
                    </a:solidFill>
                  </a:rPr>
                  <a:t>The smaller the diameter of the aperture stop, the bigger the depth of focus is.</a:t>
                </a:r>
              </a:p>
              <a:p>
                <a:endParaRPr lang="en-US" altLang="zh-CN" dirty="0"/>
              </a:p>
            </p:txBody>
          </p:sp>
        </mc:Choice>
        <mc:Fallback xmlns="">
          <p:sp>
            <p:nvSpPr>
              <p:cNvPr id="2" name="内容占位符 1">
                <a:extLst>
                  <a:ext uri="{FF2B5EF4-FFF2-40B4-BE49-F238E27FC236}">
                    <a16:creationId xmlns:a16="http://schemas.microsoft.com/office/drawing/2014/main" id="{2E630CA4-E663-4EBC-9B5F-7386A2F84CDD}"/>
                  </a:ext>
                </a:extLst>
              </p:cNvPr>
              <p:cNvSpPr>
                <a:spLocks noGrp="1" noRot="1" noChangeAspect="1" noMove="1" noResize="1" noEditPoints="1" noAdjustHandles="1" noChangeArrowheads="1" noChangeShapeType="1" noTextEdit="1"/>
              </p:cNvSpPr>
              <p:nvPr>
                <p:ph idx="1"/>
              </p:nvPr>
            </p:nvSpPr>
            <p:spPr>
              <a:xfrm>
                <a:off x="475673" y="1411835"/>
                <a:ext cx="11552929" cy="5061301"/>
              </a:xfrm>
              <a:blipFill>
                <a:blip r:embed="rId3"/>
                <a:stretch>
                  <a:fillRect l="-686" t="-1687"/>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183D4C06-2D1E-4773-9396-18B7D9A64B0B}"/>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10CC0A41-5229-4F4A-A119-FBF96BF30F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67" r="35133"/>
          <a:stretch/>
        </p:blipFill>
        <p:spPr bwMode="auto">
          <a:xfrm>
            <a:off x="6625852" y="4017422"/>
            <a:ext cx="4714593" cy="284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a:extLst>
              <a:ext uri="{FF2B5EF4-FFF2-40B4-BE49-F238E27FC236}">
                <a16:creationId xmlns:a16="http://schemas.microsoft.com/office/drawing/2014/main" xmlns="" id="{03D18770-0FF5-4859-B9C9-2264219EEB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4433" t="80812"/>
          <a:stretch/>
        </p:blipFill>
        <p:spPr bwMode="auto">
          <a:xfrm>
            <a:off x="3835669" y="6269512"/>
            <a:ext cx="3089635" cy="58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7808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708C8E6E-85F4-4991-B0A8-A396AFCC1353}"/>
                  </a:ext>
                </a:extLst>
              </p:cNvPr>
              <p:cNvSpPr>
                <a:spLocks noGrp="1"/>
              </p:cNvSpPr>
              <p:nvPr>
                <p:ph idx="1"/>
              </p:nvPr>
            </p:nvSpPr>
            <p:spPr/>
            <p:txBody>
              <a:bodyPr/>
              <a:lstStyle/>
              <a:p>
                <a:r>
                  <a:rPr lang="en-US" altLang="zh-CN" dirty="0">
                    <a:solidFill>
                      <a:srgbClr val="FF0000"/>
                    </a:solidFill>
                  </a:rPr>
                  <a:t>Depth of field</a:t>
                </a:r>
                <a:r>
                  <a:rPr lang="en-US" altLang="zh-CN" dirty="0"/>
                  <a:t>, governs the permitted range of positions of observed objects in the scene which will be effectively in focus, i.e. with allowed defocus of maximal </a:t>
                </a:r>
                <a14:m>
                  <m:oMath xmlns:m="http://schemas.openxmlformats.org/officeDocument/2006/math">
                    <m:r>
                      <a:rPr lang="zh-CN" altLang="en-US" i="1" smtClean="0">
                        <a:latin typeface="Cambria Math" panose="02040503050406030204" pitchFamily="18" charset="0"/>
                      </a:rPr>
                      <m:t>𝜖</m:t>
                    </m:r>
                  </m:oMath>
                </a14:m>
                <a:r>
                  <a:rPr lang="en-US" altLang="zh-CN" dirty="0"/>
                  <a:t>.</a:t>
                </a:r>
              </a:p>
              <a:p>
                <a:r>
                  <a:rPr lang="en-US" altLang="zh-CN" dirty="0"/>
                  <a:t>Real lens are composed of several individual lenses and their model in geometric optics is called a </a:t>
                </a:r>
                <a:r>
                  <a:rPr lang="en-US" altLang="zh-CN" dirty="0">
                    <a:solidFill>
                      <a:srgbClr val="FF0000"/>
                    </a:solidFill>
                  </a:rPr>
                  <a:t>thick lens</a:t>
                </a:r>
                <a:r>
                  <a:rPr lang="en-US" altLang="zh-CN" dirty="0"/>
                  <a:t>.</a:t>
                </a:r>
              </a:p>
            </p:txBody>
          </p:sp>
        </mc:Choice>
        <mc:Fallback xmlns="">
          <p:sp>
            <p:nvSpPr>
              <p:cNvPr id="2" name="内容占位符 1">
                <a:extLst>
                  <a:ext uri="{FF2B5EF4-FFF2-40B4-BE49-F238E27FC236}">
                    <a16:creationId xmlns:a16="http://schemas.microsoft.com/office/drawing/2014/main" id="{708C8E6E-85F4-4991-B0A8-A396AFCC1353}"/>
                  </a:ext>
                </a:extLst>
              </p:cNvPr>
              <p:cNvSpPr>
                <a:spLocks noGrp="1" noRot="1" noChangeAspect="1" noMove="1" noResize="1" noEditPoints="1" noAdjustHandles="1" noChangeArrowheads="1" noChangeShapeType="1" noTextEdit="1"/>
              </p:cNvSpPr>
              <p:nvPr>
                <p:ph idx="1"/>
              </p:nvPr>
            </p:nvSpPr>
            <p:spPr>
              <a:blipFill>
                <a:blip r:embed="rId2"/>
                <a:stretch>
                  <a:fillRect l="-705" t="-1842" r="-705"/>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F1D04C04-9C6C-4BDC-9B71-94394DE13016}"/>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754ACB80-22CD-46BC-860F-75F72303CE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606"/>
          <a:stretch/>
        </p:blipFill>
        <p:spPr bwMode="auto">
          <a:xfrm>
            <a:off x="4681195" y="2640345"/>
            <a:ext cx="5333214"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C474288B-ADE0-4181-B4E6-50F1600A14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456" t="76040"/>
          <a:stretch/>
        </p:blipFill>
        <p:spPr bwMode="auto">
          <a:xfrm>
            <a:off x="6096000" y="5726445"/>
            <a:ext cx="3174476" cy="739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064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2F70443B-BABC-4E2A-98CB-7CEEC41595FF}"/>
              </a:ext>
            </a:extLst>
          </p:cNvPr>
          <p:cNvSpPr>
            <a:spLocks noGrp="1"/>
          </p:cNvSpPr>
          <p:nvPr>
            <p:ph idx="1"/>
          </p:nvPr>
        </p:nvSpPr>
        <p:spPr>
          <a:xfrm>
            <a:off x="496917" y="1110008"/>
            <a:ext cx="11240654" cy="4637984"/>
          </a:xfrm>
        </p:spPr>
        <p:txBody>
          <a:bodyPr/>
          <a:lstStyle/>
          <a:p>
            <a:r>
              <a:rPr lang="en-US" altLang="zh-CN" dirty="0"/>
              <a:t>Telecentric lens, practically useful optical trick which makes gauging easier.</a:t>
            </a:r>
            <a:endParaRPr lang="zh-CN" altLang="en-US" dirty="0"/>
          </a:p>
          <a:p>
            <a:endParaRPr lang="zh-CN" altLang="en-US" dirty="0"/>
          </a:p>
        </p:txBody>
      </p:sp>
      <p:sp>
        <p:nvSpPr>
          <p:cNvPr id="3" name="内容占位符 2">
            <a:extLst>
              <a:ext uri="{FF2B5EF4-FFF2-40B4-BE49-F238E27FC236}">
                <a16:creationId xmlns:a16="http://schemas.microsoft.com/office/drawing/2014/main" xmlns="" id="{5280FED2-23AA-4122-99D8-B5C8ADE7FA1B}"/>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D3DC2132-D685-438B-A08A-FF12DA31F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86" y="1555139"/>
            <a:ext cx="7806897" cy="530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83EBB952-EF18-4A1F-A8E9-5F6C553B70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90" r="41969"/>
          <a:stretch/>
        </p:blipFill>
        <p:spPr bwMode="auto">
          <a:xfrm>
            <a:off x="6511216" y="1727930"/>
            <a:ext cx="4772667" cy="224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xmlns="" id="{802B2759-D9FA-4A17-9B65-48EC48DDC3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503"/>
          <a:stretch/>
        </p:blipFill>
        <p:spPr bwMode="auto">
          <a:xfrm>
            <a:off x="8684442" y="3627932"/>
            <a:ext cx="3344159" cy="224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122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7403CDDB-1E39-47BB-9CCB-F248C2395304}"/>
              </a:ext>
            </a:extLst>
          </p:cNvPr>
          <p:cNvSpPr>
            <a:spLocks noGrp="1"/>
          </p:cNvSpPr>
          <p:nvPr>
            <p:ph idx="1"/>
          </p:nvPr>
        </p:nvSpPr>
        <p:spPr/>
        <p:txBody>
          <a:bodyPr/>
          <a:lstStyle/>
          <a:p>
            <a:r>
              <a:rPr lang="en-US" altLang="zh-CN" dirty="0"/>
              <a:t>Two domains: spatial domain (pixels)  and frequency domain (frequency spectra)</a:t>
            </a:r>
          </a:p>
          <a:p>
            <a:r>
              <a:rPr lang="en-US" altLang="zh-CN" dirty="0"/>
              <a:t>An image can be expressed as a linear combination of point spread functions represented by Dirac pluses.</a:t>
            </a:r>
          </a:p>
          <a:p>
            <a:endParaRPr lang="en-US" altLang="zh-CN" dirty="0"/>
          </a:p>
          <a:p>
            <a:endParaRPr lang="en-US" altLang="zh-CN" dirty="0"/>
          </a:p>
          <a:p>
            <a:endParaRPr lang="en-US" altLang="zh-CN" dirty="0"/>
          </a:p>
          <a:p>
            <a:endParaRPr lang="zh-CN" altLang="en-US" dirty="0"/>
          </a:p>
        </p:txBody>
      </p:sp>
      <p:sp>
        <p:nvSpPr>
          <p:cNvPr id="3" name="内容占位符 2">
            <a:extLst>
              <a:ext uri="{FF2B5EF4-FFF2-40B4-BE49-F238E27FC236}">
                <a16:creationId xmlns:a16="http://schemas.microsoft.com/office/drawing/2014/main" xmlns="" id="{1C0414F3-BC2B-4FC2-9F40-8CD048C5E957}"/>
              </a:ext>
            </a:extLst>
          </p:cNvPr>
          <p:cNvSpPr>
            <a:spLocks noGrp="1"/>
          </p:cNvSpPr>
          <p:nvPr>
            <p:ph sz="quarter" idx="10"/>
          </p:nvPr>
        </p:nvSpPr>
        <p:spPr/>
        <p:txBody>
          <a:bodyPr/>
          <a:lstStyle/>
          <a:p>
            <a:r>
              <a:rPr lang="en-US" altLang="zh-CN" dirty="0"/>
              <a:t>3.2 Linear integral transforms</a:t>
            </a:r>
            <a:endParaRPr lang="zh-CN" altLang="en-US" dirty="0"/>
          </a:p>
        </p:txBody>
      </p:sp>
      <p:pic>
        <p:nvPicPr>
          <p:cNvPr id="4" name="图片 3">
            <a:extLst>
              <a:ext uri="{FF2B5EF4-FFF2-40B4-BE49-F238E27FC236}">
                <a16:creationId xmlns:a16="http://schemas.microsoft.com/office/drawing/2014/main" xmlns="" id="{67BD14C2-795B-4FEA-9A26-C7756A55B2B1}"/>
              </a:ext>
            </a:extLst>
          </p:cNvPr>
          <p:cNvPicPr>
            <a:picLocks noChangeAspect="1"/>
          </p:cNvPicPr>
          <p:nvPr/>
        </p:nvPicPr>
        <p:blipFill>
          <a:blip r:embed="rId2"/>
          <a:stretch>
            <a:fillRect/>
          </a:stretch>
        </p:blipFill>
        <p:spPr>
          <a:xfrm>
            <a:off x="2382036" y="2727636"/>
            <a:ext cx="7569438" cy="1402728"/>
          </a:xfrm>
          <a:prstGeom prst="rect">
            <a:avLst/>
          </a:prstGeom>
        </p:spPr>
      </p:pic>
    </p:spTree>
    <p:extLst>
      <p:ext uri="{BB962C8B-B14F-4D97-AF65-F5344CB8AC3E}">
        <p14:creationId xmlns:p14="http://schemas.microsoft.com/office/powerpoint/2010/main" val="1791604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BFCBA7C0-489F-4718-BEE4-7CE918BA5CFD}"/>
              </a:ext>
            </a:extLst>
          </p:cNvPr>
          <p:cNvSpPr>
            <a:spLocks noGrp="1"/>
          </p:cNvSpPr>
          <p:nvPr>
            <p:ph idx="1"/>
          </p:nvPr>
        </p:nvSpPr>
        <p:spPr/>
        <p:txBody>
          <a:bodyPr/>
          <a:lstStyle/>
          <a:p>
            <a:r>
              <a:rPr lang="en-US" altLang="zh-CN" dirty="0"/>
              <a:t>Lenses and other optical systems such as mirrors or prisms have defects which lead to blur, color changes, geometric distortion from the ideal ray. These errors are usually called </a:t>
            </a:r>
            <a:r>
              <a:rPr lang="en-US" altLang="zh-CN" b="1" dirty="0">
                <a:solidFill>
                  <a:srgbClr val="FF0000"/>
                </a:solidFill>
              </a:rPr>
              <a:t>aberrations</a:t>
            </a:r>
            <a:r>
              <a:rPr lang="en-US" altLang="zh-CN" dirty="0"/>
              <a:t> in optics.</a:t>
            </a:r>
          </a:p>
          <a:p>
            <a:r>
              <a:rPr lang="en-US" altLang="zh-CN" dirty="0"/>
              <a:t>Spherical aberration, prevents rays from meeting at the same image point.</a:t>
            </a:r>
          </a:p>
          <a:p>
            <a:r>
              <a:rPr lang="en-US" altLang="zh-CN" dirty="0"/>
              <a:t>Coma is produced when rays from an off-axis object are images by different zones of the lens.</a:t>
            </a:r>
          </a:p>
          <a:p>
            <a:r>
              <a:rPr lang="en-US" altLang="zh-CN" dirty="0"/>
              <a:t>Astigmatism occurs when an optical system has different foci for rays that propagate in two perpendicular planes.</a:t>
            </a:r>
          </a:p>
          <a:p>
            <a:r>
              <a:rPr lang="en-US" altLang="zh-CN" dirty="0"/>
              <a:t>Curvatures of field refers to the locations of image points with respect to one another.</a:t>
            </a:r>
          </a:p>
          <a:p>
            <a:r>
              <a:rPr lang="en-US" altLang="zh-CN" dirty="0"/>
              <a:t>Chromatic aberration expresses the failure of a lens to focus all colors in the plane.</a:t>
            </a:r>
            <a:endParaRPr lang="zh-CN" altLang="en-US" dirty="0"/>
          </a:p>
        </p:txBody>
      </p:sp>
      <p:sp>
        <p:nvSpPr>
          <p:cNvPr id="3" name="内容占位符 2">
            <a:extLst>
              <a:ext uri="{FF2B5EF4-FFF2-40B4-BE49-F238E27FC236}">
                <a16:creationId xmlns:a16="http://schemas.microsoft.com/office/drawing/2014/main" xmlns="" id="{466088C5-5C5B-4458-B471-B60F99789C5D}"/>
              </a:ext>
            </a:extLst>
          </p:cNvPr>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2285481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80241526-59A5-4FDE-BF81-A4232179AA17}"/>
              </a:ext>
            </a:extLst>
          </p:cNvPr>
          <p:cNvSpPr>
            <a:spLocks noGrp="1"/>
          </p:cNvSpPr>
          <p:nvPr>
            <p:ph idx="1"/>
          </p:nvPr>
        </p:nvSpPr>
        <p:spPr/>
        <p:txBody>
          <a:bodyPr/>
          <a:lstStyle/>
          <a:p>
            <a:r>
              <a:rPr lang="en-US" altLang="zh-CN" dirty="0"/>
              <a:t>Radial distortion is caused since the lens bends a ray more or less than in the ideal case.</a:t>
            </a:r>
          </a:p>
          <a:p>
            <a:r>
              <a:rPr lang="en-US" altLang="zh-CN" dirty="0"/>
              <a:t>The shift of the principal point is with respect to the image midpoint.</a:t>
            </a:r>
            <a:endParaRPr lang="zh-CN" altLang="en-US" dirty="0"/>
          </a:p>
        </p:txBody>
      </p:sp>
      <p:sp>
        <p:nvSpPr>
          <p:cNvPr id="3" name="内容占位符 2">
            <a:extLst>
              <a:ext uri="{FF2B5EF4-FFF2-40B4-BE49-F238E27FC236}">
                <a16:creationId xmlns:a16="http://schemas.microsoft.com/office/drawing/2014/main" xmlns="" id="{6D60E497-5433-4418-9841-1D75AA616BFA}"/>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95AAE4F5-FC3D-4217-BF51-B5B916358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87" y="2339286"/>
            <a:ext cx="8686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579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BE0C6656-C062-4118-A912-30A557BF96AF}"/>
              </a:ext>
            </a:extLst>
          </p:cNvPr>
          <p:cNvSpPr>
            <a:spLocks noGrp="1"/>
          </p:cNvSpPr>
          <p:nvPr>
            <p:ph idx="1"/>
          </p:nvPr>
        </p:nvSpPr>
        <p:spPr/>
        <p:txBody>
          <a:bodyPr/>
          <a:lstStyle/>
          <a:p>
            <a:endParaRPr lang="zh-CN" altLang="en-US" dirty="0"/>
          </a:p>
        </p:txBody>
      </p:sp>
      <p:sp>
        <p:nvSpPr>
          <p:cNvPr id="3" name="内容占位符 2">
            <a:extLst>
              <a:ext uri="{FF2B5EF4-FFF2-40B4-BE49-F238E27FC236}">
                <a16:creationId xmlns:a16="http://schemas.microsoft.com/office/drawing/2014/main" xmlns="" id="{F01EE367-AB15-447F-80D0-25D509C0578B}"/>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3553AAF2-D11D-4CBD-AF7B-DEC63F2C3B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226"/>
          <a:stretch/>
        </p:blipFill>
        <p:spPr bwMode="auto">
          <a:xfrm>
            <a:off x="1489435" y="3429000"/>
            <a:ext cx="8686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5FCF8FAD-8505-4752-8C8E-C3973F83A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635" y="0"/>
            <a:ext cx="8610600"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5880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FEA89E55-A409-4832-A74E-E30E93F4AD63}"/>
              </a:ext>
            </a:extLst>
          </p:cNvPr>
          <p:cNvSpPr>
            <a:spLocks noGrp="1"/>
          </p:cNvSpPr>
          <p:nvPr>
            <p:ph idx="1"/>
          </p:nvPr>
        </p:nvSpPr>
        <p:spPr/>
        <p:txBody>
          <a:bodyPr/>
          <a:lstStyle/>
          <a:p>
            <a:r>
              <a:rPr lang="en-US" altLang="zh-CN" dirty="0"/>
              <a:t>Image capture from a radiometric point of view.</a:t>
            </a:r>
          </a:p>
          <a:p>
            <a:r>
              <a:rPr lang="en-US" altLang="zh-CN" dirty="0"/>
              <a:t>A TV camera and most other artificial vision sensors measure, the amount of received light energy in individual pixels as the result of interaction among various materials and light source. The value measured is informally called a </a:t>
            </a:r>
            <a:r>
              <a:rPr lang="en-US" altLang="zh-CN" dirty="0">
                <a:solidFill>
                  <a:srgbClr val="FF0000"/>
                </a:solidFill>
              </a:rPr>
              <a:t>gray-level or brightness</a:t>
            </a:r>
            <a:r>
              <a:rPr lang="en-US" altLang="zh-CN" dirty="0"/>
              <a:t>.</a:t>
            </a:r>
          </a:p>
          <a:p>
            <a:r>
              <a:rPr lang="en-US" altLang="zh-CN" dirty="0"/>
              <a:t>Radiometry, a branch of physics tat deals with the measurement of the flow and transfer of radiant energy.</a:t>
            </a:r>
          </a:p>
          <a:p>
            <a:r>
              <a:rPr lang="en-US" altLang="zh-CN" dirty="0"/>
              <a:t>Photometry, is a discipline closely related to radiometry that studies the sensation of radiant light energy in the human eye.</a:t>
            </a:r>
          </a:p>
          <a:p>
            <a:r>
              <a:rPr lang="en-US" altLang="zh-CN" dirty="0"/>
              <a:t>Irradiance describes the power of the light energy that falls onto a unit area of the object surface.</a:t>
            </a:r>
          </a:p>
        </p:txBody>
      </p:sp>
      <p:sp>
        <p:nvSpPr>
          <p:cNvPr id="3" name="内容占位符 2">
            <a:extLst>
              <a:ext uri="{FF2B5EF4-FFF2-40B4-BE49-F238E27FC236}">
                <a16:creationId xmlns:a16="http://schemas.microsoft.com/office/drawing/2014/main" xmlns="" id="{9E133F07-96D5-4345-94B9-EDA2F06FE1EF}"/>
              </a:ext>
            </a:extLst>
          </p:cNvPr>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1370219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F79ADB6A-29C7-4C5F-81D6-73E9CF0D7221}"/>
              </a:ext>
            </a:extLst>
          </p:cNvPr>
          <p:cNvSpPr>
            <a:spLocks noGrp="1"/>
          </p:cNvSpPr>
          <p:nvPr>
            <p:ph idx="1"/>
          </p:nvPr>
        </p:nvSpPr>
        <p:spPr/>
        <p:txBody>
          <a:bodyPr/>
          <a:lstStyle/>
          <a:p>
            <a:endParaRPr lang="zh-CN" altLang="en-US"/>
          </a:p>
        </p:txBody>
      </p:sp>
      <p:sp>
        <p:nvSpPr>
          <p:cNvPr id="3" name="内容占位符 2">
            <a:extLst>
              <a:ext uri="{FF2B5EF4-FFF2-40B4-BE49-F238E27FC236}">
                <a16:creationId xmlns:a16="http://schemas.microsoft.com/office/drawing/2014/main" xmlns="" id="{79F14180-EEAD-4312-A86B-F7FEE81B639A}"/>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AA40BFC8-532B-4BFE-A8E8-EEE55CBA0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98612"/>
            <a:ext cx="8839200" cy="366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043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xmlns="" id="{FEBA210F-3866-45AE-ABE5-3C4366F08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6130" y="2687023"/>
            <a:ext cx="4402318" cy="3146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C51E9FA8-2FAE-4870-A12E-CCD224EB018F}"/>
                  </a:ext>
                </a:extLst>
              </p:cNvPr>
              <p:cNvSpPr>
                <a:spLocks noGrp="1"/>
              </p:cNvSpPr>
              <p:nvPr>
                <p:ph idx="1"/>
              </p:nvPr>
            </p:nvSpPr>
            <p:spPr/>
            <p:txBody>
              <a:bodyPr/>
              <a:lstStyle/>
              <a:p>
                <a:r>
                  <a:rPr lang="en-US" altLang="zh-CN" dirty="0"/>
                  <a:t>Surface reflectance and gradient space which is a way of describing surface orientations.</a:t>
                </a:r>
              </a:p>
              <a:p>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 is the surface height. Surface gradient</a:t>
                </a:r>
              </a:p>
              <a:p>
                <a:r>
                  <a:rPr lang="en-US" altLang="zh-CN" dirty="0"/>
                  <a:t>The surface normal and unit surface normal</a:t>
                </a:r>
              </a:p>
            </p:txBody>
          </p:sp>
        </mc:Choice>
        <mc:Fallback xmlns="">
          <p:sp>
            <p:nvSpPr>
              <p:cNvPr id="2" name="内容占位符 1">
                <a:extLst>
                  <a:ext uri="{FF2B5EF4-FFF2-40B4-BE49-F238E27FC236}">
                    <a16:creationId xmlns:a16="http://schemas.microsoft.com/office/drawing/2014/main" id="{C51E9FA8-2FAE-4870-A12E-CCD224EB018F}"/>
                  </a:ext>
                </a:extLst>
              </p:cNvPr>
              <p:cNvSpPr>
                <a:spLocks noGrp="1" noRot="1" noChangeAspect="1" noMove="1" noResize="1" noEditPoints="1" noAdjustHandles="1" noChangeArrowheads="1" noChangeShapeType="1" noTextEdit="1"/>
              </p:cNvSpPr>
              <p:nvPr>
                <p:ph idx="1"/>
              </p:nvPr>
            </p:nvSpPr>
            <p:spPr>
              <a:blipFill>
                <a:blip r:embed="rId3"/>
                <a:stretch>
                  <a:fillRect l="-705" t="-1842" r="-5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9F8763BE-2BEB-48A1-B1B0-4C8A3CE79450}"/>
              </a:ext>
            </a:extLst>
          </p:cNvPr>
          <p:cNvSpPr>
            <a:spLocks noGrp="1"/>
          </p:cNvSpPr>
          <p:nvPr>
            <p:ph sz="quarter" idx="10"/>
          </p:nvPr>
        </p:nvSpPr>
        <p:spPr/>
        <p:txBody>
          <a:bodyPr/>
          <a:lstStyle/>
          <a:p>
            <a:endParaRPr lang="zh-CN" altLang="en-US"/>
          </a:p>
        </p:txBody>
      </p:sp>
      <p:pic>
        <p:nvPicPr>
          <p:cNvPr id="4" name="图片 3">
            <a:extLst>
              <a:ext uri="{FF2B5EF4-FFF2-40B4-BE49-F238E27FC236}">
                <a16:creationId xmlns:a16="http://schemas.microsoft.com/office/drawing/2014/main" xmlns="" id="{3D861380-CB6C-4D7B-AD53-AEDCDF5D7641}"/>
              </a:ext>
            </a:extLst>
          </p:cNvPr>
          <p:cNvPicPr>
            <a:picLocks noChangeAspect="1"/>
          </p:cNvPicPr>
          <p:nvPr/>
        </p:nvPicPr>
        <p:blipFill>
          <a:blip r:embed="rId4"/>
          <a:stretch>
            <a:fillRect/>
          </a:stretch>
        </p:blipFill>
        <p:spPr>
          <a:xfrm>
            <a:off x="6604605" y="1747297"/>
            <a:ext cx="2828925" cy="723900"/>
          </a:xfrm>
          <a:prstGeom prst="rect">
            <a:avLst/>
          </a:prstGeom>
        </p:spPr>
      </p:pic>
      <p:pic>
        <p:nvPicPr>
          <p:cNvPr id="5" name="图片 4">
            <a:extLst>
              <a:ext uri="{FF2B5EF4-FFF2-40B4-BE49-F238E27FC236}">
                <a16:creationId xmlns:a16="http://schemas.microsoft.com/office/drawing/2014/main" xmlns="" id="{36C106DF-5EB5-47F2-B08B-707AD1C4E856}"/>
              </a:ext>
            </a:extLst>
          </p:cNvPr>
          <p:cNvPicPr>
            <a:picLocks noChangeAspect="1"/>
          </p:cNvPicPr>
          <p:nvPr/>
        </p:nvPicPr>
        <p:blipFill>
          <a:blip r:embed="rId5"/>
          <a:stretch>
            <a:fillRect/>
          </a:stretch>
        </p:blipFill>
        <p:spPr>
          <a:xfrm>
            <a:off x="3160475" y="3149398"/>
            <a:ext cx="1924050" cy="914400"/>
          </a:xfrm>
          <a:prstGeom prst="rect">
            <a:avLst/>
          </a:prstGeom>
        </p:spPr>
      </p:pic>
      <p:pic>
        <p:nvPicPr>
          <p:cNvPr id="6" name="图片 5">
            <a:extLst>
              <a:ext uri="{FF2B5EF4-FFF2-40B4-BE49-F238E27FC236}">
                <a16:creationId xmlns:a16="http://schemas.microsoft.com/office/drawing/2014/main" xmlns="" id="{ECBEDAE2-5416-4C60-AEC2-DB979F472C92}"/>
              </a:ext>
            </a:extLst>
          </p:cNvPr>
          <p:cNvPicPr>
            <a:picLocks noChangeAspect="1"/>
          </p:cNvPicPr>
          <p:nvPr/>
        </p:nvPicPr>
        <p:blipFill>
          <a:blip r:embed="rId6"/>
          <a:stretch>
            <a:fillRect/>
          </a:stretch>
        </p:blipFill>
        <p:spPr>
          <a:xfrm>
            <a:off x="3006758" y="4451764"/>
            <a:ext cx="2476500" cy="933450"/>
          </a:xfrm>
          <a:prstGeom prst="rect">
            <a:avLst/>
          </a:prstGeom>
        </p:spPr>
      </p:pic>
    </p:spTree>
    <p:extLst>
      <p:ext uri="{BB962C8B-B14F-4D97-AF65-F5344CB8AC3E}">
        <p14:creationId xmlns:p14="http://schemas.microsoft.com/office/powerpoint/2010/main" val="3910336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xmlns="" id="{0920F4CB-7667-4919-9CF1-225994CD2B40}"/>
                  </a:ext>
                </a:extLst>
              </p:cNvPr>
              <p:cNvSpPr>
                <a:spLocks noGrp="1"/>
              </p:cNvSpPr>
              <p:nvPr>
                <p:ph idx="1"/>
              </p:nvPr>
            </p:nvSpPr>
            <p:spPr/>
            <p:txBody>
              <a:bodyPr/>
              <a:lstStyle/>
              <a:p>
                <a:r>
                  <a:rPr lang="en-US" altLang="zh-CN" dirty="0"/>
                  <a:t>The ability of the body to reflect light is described using a bi-directional reflectance distribution function (</a:t>
                </a:r>
                <a:r>
                  <a:rPr lang="en-US" altLang="zh-CN" b="1" dirty="0"/>
                  <a:t>BRDF</a:t>
                </a:r>
                <a:r>
                  <a:rPr lang="en-US" altLang="zh-CN" dirty="0"/>
                  <a:t>)</a:t>
                </a:r>
              </a:p>
              <a:p>
                <a:endParaRPr lang="en-US" altLang="zh-CN" dirty="0"/>
              </a:p>
              <a:p>
                <a14:m>
                  <m:oMath xmlns:m="http://schemas.openxmlformats.org/officeDocument/2006/math">
                    <m:r>
                      <a:rPr lang="en-US" altLang="zh-CN" b="0" i="1" smtClean="0">
                        <a:latin typeface="Cambria Math" panose="02040503050406030204" pitchFamily="18" charset="0"/>
                      </a:rPr>
                      <m:t>𝑑𝐸</m:t>
                    </m:r>
                  </m:oMath>
                </a14:m>
                <a:r>
                  <a:rPr lang="zh-CN" altLang="en-US" dirty="0"/>
                  <a:t> </a:t>
                </a:r>
                <a:r>
                  <a:rPr lang="en-US" altLang="zh-CN" dirty="0"/>
                  <a:t>is the irradiance of the elementary surface patch from the light source</a:t>
                </a:r>
              </a:p>
              <a:p>
                <a14:m>
                  <m:oMath xmlns:m="http://schemas.openxmlformats.org/officeDocument/2006/math">
                    <m:r>
                      <a:rPr lang="en-US" altLang="zh-CN" b="0" i="1" smtClean="0">
                        <a:latin typeface="Cambria Math" panose="02040503050406030204" pitchFamily="18" charset="0"/>
                      </a:rPr>
                      <m:t>𝑑𝐿</m:t>
                    </m:r>
                  </m:oMath>
                </a14:m>
                <a:r>
                  <a:rPr lang="zh-CN" altLang="en-US" dirty="0"/>
                  <a:t> </a:t>
                </a:r>
                <a:r>
                  <a:rPr lang="en-US" altLang="zh-CN" dirty="0"/>
                  <a:t>is the elementary contribution of the radiance in the direction towards the viewer.</a:t>
                </a:r>
                <a:endParaRPr lang="zh-CN" altLang="en-US" dirty="0"/>
              </a:p>
            </p:txBody>
          </p:sp>
        </mc:Choice>
        <mc:Fallback xmlns="">
          <p:sp>
            <p:nvSpPr>
              <p:cNvPr id="2" name="内容占位符 1">
                <a:extLst>
                  <a:ext uri="{FF2B5EF4-FFF2-40B4-BE49-F238E27FC236}">
                    <a16:creationId xmlns:a16="http://schemas.microsoft.com/office/drawing/2014/main" id="{0920F4CB-7667-4919-9CF1-225994CD2B40}"/>
                  </a:ext>
                </a:extLst>
              </p:cNvPr>
              <p:cNvSpPr>
                <a:spLocks noGrp="1" noRot="1" noChangeAspect="1" noMove="1" noResize="1" noEditPoints="1" noAdjustHandles="1" noChangeArrowheads="1" noChangeShapeType="1" noTextEdit="1"/>
              </p:cNvSpPr>
              <p:nvPr>
                <p:ph idx="1"/>
              </p:nvPr>
            </p:nvSpPr>
            <p:spPr>
              <a:blipFill>
                <a:blip r:embed="rId2"/>
                <a:stretch>
                  <a:fillRect l="-705" t="-18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xmlns="" id="{8918004A-2DC4-435E-8E66-4462134B8E60}"/>
              </a:ext>
            </a:extLst>
          </p:cNvPr>
          <p:cNvSpPr>
            <a:spLocks noGrp="1"/>
          </p:cNvSpPr>
          <p:nvPr>
            <p:ph sz="quarter" idx="10"/>
          </p:nvPr>
        </p:nvSpPr>
        <p:spPr/>
        <p:txBody>
          <a:bodyPr/>
          <a:lstStyle/>
          <a:p>
            <a:endParaRPr lang="zh-CN" altLang="en-US"/>
          </a:p>
        </p:txBody>
      </p:sp>
      <p:pic>
        <p:nvPicPr>
          <p:cNvPr id="4" name="图片 3">
            <a:extLst>
              <a:ext uri="{FF2B5EF4-FFF2-40B4-BE49-F238E27FC236}">
                <a16:creationId xmlns:a16="http://schemas.microsoft.com/office/drawing/2014/main" xmlns="" id="{7C7CB8F0-9231-4E79-8272-42B9C053F4B1}"/>
              </a:ext>
            </a:extLst>
          </p:cNvPr>
          <p:cNvPicPr>
            <a:picLocks noChangeAspect="1"/>
          </p:cNvPicPr>
          <p:nvPr/>
        </p:nvPicPr>
        <p:blipFill>
          <a:blip r:embed="rId3"/>
          <a:stretch>
            <a:fillRect/>
          </a:stretch>
        </p:blipFill>
        <p:spPr>
          <a:xfrm>
            <a:off x="4630536" y="1898126"/>
            <a:ext cx="3314700" cy="723900"/>
          </a:xfrm>
          <a:prstGeom prst="rect">
            <a:avLst/>
          </a:prstGeom>
        </p:spPr>
      </p:pic>
      <p:pic>
        <p:nvPicPr>
          <p:cNvPr id="5" name="Picture 4">
            <a:extLst>
              <a:ext uri="{FF2B5EF4-FFF2-40B4-BE49-F238E27FC236}">
                <a16:creationId xmlns:a16="http://schemas.microsoft.com/office/drawing/2014/main" xmlns="" id="{B6682FDA-82E0-465F-AA3E-64527274A7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4226" y="3423818"/>
            <a:ext cx="3881142" cy="343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78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BDD6EF-D8D7-421C-AA74-04D2583F3F79}"/>
              </a:ext>
            </a:extLst>
          </p:cNvPr>
          <p:cNvSpPr>
            <a:spLocks noGrp="1"/>
          </p:cNvSpPr>
          <p:nvPr>
            <p:ph idx="1"/>
          </p:nvPr>
        </p:nvSpPr>
        <p:spPr/>
        <p:txBody>
          <a:bodyPr/>
          <a:lstStyle/>
          <a:p>
            <a:r>
              <a:rPr lang="en-US" altLang="zh-CN" dirty="0"/>
              <a:t>Introduction to linear integral transforms provide a tool which permits representations of signals and images in a more suitable domain, where information is better visible and the solution of related problems is easier.</a:t>
            </a:r>
          </a:p>
          <a:p>
            <a:r>
              <a:rPr lang="en-US" altLang="zh-CN" dirty="0"/>
              <a:t>Common used linear integral transforms in image are the </a:t>
            </a:r>
            <a:r>
              <a:rPr lang="en-US" altLang="zh-CN" dirty="0">
                <a:solidFill>
                  <a:srgbClr val="FF0000"/>
                </a:solidFill>
              </a:rPr>
              <a:t>Fourier, cosine and wavelet transforms</a:t>
            </a:r>
            <a:r>
              <a:rPr lang="en-US" altLang="zh-CN" dirty="0"/>
              <a:t>.</a:t>
            </a:r>
          </a:p>
          <a:p>
            <a:endParaRPr lang="zh-CN" altLang="en-US" dirty="0"/>
          </a:p>
        </p:txBody>
      </p:sp>
      <p:sp>
        <p:nvSpPr>
          <p:cNvPr id="3" name="内容占位符 2">
            <a:extLst>
              <a:ext uri="{FF2B5EF4-FFF2-40B4-BE49-F238E27FC236}">
                <a16:creationId xmlns:a16="http://schemas.microsoft.com/office/drawing/2014/main" xmlns="" id="{F0102F98-CE54-4F8A-94F1-64660B9DB305}"/>
              </a:ext>
            </a:extLst>
          </p:cNvPr>
          <p:cNvSpPr>
            <a:spLocks noGrp="1"/>
          </p:cNvSpPr>
          <p:nvPr>
            <p:ph sz="quarter" idx="10"/>
          </p:nvPr>
        </p:nvSpPr>
        <p:spPr/>
        <p:txBody>
          <a:bodyPr/>
          <a:lstStyle/>
          <a:p>
            <a:r>
              <a:rPr lang="en-US" altLang="zh-CN" dirty="0"/>
              <a:t>3.2 Introduction to linear integral transforms</a:t>
            </a:r>
            <a:endParaRPr lang="zh-CN" altLang="en-US" dirty="0"/>
          </a:p>
        </p:txBody>
      </p:sp>
      <p:pic>
        <p:nvPicPr>
          <p:cNvPr id="4" name="Picture 4">
            <a:extLst>
              <a:ext uri="{FF2B5EF4-FFF2-40B4-BE49-F238E27FC236}">
                <a16:creationId xmlns:a16="http://schemas.microsoft.com/office/drawing/2014/main" xmlns="" id="{F0477477-F8A9-41FC-ADD0-D0F6F687F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230" y="3346450"/>
            <a:ext cx="8763000" cy="197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77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AF029A7-2A04-4619-A272-15994D3BC3F9}"/>
              </a:ext>
            </a:extLst>
          </p:cNvPr>
          <p:cNvSpPr>
            <a:spLocks noGrp="1"/>
          </p:cNvSpPr>
          <p:nvPr>
            <p:ph idx="1"/>
          </p:nvPr>
        </p:nvSpPr>
        <p:spPr/>
        <p:txBody>
          <a:bodyPr/>
          <a:lstStyle/>
          <a:p>
            <a:r>
              <a:rPr lang="en-US" altLang="zh-CN" dirty="0"/>
              <a:t>1D Fourier transform and its inverse one</a:t>
            </a:r>
          </a:p>
          <a:p>
            <a:endParaRPr lang="en-US" altLang="zh-CN" dirty="0"/>
          </a:p>
          <a:p>
            <a:endParaRPr lang="en-US" altLang="zh-CN" dirty="0"/>
          </a:p>
          <a:p>
            <a:r>
              <a:rPr lang="en-US" altLang="zh-CN" dirty="0"/>
              <a:t>Its predictable symmetries:</a:t>
            </a:r>
          </a:p>
          <a:p>
            <a:endParaRPr lang="zh-CN" altLang="en-US" dirty="0"/>
          </a:p>
        </p:txBody>
      </p:sp>
      <p:sp>
        <p:nvSpPr>
          <p:cNvPr id="3" name="内容占位符 2">
            <a:extLst>
              <a:ext uri="{FF2B5EF4-FFF2-40B4-BE49-F238E27FC236}">
                <a16:creationId xmlns:a16="http://schemas.microsoft.com/office/drawing/2014/main" xmlns="" id="{B580AE52-AB19-4CA5-852F-12BFFB09F3C2}"/>
              </a:ext>
            </a:extLst>
          </p:cNvPr>
          <p:cNvSpPr>
            <a:spLocks noGrp="1"/>
          </p:cNvSpPr>
          <p:nvPr>
            <p:ph sz="quarter" idx="10"/>
          </p:nvPr>
        </p:nvSpPr>
        <p:spPr/>
        <p:txBody>
          <a:bodyPr/>
          <a:lstStyle/>
          <a:p>
            <a:endParaRPr lang="zh-CN" altLang="en-US" dirty="0"/>
          </a:p>
        </p:txBody>
      </p:sp>
      <p:pic>
        <p:nvPicPr>
          <p:cNvPr id="4" name="图片 3">
            <a:extLst>
              <a:ext uri="{FF2B5EF4-FFF2-40B4-BE49-F238E27FC236}">
                <a16:creationId xmlns:a16="http://schemas.microsoft.com/office/drawing/2014/main" xmlns="" id="{145F878C-82A2-4BD1-85FC-7559E02F2242}"/>
              </a:ext>
            </a:extLst>
          </p:cNvPr>
          <p:cNvPicPr>
            <a:picLocks noChangeAspect="1"/>
          </p:cNvPicPr>
          <p:nvPr/>
        </p:nvPicPr>
        <p:blipFill>
          <a:blip r:embed="rId2"/>
          <a:stretch>
            <a:fillRect/>
          </a:stretch>
        </p:blipFill>
        <p:spPr>
          <a:xfrm>
            <a:off x="1608890" y="1759030"/>
            <a:ext cx="3306715" cy="933254"/>
          </a:xfrm>
          <a:prstGeom prst="rect">
            <a:avLst/>
          </a:prstGeom>
        </p:spPr>
      </p:pic>
      <p:pic>
        <p:nvPicPr>
          <p:cNvPr id="5" name="图片 4">
            <a:extLst>
              <a:ext uri="{FF2B5EF4-FFF2-40B4-BE49-F238E27FC236}">
                <a16:creationId xmlns:a16="http://schemas.microsoft.com/office/drawing/2014/main" xmlns="" id="{10650FE5-87E0-4E6D-8680-CF3241BB7A51}"/>
              </a:ext>
            </a:extLst>
          </p:cNvPr>
          <p:cNvPicPr>
            <a:picLocks noChangeAspect="1"/>
          </p:cNvPicPr>
          <p:nvPr/>
        </p:nvPicPr>
        <p:blipFill>
          <a:blip r:embed="rId3"/>
          <a:stretch>
            <a:fillRect/>
          </a:stretch>
        </p:blipFill>
        <p:spPr>
          <a:xfrm>
            <a:off x="5690602" y="1874705"/>
            <a:ext cx="3807582" cy="817579"/>
          </a:xfrm>
          <a:prstGeom prst="rect">
            <a:avLst/>
          </a:prstGeom>
        </p:spPr>
      </p:pic>
      <p:pic>
        <p:nvPicPr>
          <p:cNvPr id="6" name="Picture 4">
            <a:extLst>
              <a:ext uri="{FF2B5EF4-FFF2-40B4-BE49-F238E27FC236}">
                <a16:creationId xmlns:a16="http://schemas.microsoft.com/office/drawing/2014/main" xmlns="" id="{FFBFF917-7D9B-430F-BF6A-D94EFEE31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9374" y="3207514"/>
            <a:ext cx="91440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58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083FB1D8-9B8F-4140-989D-76DB3CF0FBEE}"/>
              </a:ext>
            </a:extLst>
          </p:cNvPr>
          <p:cNvSpPr>
            <a:spLocks noGrp="1"/>
          </p:cNvSpPr>
          <p:nvPr>
            <p:ph idx="1"/>
          </p:nvPr>
        </p:nvSpPr>
        <p:spPr/>
        <p:txBody>
          <a:bodyPr/>
          <a:lstStyle/>
          <a:p>
            <a:r>
              <a:rPr lang="en-US" altLang="zh-CN" dirty="0"/>
              <a:t>The ability to form a function from its even and odd parts</a:t>
            </a:r>
            <a:endParaRPr lang="zh-CN" altLang="en-US" dirty="0"/>
          </a:p>
        </p:txBody>
      </p:sp>
      <p:sp>
        <p:nvSpPr>
          <p:cNvPr id="3" name="内容占位符 2">
            <a:extLst>
              <a:ext uri="{FF2B5EF4-FFF2-40B4-BE49-F238E27FC236}">
                <a16:creationId xmlns:a16="http://schemas.microsoft.com/office/drawing/2014/main" xmlns="" id="{31DC6E22-9944-4D2D-A289-A9CA599F6CA2}"/>
              </a:ext>
            </a:extLst>
          </p:cNvPr>
          <p:cNvSpPr>
            <a:spLocks noGrp="1"/>
          </p:cNvSpPr>
          <p:nvPr>
            <p:ph sz="quarter" idx="10"/>
          </p:nvPr>
        </p:nvSpPr>
        <p:spPr/>
        <p:txBody>
          <a:bodyPr/>
          <a:lstStyle/>
          <a:p>
            <a:endParaRPr lang="zh-CN" altLang="en-US"/>
          </a:p>
        </p:txBody>
      </p:sp>
      <p:pic>
        <p:nvPicPr>
          <p:cNvPr id="5" name="Picture 4">
            <a:extLst>
              <a:ext uri="{FF2B5EF4-FFF2-40B4-BE49-F238E27FC236}">
                <a16:creationId xmlns:a16="http://schemas.microsoft.com/office/drawing/2014/main" xmlns="" id="{6B5101AA-4E58-4946-9998-4B86A5E0B4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2145548"/>
            <a:ext cx="914400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xmlns="" id="{FE2BB4F7-BEA0-4D40-8B12-071E196C3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338" y="3932227"/>
            <a:ext cx="91440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10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2C65040-CFBF-4B7E-BB4A-F56101541A88}"/>
              </a:ext>
            </a:extLst>
          </p:cNvPr>
          <p:cNvSpPr>
            <a:spLocks noGrp="1"/>
          </p:cNvSpPr>
          <p:nvPr>
            <p:ph idx="1"/>
          </p:nvPr>
        </p:nvSpPr>
        <p:spPr/>
        <p:txBody>
          <a:bodyPr/>
          <a:lstStyle/>
          <a:p>
            <a:r>
              <a:rPr lang="en-US" altLang="zh-CN" dirty="0"/>
              <a:t>Properties of the Fourier transform</a:t>
            </a:r>
            <a:endParaRPr lang="zh-CN" altLang="en-US" dirty="0"/>
          </a:p>
        </p:txBody>
      </p:sp>
      <p:sp>
        <p:nvSpPr>
          <p:cNvPr id="3" name="内容占位符 2">
            <a:extLst>
              <a:ext uri="{FF2B5EF4-FFF2-40B4-BE49-F238E27FC236}">
                <a16:creationId xmlns:a16="http://schemas.microsoft.com/office/drawing/2014/main" xmlns="" id="{93311D22-49F0-4618-9D20-56445CEB71FB}"/>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B367115F-AD21-4C71-A323-450C684653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5042"/>
          <a:stretch/>
        </p:blipFill>
        <p:spPr bwMode="auto">
          <a:xfrm>
            <a:off x="5740139" y="1263595"/>
            <a:ext cx="5543745" cy="459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30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A8B0226-2673-4EDA-9803-D061CA12BDB8}"/>
              </a:ext>
            </a:extLst>
          </p:cNvPr>
          <p:cNvSpPr>
            <a:spLocks noGrp="1"/>
          </p:cNvSpPr>
          <p:nvPr>
            <p:ph idx="1"/>
          </p:nvPr>
        </p:nvSpPr>
        <p:spPr/>
        <p:txBody>
          <a:bodyPr/>
          <a:lstStyle/>
          <a:p>
            <a:endParaRPr lang="zh-CN" altLang="en-US"/>
          </a:p>
        </p:txBody>
      </p:sp>
      <p:sp>
        <p:nvSpPr>
          <p:cNvPr id="3" name="内容占位符 2">
            <a:extLst>
              <a:ext uri="{FF2B5EF4-FFF2-40B4-BE49-F238E27FC236}">
                <a16:creationId xmlns:a16="http://schemas.microsoft.com/office/drawing/2014/main" xmlns="" id="{30398D76-8EC6-45EE-8C3D-84764054F389}"/>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xmlns="" id="{69F622D0-4C0C-497E-A9D7-DB7B7334D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30824"/>
            <a:ext cx="853440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584E2C77-FD55-41B6-A420-A9816B905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730827"/>
            <a:ext cx="8534400"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7504306"/>
      </p:ext>
    </p:extLst>
  </p:cSld>
  <p:clrMapOvr>
    <a:masterClrMapping/>
  </p:clrMapOvr>
</p:sld>
</file>

<file path=ppt/theme/theme1.xml><?xml version="1.0" encoding="utf-8"?>
<a:theme xmlns:a="http://schemas.openxmlformats.org/drawingml/2006/main" name="xml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我的微软雅黑">
      <a:majorFont>
        <a:latin typeface="微软雅黑"/>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66074970D3DE8D4DB636D57E4DC07EF7" ma:contentTypeVersion="2" ma:contentTypeDescription="새 문서를 만듭니다." ma:contentTypeScope="" ma:versionID="8194bde2b302b0194c8f1d022015e304">
  <xsd:schema xmlns:xsd="http://www.w3.org/2001/XMLSchema" xmlns:xs="http://www.w3.org/2001/XMLSchema" xmlns:p="http://schemas.microsoft.com/office/2006/metadata/properties" xmlns:ns2="975bebe6-2cb1-4389-887c-e573d9cab927" targetNamespace="http://schemas.microsoft.com/office/2006/metadata/properties" ma:root="true" ma:fieldsID="5fac94aab9f34d3b64eed642f3afdd22" ns2:_="">
    <xsd:import namespace="975bebe6-2cb1-4389-887c-e573d9cab9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5bebe6-2cb1-4389-887c-e573d9cab9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7989F1-BFE4-47A4-BF7D-0913A7DA2D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5bebe6-2cb1-4389-887c-e573d9cab9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5FA20E-E150-4221-AE0E-E69CBACBFE9F}">
  <ds:schemaRefs>
    <ds:schemaRef ds:uri="http://schemas.microsoft.com/sharepoint/v3/contenttype/forms"/>
  </ds:schemaRefs>
</ds:datastoreItem>
</file>

<file path=customXml/itemProps3.xml><?xml version="1.0" encoding="utf-8"?>
<ds:datastoreItem xmlns:ds="http://schemas.openxmlformats.org/officeDocument/2006/customXml" ds:itemID="{BCBD6CDD-70A4-4098-845A-15166419FEA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4437</TotalTime>
  <Words>1479</Words>
  <Application>Microsoft Office PowerPoint</Application>
  <PresentationFormat>Widescreen</PresentationFormat>
  <Paragraphs>154</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微软雅黑</vt:lpstr>
      <vt:lpstr>Arial</vt:lpstr>
      <vt:lpstr>Cambria Math</vt:lpstr>
      <vt:lpstr>Times New Roman</vt:lpstr>
      <vt:lpstr>等线</vt:lpstr>
      <vt:lpstr>xml_1​​</vt:lpstr>
      <vt:lpstr>Chapter 3: the image, its mathematical and physical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护士助手机器人</dc:title>
  <dc:creator>许明乐</dc:creator>
  <cp:lastModifiedBy>ABBAS_KHAN</cp:lastModifiedBy>
  <cp:revision>154</cp:revision>
  <dcterms:created xsi:type="dcterms:W3CDTF">2017-05-23T03:52:28Z</dcterms:created>
  <dcterms:modified xsi:type="dcterms:W3CDTF">2020-05-11T04:46:14Z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0x01010066074970D3DE8D4DB636D57E4DC07EF7</vt:lpwstr>
  </property>
</Properties>
</file>