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723"/>
    <a:srgbClr val="A6A6A6"/>
    <a:srgbClr val="5B9BD5"/>
    <a:srgbClr val="AD588D"/>
    <a:srgbClr val="39191E"/>
    <a:srgbClr val="68304B"/>
    <a:srgbClr val="6F5566"/>
    <a:srgbClr val="622F45"/>
    <a:srgbClr val="8497B0"/>
    <a:srgbClr val="48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E3E63-9B2C-4970-93A3-6D41369FAD1F}" v="326" dt="2020-04-15T09:58:2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89599" autoAdjust="0"/>
  </p:normalViewPr>
  <p:slideViewPr>
    <p:cSldViewPr snapToGrid="0">
      <p:cViewPr varScale="1">
        <p:scale>
          <a:sx n="102" d="100"/>
          <a:sy n="102" d="100"/>
        </p:scale>
        <p:origin x="918" y="84"/>
      </p:cViewPr>
      <p:guideLst>
        <p:guide orient="horz" pos="23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许 明乐" userId="c245c2684769aa20" providerId="LiveId" clId="{A2C9C190-BAD8-4C26-BF0F-652D051BD41C}"/>
    <pc:docChg chg="custSel modMainMaster">
      <pc:chgData name="许 明乐" userId="c245c2684769aa20" providerId="LiveId" clId="{A2C9C190-BAD8-4C26-BF0F-652D051BD41C}" dt="2020-03-13T14:51:29.449" v="84" actId="478"/>
      <pc:docMkLst>
        <pc:docMk/>
      </pc:docMkLst>
      <pc:sldMasterChg chg="delSp modSp">
        <pc:chgData name="许 明乐" userId="c245c2684769aa20" providerId="LiveId" clId="{A2C9C190-BAD8-4C26-BF0F-652D051BD41C}" dt="2020-03-13T14:51:29.449" v="84" actId="478"/>
        <pc:sldMasterMkLst>
          <pc:docMk/>
          <pc:sldMasterMk cId="592512350" sldId="2147483648"/>
        </pc:sldMasterMkLst>
        <pc:spChg chg="mod">
          <ac:chgData name="许 明乐" userId="c245c2684769aa20" providerId="LiveId" clId="{A2C9C190-BAD8-4C26-BF0F-652D051BD41C}" dt="2020-03-13T14:51:22.312" v="83" actId="20577"/>
          <ac:spMkLst>
            <pc:docMk/>
            <pc:sldMasterMk cId="592512350" sldId="2147483648"/>
            <ac:spMk id="4" creationId="{17FE398D-A2F7-4761-A8A2-400E0F4075A2}"/>
          </ac:spMkLst>
        </pc:spChg>
        <pc:spChg chg="del">
          <ac:chgData name="许 明乐" userId="c245c2684769aa20" providerId="LiveId" clId="{A2C9C190-BAD8-4C26-BF0F-652D051BD41C}" dt="2020-03-13T14:50:52.697" v="24" actId="478"/>
          <ac:spMkLst>
            <pc:docMk/>
            <pc:sldMasterMk cId="592512350" sldId="2147483648"/>
            <ac:spMk id="12" creationId="{4E51B7F3-D072-4B03-9794-D9DBF1919D6A}"/>
          </ac:spMkLst>
        </pc:spChg>
        <pc:picChg chg="del">
          <ac:chgData name="许 明乐" userId="c245c2684769aa20" providerId="LiveId" clId="{A2C9C190-BAD8-4C26-BF0F-652D051BD41C}" dt="2020-03-13T14:51:29.449" v="84" actId="478"/>
          <ac:picMkLst>
            <pc:docMk/>
            <pc:sldMasterMk cId="592512350" sldId="2147483648"/>
            <ac:picMk id="5" creationId="{068B2A29-88A3-4BA8-B27D-CE64C8D559F0}"/>
          </ac:picMkLst>
        </pc:picChg>
      </pc:sldMasterChg>
    </pc:docChg>
  </pc:docChgLst>
  <pc:docChgLst>
    <pc:chgData name="许 明乐" userId="c245c2684769aa20" providerId="LiveId" clId="{B8862227-772C-41DE-B81F-3EE4C390EB84}"/>
    <pc:docChg chg="addSld delSld modSld">
      <pc:chgData name="许 明乐" userId="c245c2684769aa20" providerId="LiveId" clId="{B8862227-772C-41DE-B81F-3EE4C390EB84}" dt="2019-09-16T08:47:34.379" v="10"/>
      <pc:docMkLst>
        <pc:docMk/>
      </pc:docMkLst>
      <pc:sldChg chg="add">
        <pc:chgData name="许 明乐" userId="c245c2684769aa20" providerId="LiveId" clId="{B8862227-772C-41DE-B81F-3EE4C390EB84}" dt="2019-09-16T08:47:34.379" v="10"/>
        <pc:sldMkLst>
          <pc:docMk/>
          <pc:sldMk cId="94900427" sldId="256"/>
        </pc:sldMkLst>
      </pc:sldChg>
      <pc:sldChg chg="del">
        <pc:chgData name="许 明乐" userId="c245c2684769aa20" providerId="LiveId" clId="{B8862227-772C-41DE-B81F-3EE4C390EB84}" dt="2019-09-16T08:47:32.927" v="9" actId="2696"/>
        <pc:sldMkLst>
          <pc:docMk/>
          <pc:sldMk cId="3096930362" sldId="256"/>
        </pc:sldMkLst>
      </pc:sldChg>
      <pc:sldChg chg="del">
        <pc:chgData name="许 明乐" userId="c245c2684769aa20" providerId="LiveId" clId="{B8862227-772C-41DE-B81F-3EE4C390EB84}" dt="2019-09-16T08:47:32.109" v="0" actId="2696"/>
        <pc:sldMkLst>
          <pc:docMk/>
          <pc:sldMk cId="1643608607" sldId="257"/>
        </pc:sldMkLst>
      </pc:sldChg>
      <pc:sldChg chg="del">
        <pc:chgData name="许 明乐" userId="c245c2684769aa20" providerId="LiveId" clId="{B8862227-772C-41DE-B81F-3EE4C390EB84}" dt="2019-09-16T08:47:32.609" v="1" actId="2696"/>
        <pc:sldMkLst>
          <pc:docMk/>
          <pc:sldMk cId="258321088" sldId="258"/>
        </pc:sldMkLst>
      </pc:sldChg>
      <pc:sldChg chg="del">
        <pc:chgData name="许 明乐" userId="c245c2684769aa20" providerId="LiveId" clId="{B8862227-772C-41DE-B81F-3EE4C390EB84}" dt="2019-09-16T08:47:32.668" v="2" actId="2696"/>
        <pc:sldMkLst>
          <pc:docMk/>
          <pc:sldMk cId="247552859" sldId="259"/>
        </pc:sldMkLst>
      </pc:sldChg>
      <pc:sldChg chg="del">
        <pc:chgData name="许 明乐" userId="c245c2684769aa20" providerId="LiveId" clId="{B8862227-772C-41DE-B81F-3EE4C390EB84}" dt="2019-09-16T08:47:32.728" v="3" actId="2696"/>
        <pc:sldMkLst>
          <pc:docMk/>
          <pc:sldMk cId="3891335202" sldId="260"/>
        </pc:sldMkLst>
      </pc:sldChg>
      <pc:sldChg chg="del">
        <pc:chgData name="许 明乐" userId="c245c2684769aa20" providerId="LiveId" clId="{B8862227-772C-41DE-B81F-3EE4C390EB84}" dt="2019-09-16T08:47:32.763" v="4" actId="2696"/>
        <pc:sldMkLst>
          <pc:docMk/>
          <pc:sldMk cId="1023339988" sldId="261"/>
        </pc:sldMkLst>
      </pc:sldChg>
      <pc:sldChg chg="del">
        <pc:chgData name="许 明乐" userId="c245c2684769aa20" providerId="LiveId" clId="{B8862227-772C-41DE-B81F-3EE4C390EB84}" dt="2019-09-16T08:47:32.815" v="5" actId="2696"/>
        <pc:sldMkLst>
          <pc:docMk/>
          <pc:sldMk cId="3154129052" sldId="262"/>
        </pc:sldMkLst>
      </pc:sldChg>
      <pc:sldChg chg="del">
        <pc:chgData name="许 明乐" userId="c245c2684769aa20" providerId="LiveId" clId="{B8862227-772C-41DE-B81F-3EE4C390EB84}" dt="2019-09-16T08:47:32.830" v="6" actId="2696"/>
        <pc:sldMkLst>
          <pc:docMk/>
          <pc:sldMk cId="3623498418" sldId="263"/>
        </pc:sldMkLst>
      </pc:sldChg>
      <pc:sldChg chg="del">
        <pc:chgData name="许 明乐" userId="c245c2684769aa20" providerId="LiveId" clId="{B8862227-772C-41DE-B81F-3EE4C390EB84}" dt="2019-09-16T08:47:32.846" v="7" actId="2696"/>
        <pc:sldMkLst>
          <pc:docMk/>
          <pc:sldMk cId="1435406641" sldId="264"/>
        </pc:sldMkLst>
      </pc:sldChg>
      <pc:sldChg chg="del">
        <pc:chgData name="许 明乐" userId="c245c2684769aa20" providerId="LiveId" clId="{B8862227-772C-41DE-B81F-3EE4C390EB84}" dt="2019-09-16T08:47:32.897" v="8" actId="2696"/>
        <pc:sldMkLst>
          <pc:docMk/>
          <pc:sldMk cId="315099728" sldId="265"/>
        </pc:sldMkLst>
      </pc:sldChg>
    </pc:docChg>
  </pc:docChgLst>
  <pc:docChgLst>
    <pc:chgData name="许 明乐" userId="c245c2684769aa20" providerId="LiveId" clId="{7156422E-E060-4E91-AA78-6CF183F15CA3}"/>
    <pc:docChg chg="custSel delSld modSld">
      <pc:chgData name="许 明乐" userId="c245c2684769aa20" providerId="LiveId" clId="{7156422E-E060-4E91-AA78-6CF183F15CA3}" dt="2019-07-29T04:16:14.161" v="14" actId="478"/>
      <pc:docMkLst>
        <pc:docMk/>
      </pc:docMkLst>
      <pc:sldChg chg="delSp">
        <pc:chgData name="许 明乐" userId="c245c2684769aa20" providerId="LiveId" clId="{7156422E-E060-4E91-AA78-6CF183F15CA3}" dt="2019-07-29T04:16:14.161" v="14" actId="478"/>
        <pc:sldMkLst>
          <pc:docMk/>
          <pc:sldMk cId="3096930362" sldId="256"/>
        </pc:sldMkLst>
        <pc:picChg chg="del">
          <ac:chgData name="许 明乐" userId="c245c2684769aa20" providerId="LiveId" clId="{7156422E-E060-4E91-AA78-6CF183F15CA3}" dt="2019-07-29T04:16:14.161" v="14" actId="478"/>
          <ac:picMkLst>
            <pc:docMk/>
            <pc:sldMk cId="3096930362" sldId="256"/>
            <ac:picMk id="4" creationId="{D183D3C9-21D5-41F2-A84D-6735EA56C432}"/>
          </ac:picMkLst>
        </pc:picChg>
      </pc:sldChg>
      <pc:sldChg chg="del">
        <pc:chgData name="许 明乐" userId="c245c2684769aa20" providerId="LiveId" clId="{7156422E-E060-4E91-AA78-6CF183F15CA3}" dt="2019-07-29T04:16:09.761" v="0" actId="2696"/>
        <pc:sldMkLst>
          <pc:docMk/>
          <pc:sldMk cId="870917143" sldId="257"/>
        </pc:sldMkLst>
      </pc:sldChg>
      <pc:sldChg chg="del">
        <pc:chgData name="许 明乐" userId="c245c2684769aa20" providerId="LiveId" clId="{7156422E-E060-4E91-AA78-6CF183F15CA3}" dt="2019-07-29T04:16:10.180" v="1" actId="2696"/>
        <pc:sldMkLst>
          <pc:docMk/>
          <pc:sldMk cId="4075078872" sldId="258"/>
        </pc:sldMkLst>
      </pc:sldChg>
      <pc:sldChg chg="del">
        <pc:chgData name="许 明乐" userId="c245c2684769aa20" providerId="LiveId" clId="{7156422E-E060-4E91-AA78-6CF183F15CA3}" dt="2019-07-29T04:16:10.324" v="2" actId="2696"/>
        <pc:sldMkLst>
          <pc:docMk/>
          <pc:sldMk cId="625480373" sldId="259"/>
        </pc:sldMkLst>
      </pc:sldChg>
      <pc:sldChg chg="del">
        <pc:chgData name="许 明乐" userId="c245c2684769aa20" providerId="LiveId" clId="{7156422E-E060-4E91-AA78-6CF183F15CA3}" dt="2019-07-29T04:16:10.427" v="3" actId="2696"/>
        <pc:sldMkLst>
          <pc:docMk/>
          <pc:sldMk cId="2528475332" sldId="260"/>
        </pc:sldMkLst>
      </pc:sldChg>
      <pc:sldChg chg="del">
        <pc:chgData name="许 明乐" userId="c245c2684769aa20" providerId="LiveId" clId="{7156422E-E060-4E91-AA78-6CF183F15CA3}" dt="2019-07-29T04:16:10.514" v="4" actId="2696"/>
        <pc:sldMkLst>
          <pc:docMk/>
          <pc:sldMk cId="1410358513" sldId="261"/>
        </pc:sldMkLst>
      </pc:sldChg>
      <pc:sldChg chg="del">
        <pc:chgData name="许 明乐" userId="c245c2684769aa20" providerId="LiveId" clId="{7156422E-E060-4E91-AA78-6CF183F15CA3}" dt="2019-07-29T04:16:10.529" v="5" actId="2696"/>
        <pc:sldMkLst>
          <pc:docMk/>
          <pc:sldMk cId="2571280347" sldId="262"/>
        </pc:sldMkLst>
      </pc:sldChg>
      <pc:sldChg chg="del">
        <pc:chgData name="许 明乐" userId="c245c2684769aa20" providerId="LiveId" clId="{7156422E-E060-4E91-AA78-6CF183F15CA3}" dt="2019-07-29T04:16:10.834" v="6" actId="2696"/>
        <pc:sldMkLst>
          <pc:docMk/>
          <pc:sldMk cId="2774978155" sldId="263"/>
        </pc:sldMkLst>
      </pc:sldChg>
      <pc:sldChg chg="del">
        <pc:chgData name="许 明乐" userId="c245c2684769aa20" providerId="LiveId" clId="{7156422E-E060-4E91-AA78-6CF183F15CA3}" dt="2019-07-29T04:16:11.045" v="7" actId="2696"/>
        <pc:sldMkLst>
          <pc:docMk/>
          <pc:sldMk cId="433381883" sldId="264"/>
        </pc:sldMkLst>
      </pc:sldChg>
      <pc:sldChg chg="del">
        <pc:chgData name="许 明乐" userId="c245c2684769aa20" providerId="LiveId" clId="{7156422E-E060-4E91-AA78-6CF183F15CA3}" dt="2019-07-29T04:16:11.228" v="8" actId="2696"/>
        <pc:sldMkLst>
          <pc:docMk/>
          <pc:sldMk cId="640519123" sldId="265"/>
        </pc:sldMkLst>
      </pc:sldChg>
      <pc:sldChg chg="del">
        <pc:chgData name="许 明乐" userId="c245c2684769aa20" providerId="LiveId" clId="{7156422E-E060-4E91-AA78-6CF183F15CA3}" dt="2019-07-29T04:16:11.416" v="9" actId="2696"/>
        <pc:sldMkLst>
          <pc:docMk/>
          <pc:sldMk cId="1571417661" sldId="266"/>
        </pc:sldMkLst>
      </pc:sldChg>
      <pc:sldChg chg="del">
        <pc:chgData name="许 明乐" userId="c245c2684769aa20" providerId="LiveId" clId="{7156422E-E060-4E91-AA78-6CF183F15CA3}" dt="2019-07-29T04:16:11.749" v="11" actId="2696"/>
        <pc:sldMkLst>
          <pc:docMk/>
          <pc:sldMk cId="1487546556" sldId="267"/>
        </pc:sldMkLst>
      </pc:sldChg>
      <pc:sldChg chg="del">
        <pc:chgData name="许 明乐" userId="c245c2684769aa20" providerId="LiveId" clId="{7156422E-E060-4E91-AA78-6CF183F15CA3}" dt="2019-07-29T04:16:11.586" v="10" actId="2696"/>
        <pc:sldMkLst>
          <pc:docMk/>
          <pc:sldMk cId="2966964112" sldId="268"/>
        </pc:sldMkLst>
      </pc:sldChg>
      <pc:sldChg chg="del">
        <pc:chgData name="许 明乐" userId="c245c2684769aa20" providerId="LiveId" clId="{7156422E-E060-4E91-AA78-6CF183F15CA3}" dt="2019-07-29T04:16:12.143" v="12" actId="2696"/>
        <pc:sldMkLst>
          <pc:docMk/>
          <pc:sldMk cId="534868930" sldId="269"/>
        </pc:sldMkLst>
      </pc:sldChg>
      <pc:sldChg chg="del">
        <pc:chgData name="许 明乐" userId="c245c2684769aa20" providerId="LiveId" clId="{7156422E-E060-4E91-AA78-6CF183F15CA3}" dt="2019-07-29T04:16:12.441" v="13" actId="2696"/>
        <pc:sldMkLst>
          <pc:docMk/>
          <pc:sldMk cId="277677667" sldId="270"/>
        </pc:sldMkLst>
      </pc:sldChg>
    </pc:docChg>
  </pc:docChgLst>
  <pc:docChgLst>
    <pc:chgData name="明乐 许" userId="c245c2684769aa20" providerId="LiveId" clId="{2BBC2476-B08B-45B9-8DD9-D1E252D30E02}"/>
    <pc:docChg chg="undo custSel addSld delSld modSld modMainMaster">
      <pc:chgData name="明乐 许" userId="c245c2684769aa20" providerId="LiveId" clId="{2BBC2476-B08B-45B9-8DD9-D1E252D30E02}" dt="2019-07-08T07:54:38.026" v="8000" actId="20577"/>
      <pc:docMkLst>
        <pc:docMk/>
      </pc:docMkLst>
      <pc:sldChg chg="addSp modSp">
        <pc:chgData name="明乐 许" userId="c245c2684769aa20" providerId="LiveId" clId="{2BBC2476-B08B-45B9-8DD9-D1E252D30E02}" dt="2019-07-08T02:43:50.883" v="1839" actId="20577"/>
        <pc:sldMkLst>
          <pc:docMk/>
          <pc:sldMk cId="3096930362" sldId="256"/>
        </pc:sldMkLst>
        <pc:spChg chg="mod">
          <ac:chgData name="明乐 许" userId="c245c2684769aa20" providerId="LiveId" clId="{2BBC2476-B08B-45B9-8DD9-D1E252D30E02}" dt="2019-07-08T01:21:48.051" v="171" actId="27636"/>
          <ac:spMkLst>
            <pc:docMk/>
            <pc:sldMk cId="3096930362" sldId="256"/>
            <ac:spMk id="2" creationId="{3EAAA180-68FC-4554-A0FB-9CDA4C969168}"/>
          </ac:spMkLst>
        </pc:spChg>
        <pc:spChg chg="mod">
          <ac:chgData name="明乐 许" userId="c245c2684769aa20" providerId="LiveId" clId="{2BBC2476-B08B-45B9-8DD9-D1E252D30E02}" dt="2019-07-08T02:43:50.883" v="1839" actId="20577"/>
          <ac:spMkLst>
            <pc:docMk/>
            <pc:sldMk cId="3096930362" sldId="256"/>
            <ac:spMk id="3" creationId="{5798499D-51DE-4CF2-A7AE-894AC55D1E1D}"/>
          </ac:spMkLst>
        </pc:spChg>
        <pc:picChg chg="add mod">
          <ac:chgData name="明乐 许" userId="c245c2684769aa20" providerId="LiveId" clId="{2BBC2476-B08B-45B9-8DD9-D1E252D30E02}" dt="2019-07-08T01:21:59.086" v="175" actId="1076"/>
          <ac:picMkLst>
            <pc:docMk/>
            <pc:sldMk cId="3096930362" sldId="256"/>
            <ac:picMk id="4" creationId="{D183D3C9-21D5-41F2-A84D-6735EA56C432}"/>
          </ac:picMkLst>
        </pc:picChg>
      </pc:sldChg>
      <pc:sldMasterChg chg="delSp modSp delSldLayout modSldLayout">
        <pc:chgData name="明乐 许" userId="c245c2684769aa20" providerId="LiveId" clId="{2BBC2476-B08B-45B9-8DD9-D1E252D30E02}" dt="2019-07-08T01:58:39.445" v="1209" actId="403"/>
        <pc:sldMasterMkLst>
          <pc:docMk/>
          <pc:sldMasterMk cId="592512350" sldId="2147483648"/>
        </pc:sldMasterMkLst>
        <pc:spChg chg="mod">
          <ac:chgData name="明乐 许" userId="c245c2684769aa20" providerId="LiveId" clId="{2BBC2476-B08B-45B9-8DD9-D1E252D30E02}" dt="2019-07-05T04:58:45.935" v="7" actId="1076"/>
          <ac:spMkLst>
            <pc:docMk/>
            <pc:sldMasterMk cId="592512350" sldId="2147483648"/>
            <ac:spMk id="2" creationId="{00000000-0000-0000-0000-000000000000}"/>
          </ac:spMkLst>
        </pc:spChg>
        <pc:spChg chg="mod">
          <ac:chgData name="明乐 许" userId="c245c2684769aa20" providerId="LiveId" clId="{2BBC2476-B08B-45B9-8DD9-D1E252D30E02}" dt="2019-07-05T04:58:44.796" v="6" actId="1076"/>
          <ac:spMkLst>
            <pc:docMk/>
            <pc:sldMasterMk cId="592512350" sldId="2147483648"/>
            <ac:spMk id="7" creationId="{00000000-0000-0000-0000-000000000000}"/>
          </ac:spMkLst>
        </pc:spChg>
        <pc:spChg chg="del">
          <ac:chgData name="明乐 许" userId="c245c2684769aa20" providerId="LiveId" clId="{2BBC2476-B08B-45B9-8DD9-D1E252D30E02}" dt="2019-07-05T04:58:32.291" v="2" actId="478"/>
          <ac:spMkLst>
            <pc:docMk/>
            <pc:sldMasterMk cId="592512350" sldId="2147483648"/>
            <ac:spMk id="11" creationId="{6C3F68F7-F6B7-445E-9B26-DB106ECDD373}"/>
          </ac:spMkLst>
        </pc:spChg>
        <pc:picChg chg="del">
          <ac:chgData name="明乐 许" userId="c245c2684769aa20" providerId="LiveId" clId="{2BBC2476-B08B-45B9-8DD9-D1E252D30E02}" dt="2019-07-05T04:58:19.656" v="1" actId="478"/>
          <ac:picMkLst>
            <pc:docMk/>
            <pc:sldMasterMk cId="592512350" sldId="2147483648"/>
            <ac:picMk id="12" creationId="{5DD8513D-D44E-4AD8-B238-B001B098BC63}"/>
          </ac:picMkLst>
        </pc:picChg>
        <pc:sldLayoutChg chg="modSp">
          <pc:chgData name="明乐 许" userId="c245c2684769aa20" providerId="LiveId" clId="{2BBC2476-B08B-45B9-8DD9-D1E252D30E02}" dt="2019-07-08T01:20:09.943" v="148" actId="1076"/>
          <pc:sldLayoutMkLst>
            <pc:docMk/>
            <pc:sldMasterMk cId="592512350" sldId="2147483648"/>
            <pc:sldLayoutMk cId="2420558653" sldId="2147483663"/>
          </pc:sldLayoutMkLst>
          <pc:spChg chg="mod">
            <ac:chgData name="明乐 许" userId="c245c2684769aa20" providerId="LiveId" clId="{2BBC2476-B08B-45B9-8DD9-D1E252D30E02}" dt="2019-07-05T04:59:11.644" v="18" actId="20577"/>
            <ac:spMkLst>
              <pc:docMk/>
              <pc:sldMasterMk cId="592512350" sldId="2147483648"/>
              <pc:sldLayoutMk cId="2420558653" sldId="2147483663"/>
              <ac:spMk id="2" creationId="{00000000-0000-0000-0000-000000000000}"/>
            </ac:spMkLst>
          </pc:spChg>
          <pc:spChg chg="mod">
            <ac:chgData name="明乐 许" userId="c245c2684769aa20" providerId="LiveId" clId="{2BBC2476-B08B-45B9-8DD9-D1E252D30E02}" dt="2019-07-08T01:20:09.943" v="148" actId="1076"/>
            <ac:spMkLst>
              <pc:docMk/>
              <pc:sldMasterMk cId="592512350" sldId="2147483648"/>
              <pc:sldLayoutMk cId="2420558653" sldId="2147483663"/>
              <ac:spMk id="10" creationId="{00000000-0000-0000-0000-000000000000}"/>
            </ac:spMkLst>
          </pc:spChg>
        </pc:sldLayoutChg>
        <pc:sldLayoutChg chg="modSp">
          <pc:chgData name="明乐 许" userId="c245c2684769aa20" providerId="LiveId" clId="{2BBC2476-B08B-45B9-8DD9-D1E252D30E02}" dt="2019-07-08T01:58:39.445" v="1209" actId="403"/>
          <pc:sldLayoutMkLst>
            <pc:docMk/>
            <pc:sldMasterMk cId="592512350" sldId="2147483648"/>
            <pc:sldLayoutMk cId="224768350" sldId="2147483664"/>
          </pc:sldLayoutMkLst>
          <pc:spChg chg="mod">
            <ac:chgData name="明乐 许" userId="c245c2684769aa20" providerId="LiveId" clId="{2BBC2476-B08B-45B9-8DD9-D1E252D30E02}" dt="2019-07-08T01:58:39.445" v="1209" actId="403"/>
            <ac:spMkLst>
              <pc:docMk/>
              <pc:sldMasterMk cId="592512350" sldId="2147483648"/>
              <pc:sldLayoutMk cId="224768350" sldId="2147483664"/>
              <ac:spMk id="4" creationId="{C9690895-80DD-4C26-8F54-53D081F22935}"/>
            </ac:spMkLst>
          </pc:spChg>
        </pc:sldLayoutChg>
      </pc:sldMasterChg>
    </pc:docChg>
  </pc:docChgLst>
  <pc:docChgLst>
    <pc:chgData name="明乐 许" userId="c245c2684769aa20" providerId="LiveId" clId="{F62FD7EF-E6B4-45FD-A960-99C9301E9CD2}"/>
  </pc:docChgLst>
  <pc:docChgLst>
    <pc:chgData name="许 明乐" userId="c245c2684769aa20" providerId="LiveId" clId="{AD29DBE8-3078-4EE1-BF19-8B86823EE2E7}"/>
    <pc:docChg chg="modMainMaster">
      <pc:chgData name="许 明乐" userId="c245c2684769aa20" providerId="LiveId" clId="{AD29DBE8-3078-4EE1-BF19-8B86823EE2E7}" dt="2019-10-19T08:17:56.386" v="2" actId="20577"/>
      <pc:docMkLst>
        <pc:docMk/>
      </pc:docMkLst>
      <pc:sldMasterChg chg="modSldLayout">
        <pc:chgData name="许 明乐" userId="c245c2684769aa20" providerId="LiveId" clId="{AD29DBE8-3078-4EE1-BF19-8B86823EE2E7}" dt="2019-10-19T08:17:56.386" v="2" actId="20577"/>
        <pc:sldMasterMkLst>
          <pc:docMk/>
          <pc:sldMasterMk cId="592512350" sldId="2147483648"/>
        </pc:sldMasterMkLst>
        <pc:sldLayoutChg chg="modSp">
          <pc:chgData name="许 明乐" userId="c245c2684769aa20" providerId="LiveId" clId="{AD29DBE8-3078-4EE1-BF19-8B86823EE2E7}" dt="2019-10-19T08:17:56.386" v="2" actId="20577"/>
          <pc:sldLayoutMkLst>
            <pc:docMk/>
            <pc:sldMasterMk cId="592512350" sldId="2147483648"/>
            <pc:sldLayoutMk cId="224768350" sldId="2147483664"/>
          </pc:sldLayoutMkLst>
          <pc:spChg chg="mod">
            <ac:chgData name="许 明乐" userId="c245c2684769aa20" providerId="LiveId" clId="{AD29DBE8-3078-4EE1-BF19-8B86823EE2E7}" dt="2019-10-19T08:17:56.386" v="2" actId="20577"/>
            <ac:spMkLst>
              <pc:docMk/>
              <pc:sldMasterMk cId="592512350" sldId="2147483648"/>
              <pc:sldLayoutMk cId="224768350" sldId="2147483664"/>
              <ac:spMk id="2" creationId="{1D6481C7-59D2-4B8C-99D9-14FFF9832C18}"/>
            </ac:spMkLst>
          </pc:spChg>
        </pc:sldLayoutChg>
      </pc:sldMasterChg>
    </pc:docChg>
  </pc:docChgLst>
  <pc:docChgLst>
    <pc:chgData name="明乐 许" userId="c245c2684769aa20" providerId="LiveId" clId="{B3D60034-C790-4286-846A-21D9126BE493}"/>
  </pc:docChgLst>
  <pc:docChgLst>
    <pc:chgData name="许 明乐" userId="c245c2684769aa20" providerId="LiveId" clId="{843E3E63-9B2C-4970-93A3-6D41369FAD1F}"/>
    <pc:docChg chg="undo custSel addSld modSld">
      <pc:chgData name="许 明乐" userId="c245c2684769aa20" providerId="LiveId" clId="{843E3E63-9B2C-4970-93A3-6D41369FAD1F}" dt="2020-04-15T09:58:24.184" v="5630" actId="207"/>
      <pc:docMkLst>
        <pc:docMk/>
      </pc:docMkLst>
      <pc:sldChg chg="modSp">
        <pc:chgData name="许 明乐" userId="c245c2684769aa20" providerId="LiveId" clId="{843E3E63-9B2C-4970-93A3-6D41369FAD1F}" dt="2020-04-15T08:32:19.582" v="59" actId="20577"/>
        <pc:sldMkLst>
          <pc:docMk/>
          <pc:sldMk cId="94900427" sldId="256"/>
        </pc:sldMkLst>
        <pc:spChg chg="mod">
          <ac:chgData name="许 明乐" userId="c245c2684769aa20" providerId="LiveId" clId="{843E3E63-9B2C-4970-93A3-6D41369FAD1F}" dt="2020-04-15T08:32:19.582" v="59" actId="20577"/>
          <ac:spMkLst>
            <pc:docMk/>
            <pc:sldMk cId="94900427" sldId="256"/>
            <ac:spMk id="2" creationId="{062FF139-997D-4C4D-AD9A-D090F15ED69E}"/>
          </ac:spMkLst>
        </pc:spChg>
      </pc:sldChg>
      <pc:sldChg chg="modSp add">
        <pc:chgData name="许 明乐" userId="c245c2684769aa20" providerId="LiveId" clId="{843E3E63-9B2C-4970-93A3-6D41369FAD1F}" dt="2020-04-15T08:35:46.462" v="313" actId="20577"/>
        <pc:sldMkLst>
          <pc:docMk/>
          <pc:sldMk cId="3496212018" sldId="257"/>
        </pc:sldMkLst>
        <pc:spChg chg="mod">
          <ac:chgData name="许 明乐" userId="c245c2684769aa20" providerId="LiveId" clId="{843E3E63-9B2C-4970-93A3-6D41369FAD1F}" dt="2020-04-15T08:35:46.462" v="313" actId="20577"/>
          <ac:spMkLst>
            <pc:docMk/>
            <pc:sldMk cId="3496212018" sldId="257"/>
            <ac:spMk id="2" creationId="{5B971AE5-541A-4D38-AEE8-549D2623165E}"/>
          </ac:spMkLst>
        </pc:spChg>
        <pc:spChg chg="mod">
          <ac:chgData name="许 明乐" userId="c245c2684769aa20" providerId="LiveId" clId="{843E3E63-9B2C-4970-93A3-6D41369FAD1F}" dt="2020-04-15T08:33:16.325" v="68" actId="20577"/>
          <ac:spMkLst>
            <pc:docMk/>
            <pc:sldMk cId="3496212018" sldId="257"/>
            <ac:spMk id="3" creationId="{F28EDB6F-4EA6-4470-928F-E14D3325D854}"/>
          </ac:spMkLst>
        </pc:spChg>
      </pc:sldChg>
      <pc:sldChg chg="modSp add">
        <pc:chgData name="许 明乐" userId="c245c2684769aa20" providerId="LiveId" clId="{843E3E63-9B2C-4970-93A3-6D41369FAD1F}" dt="2020-04-15T08:51:42.545" v="1484" actId="207"/>
        <pc:sldMkLst>
          <pc:docMk/>
          <pc:sldMk cId="2512080976" sldId="258"/>
        </pc:sldMkLst>
        <pc:spChg chg="mod">
          <ac:chgData name="许 明乐" userId="c245c2684769aa20" providerId="LiveId" clId="{843E3E63-9B2C-4970-93A3-6D41369FAD1F}" dt="2020-04-15T08:51:42.545" v="1484" actId="207"/>
          <ac:spMkLst>
            <pc:docMk/>
            <pc:sldMk cId="2512080976" sldId="258"/>
            <ac:spMk id="2" creationId="{327C0FCE-2CA4-4B98-814D-1087B788E651}"/>
          </ac:spMkLst>
        </pc:spChg>
        <pc:spChg chg="mod">
          <ac:chgData name="许 明乐" userId="c245c2684769aa20" providerId="LiveId" clId="{843E3E63-9B2C-4970-93A3-6D41369FAD1F}" dt="2020-04-15T08:35:08.141" v="226" actId="20577"/>
          <ac:spMkLst>
            <pc:docMk/>
            <pc:sldMk cId="2512080976" sldId="258"/>
            <ac:spMk id="3" creationId="{6FC64040-32B3-45E4-835C-AA6A1BF02B19}"/>
          </ac:spMkLst>
        </pc:spChg>
      </pc:sldChg>
      <pc:sldChg chg="addSp delSp modSp add">
        <pc:chgData name="许 明乐" userId="c245c2684769aa20" providerId="LiveId" clId="{843E3E63-9B2C-4970-93A3-6D41369FAD1F}" dt="2020-04-15T09:45:29.475" v="4765" actId="478"/>
        <pc:sldMkLst>
          <pc:docMk/>
          <pc:sldMk cId="4069908947" sldId="259"/>
        </pc:sldMkLst>
        <pc:spChg chg="mod">
          <ac:chgData name="许 明乐" userId="c245c2684769aa20" providerId="LiveId" clId="{843E3E63-9B2C-4970-93A3-6D41369FAD1F}" dt="2020-04-15T09:12:50.242" v="2635" actId="20577"/>
          <ac:spMkLst>
            <pc:docMk/>
            <pc:sldMk cId="4069908947" sldId="259"/>
            <ac:spMk id="2" creationId="{44C63F5B-C803-4730-A175-E663C48FD21F}"/>
          </ac:spMkLst>
        </pc:spChg>
        <pc:spChg chg="mod">
          <ac:chgData name="许 明乐" userId="c245c2684769aa20" providerId="LiveId" clId="{843E3E63-9B2C-4970-93A3-6D41369FAD1F}" dt="2020-04-15T08:49:47.941" v="1340" actId="20577"/>
          <ac:spMkLst>
            <pc:docMk/>
            <pc:sldMk cId="4069908947" sldId="259"/>
            <ac:spMk id="3" creationId="{61CA725E-EB76-4F5B-8BDF-71E31BB4B271}"/>
          </ac:spMkLst>
        </pc:spChg>
        <pc:spChg chg="add mod ord">
          <ac:chgData name="许 明乐" userId="c245c2684769aa20" providerId="LiveId" clId="{843E3E63-9B2C-4970-93A3-6D41369FAD1F}" dt="2020-04-15T09:01:42.638" v="1954" actId="1076"/>
          <ac:spMkLst>
            <pc:docMk/>
            <pc:sldMk cId="4069908947" sldId="259"/>
            <ac:spMk id="7" creationId="{C2AA16E1-78F5-4F8E-AEF7-E285CF1F46BE}"/>
          </ac:spMkLst>
        </pc:spChg>
        <pc:picChg chg="add mod">
          <ac:chgData name="许 明乐" userId="c245c2684769aa20" providerId="LiveId" clId="{843E3E63-9B2C-4970-93A3-6D41369FAD1F}" dt="2020-04-15T09:01:47.351" v="1955" actId="1076"/>
          <ac:picMkLst>
            <pc:docMk/>
            <pc:sldMk cId="4069908947" sldId="259"/>
            <ac:picMk id="5" creationId="{83463C5F-04FF-4744-A51F-D3F2B2C17171}"/>
          </ac:picMkLst>
        </pc:picChg>
        <pc:picChg chg="add mod">
          <ac:chgData name="许 明乐" userId="c245c2684769aa20" providerId="LiveId" clId="{843E3E63-9B2C-4970-93A3-6D41369FAD1F}" dt="2020-04-15T09:01:26.622" v="1950" actId="1076"/>
          <ac:picMkLst>
            <pc:docMk/>
            <pc:sldMk cId="4069908947" sldId="259"/>
            <ac:picMk id="6" creationId="{ACD3A7E6-E3FA-4E19-822A-1C86D7555EA3}"/>
          </ac:picMkLst>
        </pc:picChg>
        <pc:picChg chg="add del mod ord">
          <ac:chgData name="许 明乐" userId="c245c2684769aa20" providerId="LiveId" clId="{843E3E63-9B2C-4970-93A3-6D41369FAD1F}" dt="2020-04-15T09:45:29.475" v="4765" actId="478"/>
          <ac:picMkLst>
            <pc:docMk/>
            <pc:sldMk cId="4069908947" sldId="259"/>
            <ac:picMk id="8" creationId="{55B9FE6D-F7E7-4FEE-AD7A-47C9CE2187B1}"/>
          </ac:picMkLst>
        </pc:picChg>
        <pc:picChg chg="add">
          <ac:chgData name="许 明乐" userId="c245c2684769aa20" providerId="LiveId" clId="{843E3E63-9B2C-4970-93A3-6D41369FAD1F}" dt="2020-04-15T09:45:27.617" v="4764"/>
          <ac:picMkLst>
            <pc:docMk/>
            <pc:sldMk cId="4069908947" sldId="259"/>
            <ac:picMk id="9" creationId="{0B66ABF3-837F-4A19-B451-89E367AE672D}"/>
          </ac:picMkLst>
        </pc:picChg>
      </pc:sldChg>
      <pc:sldChg chg="addSp modSp add">
        <pc:chgData name="许 明乐" userId="c245c2684769aa20" providerId="LiveId" clId="{843E3E63-9B2C-4970-93A3-6D41369FAD1F}" dt="2020-04-15T09:12:11.130" v="2616" actId="113"/>
        <pc:sldMkLst>
          <pc:docMk/>
          <pc:sldMk cId="4075284749" sldId="260"/>
        </pc:sldMkLst>
        <pc:spChg chg="mod">
          <ac:chgData name="许 明乐" userId="c245c2684769aa20" providerId="LiveId" clId="{843E3E63-9B2C-4970-93A3-6D41369FAD1F}" dt="2020-04-15T09:12:11.130" v="2616" actId="113"/>
          <ac:spMkLst>
            <pc:docMk/>
            <pc:sldMk cId="4075284749" sldId="260"/>
            <ac:spMk id="2" creationId="{D7EE7593-4A9C-4A68-80CB-B2D1B65246F5}"/>
          </ac:spMkLst>
        </pc:spChg>
        <pc:picChg chg="add mod">
          <ac:chgData name="许 明乐" userId="c245c2684769aa20" providerId="LiveId" clId="{843E3E63-9B2C-4970-93A3-6D41369FAD1F}" dt="2020-04-15T09:11:05.119" v="2597" actId="1076"/>
          <ac:picMkLst>
            <pc:docMk/>
            <pc:sldMk cId="4075284749" sldId="260"/>
            <ac:picMk id="4" creationId="{0F666E6D-9E12-4186-BE40-78A68EFD5D5D}"/>
          </ac:picMkLst>
        </pc:picChg>
      </pc:sldChg>
      <pc:sldChg chg="addSp modSp add">
        <pc:chgData name="许 明乐" userId="c245c2684769aa20" providerId="LiveId" clId="{843E3E63-9B2C-4970-93A3-6D41369FAD1F}" dt="2020-04-15T09:11:22.423" v="2600" actId="1076"/>
        <pc:sldMkLst>
          <pc:docMk/>
          <pc:sldMk cId="2262384656" sldId="261"/>
        </pc:sldMkLst>
        <pc:spChg chg="mod">
          <ac:chgData name="许 明乐" userId="c245c2684769aa20" providerId="LiveId" clId="{843E3E63-9B2C-4970-93A3-6D41369FAD1F}" dt="2020-04-15T09:10:43.871" v="2595"/>
          <ac:spMkLst>
            <pc:docMk/>
            <pc:sldMk cId="2262384656" sldId="261"/>
            <ac:spMk id="2" creationId="{DE238BBC-7A7A-46D8-9DBA-D178A5AA0360}"/>
          </ac:spMkLst>
        </pc:spChg>
        <pc:picChg chg="add mod">
          <ac:chgData name="许 明乐" userId="c245c2684769aa20" providerId="LiveId" clId="{843E3E63-9B2C-4970-93A3-6D41369FAD1F}" dt="2020-04-15T09:11:22.423" v="2600" actId="1076"/>
          <ac:picMkLst>
            <pc:docMk/>
            <pc:sldMk cId="2262384656" sldId="261"/>
            <ac:picMk id="4" creationId="{1B4F2010-276C-4CEB-AC6C-007522D64A3D}"/>
          </ac:picMkLst>
        </pc:picChg>
      </pc:sldChg>
      <pc:sldChg chg="addSp modSp add">
        <pc:chgData name="许 明乐" userId="c245c2684769aa20" providerId="LiveId" clId="{843E3E63-9B2C-4970-93A3-6D41369FAD1F}" dt="2020-04-15T09:11:56.624" v="2612" actId="1076"/>
        <pc:sldMkLst>
          <pc:docMk/>
          <pc:sldMk cId="1370099231" sldId="262"/>
        </pc:sldMkLst>
        <pc:picChg chg="add mod">
          <ac:chgData name="许 明乐" userId="c245c2684769aa20" providerId="LiveId" clId="{843E3E63-9B2C-4970-93A3-6D41369FAD1F}" dt="2020-04-15T09:11:56.624" v="2612" actId="1076"/>
          <ac:picMkLst>
            <pc:docMk/>
            <pc:sldMk cId="1370099231" sldId="262"/>
            <ac:picMk id="4" creationId="{97741CF9-990F-493D-9810-6D094A7AB1A9}"/>
          </ac:picMkLst>
        </pc:picChg>
        <pc:picChg chg="add mod">
          <ac:chgData name="许 明乐" userId="c245c2684769aa20" providerId="LiveId" clId="{843E3E63-9B2C-4970-93A3-6D41369FAD1F}" dt="2020-04-15T09:11:49.183" v="2609" actId="1076"/>
          <ac:picMkLst>
            <pc:docMk/>
            <pc:sldMk cId="1370099231" sldId="262"/>
            <ac:picMk id="5" creationId="{6A7148B5-3648-47CC-BBB3-917E238C8FC5}"/>
          </ac:picMkLst>
        </pc:picChg>
      </pc:sldChg>
      <pc:sldChg chg="addSp modSp add">
        <pc:chgData name="许 明乐" userId="c245c2684769aa20" providerId="LiveId" clId="{843E3E63-9B2C-4970-93A3-6D41369FAD1F}" dt="2020-04-15T09:32:34.602" v="3644" actId="20577"/>
        <pc:sldMkLst>
          <pc:docMk/>
          <pc:sldMk cId="1999581369" sldId="263"/>
        </pc:sldMkLst>
        <pc:spChg chg="mod">
          <ac:chgData name="许 明乐" userId="c245c2684769aa20" providerId="LiveId" clId="{843E3E63-9B2C-4970-93A3-6D41369FAD1F}" dt="2020-04-15T09:29:41.712" v="3302" actId="207"/>
          <ac:spMkLst>
            <pc:docMk/>
            <pc:sldMk cId="1999581369" sldId="263"/>
            <ac:spMk id="2" creationId="{FCF588A6-7BD4-41D8-B61F-CB102FFBC1D0}"/>
          </ac:spMkLst>
        </pc:spChg>
        <pc:spChg chg="mod">
          <ac:chgData name="许 明乐" userId="c245c2684769aa20" providerId="LiveId" clId="{843E3E63-9B2C-4970-93A3-6D41369FAD1F}" dt="2020-04-15T09:32:34.602" v="3644" actId="20577"/>
          <ac:spMkLst>
            <pc:docMk/>
            <pc:sldMk cId="1999581369" sldId="263"/>
            <ac:spMk id="3" creationId="{51C1A842-6513-4B6C-8EEF-98A3BE628A02}"/>
          </ac:spMkLst>
        </pc:spChg>
        <pc:picChg chg="add mod">
          <ac:chgData name="许 明乐" userId="c245c2684769aa20" providerId="LiveId" clId="{843E3E63-9B2C-4970-93A3-6D41369FAD1F}" dt="2020-04-15T09:29:27.745" v="3300" actId="14100"/>
          <ac:picMkLst>
            <pc:docMk/>
            <pc:sldMk cId="1999581369" sldId="263"/>
            <ac:picMk id="4" creationId="{8F984C69-7323-42E0-81B7-271D13EE6CC9}"/>
          </ac:picMkLst>
        </pc:picChg>
      </pc:sldChg>
      <pc:sldChg chg="addSp modSp add">
        <pc:chgData name="许 明乐" userId="c245c2684769aa20" providerId="LiveId" clId="{843E3E63-9B2C-4970-93A3-6D41369FAD1F}" dt="2020-04-15T09:32:00.186" v="3621" actId="14100"/>
        <pc:sldMkLst>
          <pc:docMk/>
          <pc:sldMk cId="460337864" sldId="264"/>
        </pc:sldMkLst>
        <pc:spChg chg="mod">
          <ac:chgData name="许 明乐" userId="c245c2684769aa20" providerId="LiveId" clId="{843E3E63-9B2C-4970-93A3-6D41369FAD1F}" dt="2020-04-15T09:31:56.443" v="3620" actId="207"/>
          <ac:spMkLst>
            <pc:docMk/>
            <pc:sldMk cId="460337864" sldId="264"/>
            <ac:spMk id="2" creationId="{E32CB6ED-D4AB-4AD4-844B-F0E318518726}"/>
          </ac:spMkLst>
        </pc:spChg>
        <pc:picChg chg="add mod">
          <ac:chgData name="许 明乐" userId="c245c2684769aa20" providerId="LiveId" clId="{843E3E63-9B2C-4970-93A3-6D41369FAD1F}" dt="2020-04-15T09:32:00.186" v="3621" actId="14100"/>
          <ac:picMkLst>
            <pc:docMk/>
            <pc:sldMk cId="460337864" sldId="264"/>
            <ac:picMk id="4" creationId="{41F03868-8900-4FFA-9FE6-E68394D696A2}"/>
          </ac:picMkLst>
        </pc:picChg>
      </pc:sldChg>
      <pc:sldChg chg="addSp modSp add">
        <pc:chgData name="许 明乐" userId="c245c2684769aa20" providerId="LiveId" clId="{843E3E63-9B2C-4970-93A3-6D41369FAD1F}" dt="2020-04-15T09:36:41.817" v="4021" actId="1076"/>
        <pc:sldMkLst>
          <pc:docMk/>
          <pc:sldMk cId="2353245484" sldId="265"/>
        </pc:sldMkLst>
        <pc:spChg chg="mod">
          <ac:chgData name="许 明乐" userId="c245c2684769aa20" providerId="LiveId" clId="{843E3E63-9B2C-4970-93A3-6D41369FAD1F}" dt="2020-04-15T09:35:31.867" v="4012" actId="15"/>
          <ac:spMkLst>
            <pc:docMk/>
            <pc:sldMk cId="2353245484" sldId="265"/>
            <ac:spMk id="2" creationId="{A5182A4B-4FAC-4150-B7AF-ABACFCABBBA4}"/>
          </ac:spMkLst>
        </pc:spChg>
        <pc:spChg chg="mod">
          <ac:chgData name="许 明乐" userId="c245c2684769aa20" providerId="LiveId" clId="{843E3E63-9B2C-4970-93A3-6D41369FAD1F}" dt="2020-04-15T09:32:59.849" v="3696" actId="20577"/>
          <ac:spMkLst>
            <pc:docMk/>
            <pc:sldMk cId="2353245484" sldId="265"/>
            <ac:spMk id="3" creationId="{E5C4071D-F816-4B2E-917B-776976E00E1E}"/>
          </ac:spMkLst>
        </pc:spChg>
        <pc:picChg chg="add mod">
          <ac:chgData name="许 明乐" userId="c245c2684769aa20" providerId="LiveId" clId="{843E3E63-9B2C-4970-93A3-6D41369FAD1F}" dt="2020-04-15T09:36:41.817" v="4021" actId="1076"/>
          <ac:picMkLst>
            <pc:docMk/>
            <pc:sldMk cId="2353245484" sldId="265"/>
            <ac:picMk id="4" creationId="{124E400D-48EC-409A-8CC7-E0AE224A2104}"/>
          </ac:picMkLst>
        </pc:picChg>
        <pc:picChg chg="add mod">
          <ac:chgData name="许 明乐" userId="c245c2684769aa20" providerId="LiveId" clId="{843E3E63-9B2C-4970-93A3-6D41369FAD1F}" dt="2020-04-15T09:36:32.050" v="4020" actId="1076"/>
          <ac:picMkLst>
            <pc:docMk/>
            <pc:sldMk cId="2353245484" sldId="265"/>
            <ac:picMk id="5" creationId="{6EC52125-5E0E-431F-B7A6-65C871B5A533}"/>
          </ac:picMkLst>
        </pc:picChg>
      </pc:sldChg>
      <pc:sldChg chg="addSp modSp add">
        <pc:chgData name="许 明乐" userId="c245c2684769aa20" providerId="LiveId" clId="{843E3E63-9B2C-4970-93A3-6D41369FAD1F}" dt="2020-04-15T09:39:41.506" v="4353" actId="1076"/>
        <pc:sldMkLst>
          <pc:docMk/>
          <pc:sldMk cId="4164717770" sldId="266"/>
        </pc:sldMkLst>
        <pc:spChg chg="mod">
          <ac:chgData name="许 明乐" userId="c245c2684769aa20" providerId="LiveId" clId="{843E3E63-9B2C-4970-93A3-6D41369FAD1F}" dt="2020-04-15T09:39:26.099" v="4346" actId="207"/>
          <ac:spMkLst>
            <pc:docMk/>
            <pc:sldMk cId="4164717770" sldId="266"/>
            <ac:spMk id="2" creationId="{C9D04AA4-331C-4CE1-B9C7-28E9D2660288}"/>
          </ac:spMkLst>
        </pc:spChg>
        <pc:spChg chg="mod">
          <ac:chgData name="许 明乐" userId="c245c2684769aa20" providerId="LiveId" clId="{843E3E63-9B2C-4970-93A3-6D41369FAD1F}" dt="2020-04-15T09:36:59.457" v="4049" actId="20577"/>
          <ac:spMkLst>
            <pc:docMk/>
            <pc:sldMk cId="4164717770" sldId="266"/>
            <ac:spMk id="3" creationId="{C82F0B5D-25BD-4240-BF9C-B975B08B2270}"/>
          </ac:spMkLst>
        </pc:spChg>
        <pc:picChg chg="add mod">
          <ac:chgData name="许 明乐" userId="c245c2684769aa20" providerId="LiveId" clId="{843E3E63-9B2C-4970-93A3-6D41369FAD1F}" dt="2020-04-15T09:39:29.546" v="4348" actId="1076"/>
          <ac:picMkLst>
            <pc:docMk/>
            <pc:sldMk cId="4164717770" sldId="266"/>
            <ac:picMk id="4" creationId="{F6790823-6773-43FF-8FCB-E48E081B8EFA}"/>
          </ac:picMkLst>
        </pc:picChg>
        <pc:picChg chg="add mod">
          <ac:chgData name="许 明乐" userId="c245c2684769aa20" providerId="LiveId" clId="{843E3E63-9B2C-4970-93A3-6D41369FAD1F}" dt="2020-04-15T09:39:41.506" v="4353" actId="1076"/>
          <ac:picMkLst>
            <pc:docMk/>
            <pc:sldMk cId="4164717770" sldId="266"/>
            <ac:picMk id="5" creationId="{CF086EA8-7193-4D53-A580-C768E16794E7}"/>
          </ac:picMkLst>
        </pc:picChg>
      </pc:sldChg>
      <pc:sldChg chg="addSp modSp add">
        <pc:chgData name="许 明乐" userId="c245c2684769aa20" providerId="LiveId" clId="{843E3E63-9B2C-4970-93A3-6D41369FAD1F}" dt="2020-04-15T09:45:47.195" v="4767" actId="1076"/>
        <pc:sldMkLst>
          <pc:docMk/>
          <pc:sldMk cId="4024566478" sldId="267"/>
        </pc:sldMkLst>
        <pc:spChg chg="mod">
          <ac:chgData name="许 明乐" userId="c245c2684769aa20" providerId="LiveId" clId="{843E3E63-9B2C-4970-93A3-6D41369FAD1F}" dt="2020-04-15T09:44:50.101" v="4761" actId="20577"/>
          <ac:spMkLst>
            <pc:docMk/>
            <pc:sldMk cId="4024566478" sldId="267"/>
            <ac:spMk id="2" creationId="{8946274D-45B0-41B2-A9E5-138D2738B169}"/>
          </ac:spMkLst>
        </pc:spChg>
        <pc:spChg chg="mod">
          <ac:chgData name="许 明乐" userId="c245c2684769aa20" providerId="LiveId" clId="{843E3E63-9B2C-4970-93A3-6D41369FAD1F}" dt="2020-04-15T09:40:42.273" v="4417" actId="27636"/>
          <ac:spMkLst>
            <pc:docMk/>
            <pc:sldMk cId="4024566478" sldId="267"/>
            <ac:spMk id="3" creationId="{2FCAFB09-0AB0-437F-8862-86B61E5C0DEE}"/>
          </ac:spMkLst>
        </pc:spChg>
        <pc:picChg chg="add mod modCrop">
          <ac:chgData name="许 明乐" userId="c245c2684769aa20" providerId="LiveId" clId="{843E3E63-9B2C-4970-93A3-6D41369FAD1F}" dt="2020-04-15T09:45:47.195" v="4767" actId="1076"/>
          <ac:picMkLst>
            <pc:docMk/>
            <pc:sldMk cId="4024566478" sldId="267"/>
            <ac:picMk id="4" creationId="{C8376CCF-9B5C-4116-A0AD-A061B6D348FF}"/>
          </ac:picMkLst>
        </pc:picChg>
      </pc:sldChg>
      <pc:sldChg chg="addSp modSp add">
        <pc:chgData name="许 明乐" userId="c245c2684769aa20" providerId="LiveId" clId="{843E3E63-9B2C-4970-93A3-6D41369FAD1F}" dt="2020-04-15T09:49:48.330" v="5020" actId="1076"/>
        <pc:sldMkLst>
          <pc:docMk/>
          <pc:sldMk cId="979939238" sldId="268"/>
        </pc:sldMkLst>
        <pc:spChg chg="mod">
          <ac:chgData name="许 明乐" userId="c245c2684769aa20" providerId="LiveId" clId="{843E3E63-9B2C-4970-93A3-6D41369FAD1F}" dt="2020-04-15T09:48:59.948" v="5013" actId="20577"/>
          <ac:spMkLst>
            <pc:docMk/>
            <pc:sldMk cId="979939238" sldId="268"/>
            <ac:spMk id="2" creationId="{5B65962E-91D2-4D12-A18D-4133C2BC2091}"/>
          </ac:spMkLst>
        </pc:spChg>
        <pc:picChg chg="add mod">
          <ac:chgData name="许 明乐" userId="c245c2684769aa20" providerId="LiveId" clId="{843E3E63-9B2C-4970-93A3-6D41369FAD1F}" dt="2020-04-15T09:49:48.330" v="5020" actId="1076"/>
          <ac:picMkLst>
            <pc:docMk/>
            <pc:sldMk cId="979939238" sldId="268"/>
            <ac:picMk id="4" creationId="{F53BD177-CD09-4862-8894-CC3A2BED7E04}"/>
          </ac:picMkLst>
        </pc:picChg>
        <pc:picChg chg="add mod">
          <ac:chgData name="许 明乐" userId="c245c2684769aa20" providerId="LiveId" clId="{843E3E63-9B2C-4970-93A3-6D41369FAD1F}" dt="2020-04-15T09:49:41.306" v="5019" actId="1076"/>
          <ac:picMkLst>
            <pc:docMk/>
            <pc:sldMk cId="979939238" sldId="268"/>
            <ac:picMk id="5" creationId="{5180D524-D59F-405A-83C7-7E19625A6FFC}"/>
          </ac:picMkLst>
        </pc:picChg>
      </pc:sldChg>
      <pc:sldChg chg="addSp modSp add">
        <pc:chgData name="许 明乐" userId="c245c2684769aa20" providerId="LiveId" clId="{843E3E63-9B2C-4970-93A3-6D41369FAD1F}" dt="2020-04-15T09:55:30.316" v="5361" actId="1076"/>
        <pc:sldMkLst>
          <pc:docMk/>
          <pc:sldMk cId="4134352984" sldId="269"/>
        </pc:sldMkLst>
        <pc:spChg chg="mod">
          <ac:chgData name="许 明乐" userId="c245c2684769aa20" providerId="LiveId" clId="{843E3E63-9B2C-4970-93A3-6D41369FAD1F}" dt="2020-04-15T09:54:17.836" v="5339" actId="20577"/>
          <ac:spMkLst>
            <pc:docMk/>
            <pc:sldMk cId="4134352984" sldId="269"/>
            <ac:spMk id="2" creationId="{A3B1CA45-9030-478C-914D-8C7BF5E9474A}"/>
          </ac:spMkLst>
        </pc:spChg>
        <pc:spChg chg="mod">
          <ac:chgData name="许 明乐" userId="c245c2684769aa20" providerId="LiveId" clId="{843E3E63-9B2C-4970-93A3-6D41369FAD1F}" dt="2020-04-15T09:50:18.491" v="5042" actId="20577"/>
          <ac:spMkLst>
            <pc:docMk/>
            <pc:sldMk cId="4134352984" sldId="269"/>
            <ac:spMk id="3" creationId="{A646768A-EAF2-4FDD-B52F-8A45FC05E2EE}"/>
          </ac:spMkLst>
        </pc:spChg>
        <pc:picChg chg="add mod">
          <ac:chgData name="许 明乐" userId="c245c2684769aa20" providerId="LiveId" clId="{843E3E63-9B2C-4970-93A3-6D41369FAD1F}" dt="2020-04-15T09:55:30.316" v="5361" actId="1076"/>
          <ac:picMkLst>
            <pc:docMk/>
            <pc:sldMk cId="4134352984" sldId="269"/>
            <ac:picMk id="4" creationId="{323E33CD-7DBF-4BEF-AC2F-386382D11DCF}"/>
          </ac:picMkLst>
        </pc:picChg>
        <pc:picChg chg="add mod">
          <ac:chgData name="许 明乐" userId="c245c2684769aa20" providerId="LiveId" clId="{843E3E63-9B2C-4970-93A3-6D41369FAD1F}" dt="2020-04-15T09:54:54.435" v="5346" actId="1076"/>
          <ac:picMkLst>
            <pc:docMk/>
            <pc:sldMk cId="4134352984" sldId="269"/>
            <ac:picMk id="5" creationId="{3ED4B6FD-8E67-41CF-B7DD-9B411804779E}"/>
          </ac:picMkLst>
        </pc:picChg>
        <pc:picChg chg="add mod">
          <ac:chgData name="许 明乐" userId="c245c2684769aa20" providerId="LiveId" clId="{843E3E63-9B2C-4970-93A3-6D41369FAD1F}" dt="2020-04-15T09:55:01.884" v="5349" actId="1076"/>
          <ac:picMkLst>
            <pc:docMk/>
            <pc:sldMk cId="4134352984" sldId="269"/>
            <ac:picMk id="6" creationId="{984B7A12-6850-4DFD-BD4F-4FA693BFEF33}"/>
          </ac:picMkLst>
        </pc:picChg>
        <pc:picChg chg="add mod">
          <ac:chgData name="许 明乐" userId="c245c2684769aa20" providerId="LiveId" clId="{843E3E63-9B2C-4970-93A3-6D41369FAD1F}" dt="2020-04-15T09:55:23.299" v="5358" actId="1076"/>
          <ac:picMkLst>
            <pc:docMk/>
            <pc:sldMk cId="4134352984" sldId="269"/>
            <ac:picMk id="7" creationId="{E754D61E-0B7F-41C1-9208-0FBBF9460576}"/>
          </ac:picMkLst>
        </pc:picChg>
      </pc:sldChg>
      <pc:sldChg chg="addSp modSp add">
        <pc:chgData name="许 明乐" userId="c245c2684769aa20" providerId="LiveId" clId="{843E3E63-9B2C-4970-93A3-6D41369FAD1F}" dt="2020-04-15T09:58:24.184" v="5630" actId="207"/>
        <pc:sldMkLst>
          <pc:docMk/>
          <pc:sldMk cId="530286777" sldId="270"/>
        </pc:sldMkLst>
        <pc:spChg chg="mod">
          <ac:chgData name="许 明乐" userId="c245c2684769aa20" providerId="LiveId" clId="{843E3E63-9B2C-4970-93A3-6D41369FAD1F}" dt="2020-04-15T09:58:24.184" v="5630" actId="207"/>
          <ac:spMkLst>
            <pc:docMk/>
            <pc:sldMk cId="530286777" sldId="270"/>
            <ac:spMk id="2" creationId="{0920780E-7940-4D4E-AB48-3A32AA9DE97B}"/>
          </ac:spMkLst>
        </pc:spChg>
        <pc:spChg chg="mod">
          <ac:chgData name="许 明乐" userId="c245c2684769aa20" providerId="LiveId" clId="{843E3E63-9B2C-4970-93A3-6D41369FAD1F}" dt="2020-04-15T09:55:50.243" v="5391" actId="20577"/>
          <ac:spMkLst>
            <pc:docMk/>
            <pc:sldMk cId="530286777" sldId="270"/>
            <ac:spMk id="3" creationId="{A281393B-0BB7-42CE-9A81-5E941B4BE800}"/>
          </ac:spMkLst>
        </pc:spChg>
        <pc:picChg chg="add mod">
          <ac:chgData name="许 明乐" userId="c245c2684769aa20" providerId="LiveId" clId="{843E3E63-9B2C-4970-93A3-6D41369FAD1F}" dt="2020-04-15T09:58:01.067" v="5628" actId="1076"/>
          <ac:picMkLst>
            <pc:docMk/>
            <pc:sldMk cId="530286777" sldId="270"/>
            <ac:picMk id="4" creationId="{038E0DC9-E3AC-40F1-AD49-79F4EA1F4046}"/>
          </ac:picMkLst>
        </pc:picChg>
      </pc:sldChg>
    </pc:docChg>
  </pc:docChgLst>
  <pc:docChgLst>
    <pc:chgData name="许 明乐" userId="c245c2684769aa20" providerId="LiveId" clId="{E9C4C25B-13D2-45E4-8A67-D0DB02CA8C7A}"/>
    <pc:docChg chg="undo custSel modSld modMainMaster">
      <pc:chgData name="许 明乐" userId="c245c2684769aa20" providerId="LiveId" clId="{E9C4C25B-13D2-45E4-8A67-D0DB02CA8C7A}" dt="2019-09-14T12:12:06.240" v="120" actId="1076"/>
      <pc:docMkLst>
        <pc:docMk/>
      </pc:docMkLst>
      <pc:sldChg chg="modSp">
        <pc:chgData name="许 明乐" userId="c245c2684769aa20" providerId="LiveId" clId="{E9C4C25B-13D2-45E4-8A67-D0DB02CA8C7A}" dt="2019-09-14T12:05:32.926" v="1" actId="27636"/>
        <pc:sldMkLst>
          <pc:docMk/>
          <pc:sldMk cId="3096930362" sldId="256"/>
        </pc:sldMkLst>
        <pc:spChg chg="mod">
          <ac:chgData name="许 明乐" userId="c245c2684769aa20" providerId="LiveId" clId="{E9C4C25B-13D2-45E4-8A67-D0DB02CA8C7A}" dt="2019-09-14T12:05:32.926" v="1" actId="27636"/>
          <ac:spMkLst>
            <pc:docMk/>
            <pc:sldMk cId="3096930362" sldId="256"/>
            <ac:spMk id="3" creationId="{5798499D-51DE-4CF2-A7AE-894AC55D1E1D}"/>
          </ac:spMkLst>
        </pc:spChg>
      </pc:sldChg>
      <pc:sldMasterChg chg="addSp modSp modSldLayout">
        <pc:chgData name="许 明乐" userId="c245c2684769aa20" providerId="LiveId" clId="{E9C4C25B-13D2-45E4-8A67-D0DB02CA8C7A}" dt="2019-09-14T12:12:06.240" v="120" actId="1076"/>
        <pc:sldMasterMkLst>
          <pc:docMk/>
          <pc:sldMasterMk cId="592512350" sldId="2147483648"/>
        </pc:sldMasterMkLst>
        <pc:picChg chg="mod">
          <ac:chgData name="许 明乐" userId="c245c2684769aa20" providerId="LiveId" clId="{E9C4C25B-13D2-45E4-8A67-D0DB02CA8C7A}" dt="2019-09-14T12:11:57.512" v="118" actId="552"/>
          <ac:picMkLst>
            <pc:docMk/>
            <pc:sldMasterMk cId="592512350" sldId="2147483648"/>
            <ac:picMk id="10" creationId="{0D87B8A1-3C7D-469E-8738-FBBCE83C0415}"/>
          </ac:picMkLst>
        </pc:picChg>
        <pc:picChg chg="add mod">
          <ac:chgData name="许 明乐" userId="c245c2684769aa20" providerId="LiveId" clId="{E9C4C25B-13D2-45E4-8A67-D0DB02CA8C7A}" dt="2019-09-14T12:11:57.512" v="118" actId="552"/>
          <ac:picMkLst>
            <pc:docMk/>
            <pc:sldMasterMk cId="592512350" sldId="2147483648"/>
            <ac:picMk id="11" creationId="{49219DDF-E969-4C00-B8EA-1FB82B6B8CFB}"/>
          </ac:picMkLst>
        </pc:picChg>
        <pc:sldLayoutChg chg="addSp modSp">
          <pc:chgData name="许 明乐" userId="c245c2684769aa20" providerId="LiveId" clId="{E9C4C25B-13D2-45E4-8A67-D0DB02CA8C7A}" dt="2019-09-14T12:12:02.092" v="119" actId="1076"/>
          <pc:sldLayoutMkLst>
            <pc:docMk/>
            <pc:sldMasterMk cId="592512350" sldId="2147483648"/>
            <pc:sldLayoutMk cId="2112748883" sldId="2147483649"/>
          </pc:sldLayoutMkLst>
          <pc:spChg chg="mod">
            <ac:chgData name="许 明乐" userId="c245c2684769aa20" providerId="LiveId" clId="{E9C4C25B-13D2-45E4-8A67-D0DB02CA8C7A}" dt="2019-09-14T12:08:42.940" v="99" actId="1036"/>
            <ac:spMkLst>
              <pc:docMk/>
              <pc:sldMasterMk cId="592512350" sldId="2147483648"/>
              <pc:sldLayoutMk cId="2112748883" sldId="2147483649"/>
              <ac:spMk id="2" creationId="{00000000-0000-0000-0000-000000000000}"/>
            </ac:spMkLst>
          </pc:spChg>
          <pc:spChg chg="mod">
            <ac:chgData name="许 明乐" userId="c245c2684769aa20" providerId="LiveId" clId="{E9C4C25B-13D2-45E4-8A67-D0DB02CA8C7A}" dt="2019-09-14T12:08:42.940" v="99" actId="1036"/>
            <ac:spMkLst>
              <pc:docMk/>
              <pc:sldMasterMk cId="592512350" sldId="2147483648"/>
              <pc:sldLayoutMk cId="2112748883" sldId="2147483649"/>
              <ac:spMk id="3" creationId="{00000000-0000-0000-0000-000000000000}"/>
            </ac:spMkLst>
          </pc:spChg>
          <pc:spChg chg="mod">
            <ac:chgData name="许 明乐" userId="c245c2684769aa20" providerId="LiveId" clId="{E9C4C25B-13D2-45E4-8A67-D0DB02CA8C7A}" dt="2019-09-14T12:08:34.507" v="51" actId="1035"/>
            <ac:spMkLst>
              <pc:docMk/>
              <pc:sldMasterMk cId="592512350" sldId="2147483648"/>
              <pc:sldLayoutMk cId="2112748883" sldId="2147483649"/>
              <ac:spMk id="10" creationId="{00000000-0000-0000-0000-000000000000}"/>
            </ac:spMkLst>
          </pc:spChg>
          <pc:picChg chg="mod">
            <ac:chgData name="许 明乐" userId="c245c2684769aa20" providerId="LiveId" clId="{E9C4C25B-13D2-45E4-8A67-D0DB02CA8C7A}" dt="2019-09-14T12:10:32.517" v="100" actId="1076"/>
            <ac:picMkLst>
              <pc:docMk/>
              <pc:sldMasterMk cId="592512350" sldId="2147483648"/>
              <pc:sldLayoutMk cId="2112748883" sldId="2147483649"/>
              <ac:picMk id="7" creationId="{00000000-0000-0000-0000-000000000000}"/>
            </ac:picMkLst>
          </pc:picChg>
          <pc:picChg chg="add mod">
            <ac:chgData name="许 明乐" userId="c245c2684769aa20" providerId="LiveId" clId="{E9C4C25B-13D2-45E4-8A67-D0DB02CA8C7A}" dt="2019-09-14T12:12:02.092" v="119" actId="1076"/>
            <ac:picMkLst>
              <pc:docMk/>
              <pc:sldMasterMk cId="592512350" sldId="2147483648"/>
              <pc:sldLayoutMk cId="2112748883" sldId="2147483649"/>
              <ac:picMk id="8" creationId="{8080528E-1A86-4C3B-A399-24175DDC4BFE}"/>
            </ac:picMkLst>
          </pc:picChg>
          <pc:picChg chg="add mod">
            <ac:chgData name="许 明乐" userId="c245c2684769aa20" providerId="LiveId" clId="{E9C4C25B-13D2-45E4-8A67-D0DB02CA8C7A}" dt="2019-09-14T12:11:18.335" v="112" actId="1076"/>
            <ac:picMkLst>
              <pc:docMk/>
              <pc:sldMasterMk cId="592512350" sldId="2147483648"/>
              <pc:sldLayoutMk cId="2112748883" sldId="2147483649"/>
              <ac:picMk id="11" creationId="{FBF8336D-55A9-479F-B0A2-B4688457BADE}"/>
            </ac:picMkLst>
          </pc:picChg>
          <pc:cxnChg chg="mod">
            <ac:chgData name="许 明乐" userId="c245c2684769aa20" providerId="LiveId" clId="{E9C4C25B-13D2-45E4-8A67-D0DB02CA8C7A}" dt="2019-09-14T12:08:42.940" v="99" actId="1036"/>
            <ac:cxnSpMkLst>
              <pc:docMk/>
              <pc:sldMasterMk cId="592512350" sldId="2147483648"/>
              <pc:sldLayoutMk cId="2112748883" sldId="2147483649"/>
              <ac:cxnSpMk id="9" creationId="{8EEE25DE-A758-460A-8D12-0B745EFEEFF8}"/>
            </ac:cxnSpMkLst>
          </pc:cxnChg>
        </pc:sldLayoutChg>
        <pc:sldLayoutChg chg="addSp modSp">
          <pc:chgData name="许 明乐" userId="c245c2684769aa20" providerId="LiveId" clId="{E9C4C25B-13D2-45E4-8A67-D0DB02CA8C7A}" dt="2019-09-14T12:12:06.240" v="120" actId="1076"/>
          <pc:sldLayoutMkLst>
            <pc:docMk/>
            <pc:sldMasterMk cId="592512350" sldId="2147483648"/>
            <pc:sldLayoutMk cId="2420558653" sldId="2147483663"/>
          </pc:sldLayoutMkLst>
          <pc:picChg chg="add mod">
            <ac:chgData name="许 明乐" userId="c245c2684769aa20" providerId="LiveId" clId="{E9C4C25B-13D2-45E4-8A67-D0DB02CA8C7A}" dt="2019-09-14T12:12:06.240" v="120" actId="1076"/>
            <ac:picMkLst>
              <pc:docMk/>
              <pc:sldMasterMk cId="592512350" sldId="2147483648"/>
              <pc:sldLayoutMk cId="2420558653" sldId="2147483663"/>
              <ac:picMk id="6" creationId="{EA56B4B9-2359-473F-ADA6-86CA95F59A5E}"/>
            </ac:picMkLst>
          </pc:picChg>
          <pc:picChg chg="add mod">
            <ac:chgData name="许 明乐" userId="c245c2684769aa20" providerId="LiveId" clId="{E9C4C25B-13D2-45E4-8A67-D0DB02CA8C7A}" dt="2019-09-14T12:11:05.941" v="109" actId="1076"/>
            <ac:picMkLst>
              <pc:docMk/>
              <pc:sldMasterMk cId="592512350" sldId="2147483648"/>
              <pc:sldLayoutMk cId="2420558653" sldId="2147483663"/>
              <ac:picMk id="8" creationId="{47335782-0E53-412D-AF44-0B1D48AAA81B}"/>
            </ac:picMkLst>
          </pc:picChg>
        </pc:sldLayoutChg>
        <pc:sldLayoutChg chg="addSp delSp">
          <pc:chgData name="许 明乐" userId="c245c2684769aa20" providerId="LiveId" clId="{E9C4C25B-13D2-45E4-8A67-D0DB02CA8C7A}" dt="2019-09-14T12:11:35.395" v="116" actId="478"/>
          <pc:sldLayoutMkLst>
            <pc:docMk/>
            <pc:sldMasterMk cId="592512350" sldId="2147483648"/>
            <pc:sldLayoutMk cId="224768350" sldId="2147483664"/>
          </pc:sldLayoutMkLst>
          <pc:picChg chg="add del">
            <ac:chgData name="许 明乐" userId="c245c2684769aa20" providerId="LiveId" clId="{E9C4C25B-13D2-45E4-8A67-D0DB02CA8C7A}" dt="2019-09-14T12:11:35.395" v="116" actId="478"/>
            <ac:picMkLst>
              <pc:docMk/>
              <pc:sldMasterMk cId="592512350" sldId="2147483648"/>
              <pc:sldLayoutMk cId="224768350" sldId="2147483664"/>
              <ac:picMk id="5" creationId="{4FCF702E-5514-4CE2-9A15-5417FBD2B12C}"/>
            </ac:picMkLst>
          </pc:picChg>
        </pc:sldLayoutChg>
      </pc:sldMasterChg>
    </pc:docChg>
  </pc:docChgLst>
  <pc:docChgLst>
    <pc:chgData name="许 明乐" userId="c245c2684769aa20" providerId="LiveId" clId="{A41D91AF-BD02-4736-B8EB-38418C83545A}"/>
    <pc:docChg chg="undo custSel addSld modSld sldOrd modMainMaster">
      <pc:chgData name="许 明乐" userId="c245c2684769aa20" providerId="LiveId" clId="{A41D91AF-BD02-4736-B8EB-38418C83545A}" dt="2019-09-16T08:45:49.551" v="2489" actId="6549"/>
      <pc:docMkLst>
        <pc:docMk/>
      </pc:docMkLst>
      <pc:sldChg chg="modSp">
        <pc:chgData name="许 明乐" userId="c245c2684769aa20" providerId="LiveId" clId="{A41D91AF-BD02-4736-B8EB-38418C83545A}" dt="2019-09-16T05:25:51.997" v="212" actId="1076"/>
        <pc:sldMkLst>
          <pc:docMk/>
          <pc:sldMk cId="3096930362" sldId="256"/>
        </pc:sldMkLst>
        <pc:spChg chg="mod">
          <ac:chgData name="许 明乐" userId="c245c2684769aa20" providerId="LiveId" clId="{A41D91AF-BD02-4736-B8EB-38418C83545A}" dt="2019-09-16T05:25:51.997" v="212" actId="1076"/>
          <ac:spMkLst>
            <pc:docMk/>
            <pc:sldMk cId="3096930362" sldId="256"/>
            <ac:spMk id="2" creationId="{3EAAA180-68FC-4554-A0FB-9CDA4C969168}"/>
          </ac:spMkLst>
        </pc:spChg>
      </pc:sldChg>
      <pc:sldChg chg="modSp add">
        <pc:chgData name="许 明乐" userId="c245c2684769aa20" providerId="LiveId" clId="{A41D91AF-BD02-4736-B8EB-38418C83545A}" dt="2019-09-16T06:31:26.648" v="214" actId="20577"/>
        <pc:sldMkLst>
          <pc:docMk/>
          <pc:sldMk cId="1643608607" sldId="257"/>
        </pc:sldMkLst>
        <pc:spChg chg="mod">
          <ac:chgData name="许 明乐" userId="c245c2684769aa20" providerId="LiveId" clId="{A41D91AF-BD02-4736-B8EB-38418C83545A}" dt="2019-09-16T06:31:26.648" v="214" actId="20577"/>
          <ac:spMkLst>
            <pc:docMk/>
            <pc:sldMk cId="1643608607" sldId="257"/>
            <ac:spMk id="3" creationId="{5462F2F6-7C36-4953-99CF-04F0713453B8}"/>
          </ac:spMkLst>
        </pc:spChg>
      </pc:sldChg>
      <pc:sldChg chg="addSp modSp add">
        <pc:chgData name="许 明乐" userId="c245c2684769aa20" providerId="LiveId" clId="{A41D91AF-BD02-4736-B8EB-38418C83545A}" dt="2019-09-16T06:33:00.641" v="360" actId="1076"/>
        <pc:sldMkLst>
          <pc:docMk/>
          <pc:sldMk cId="258321088" sldId="258"/>
        </pc:sldMkLst>
        <pc:spChg chg="mod">
          <ac:chgData name="许 明乐" userId="c245c2684769aa20" providerId="LiveId" clId="{A41D91AF-BD02-4736-B8EB-38418C83545A}" dt="2019-09-16T06:32:47.339" v="358" actId="20577"/>
          <ac:spMkLst>
            <pc:docMk/>
            <pc:sldMk cId="258321088" sldId="258"/>
            <ac:spMk id="2" creationId="{5526BF4F-F860-4081-8E2E-DD6782A3D72A}"/>
          </ac:spMkLst>
        </pc:spChg>
        <pc:spChg chg="mod">
          <ac:chgData name="许 明乐" userId="c245c2684769aa20" providerId="LiveId" clId="{A41D91AF-BD02-4736-B8EB-38418C83545A}" dt="2019-09-16T06:31:38.779" v="230" actId="20577"/>
          <ac:spMkLst>
            <pc:docMk/>
            <pc:sldMk cId="258321088" sldId="258"/>
            <ac:spMk id="3" creationId="{B056BA33-1E07-4BD4-8A46-BF823C5C4C80}"/>
          </ac:spMkLst>
        </pc:spChg>
        <pc:picChg chg="add mod">
          <ac:chgData name="许 明乐" userId="c245c2684769aa20" providerId="LiveId" clId="{A41D91AF-BD02-4736-B8EB-38418C83545A}" dt="2019-09-16T06:33:00.641" v="360" actId="1076"/>
          <ac:picMkLst>
            <pc:docMk/>
            <pc:sldMk cId="258321088" sldId="258"/>
            <ac:picMk id="4" creationId="{C5C1DBA9-1530-4DF9-B4EC-EF5555D25929}"/>
          </ac:picMkLst>
        </pc:picChg>
      </pc:sldChg>
      <pc:sldChg chg="addSp modSp add">
        <pc:chgData name="许 明乐" userId="c245c2684769aa20" providerId="LiveId" clId="{A41D91AF-BD02-4736-B8EB-38418C83545A}" dt="2019-09-16T08:36:31.117" v="2456" actId="20577"/>
        <pc:sldMkLst>
          <pc:docMk/>
          <pc:sldMk cId="247552859" sldId="259"/>
        </pc:sldMkLst>
        <pc:spChg chg="mod">
          <ac:chgData name="许 明乐" userId="c245c2684769aa20" providerId="LiveId" clId="{A41D91AF-BD02-4736-B8EB-38418C83545A}" dt="2019-09-16T08:36:31.117" v="2456" actId="20577"/>
          <ac:spMkLst>
            <pc:docMk/>
            <pc:sldMk cId="247552859" sldId="259"/>
            <ac:spMk id="2" creationId="{F7538F15-E617-4A81-A010-6576C0A1A97C}"/>
          </ac:spMkLst>
        </pc:spChg>
        <pc:spChg chg="mod">
          <ac:chgData name="许 明乐" userId="c245c2684769aa20" providerId="LiveId" clId="{A41D91AF-BD02-4736-B8EB-38418C83545A}" dt="2019-09-16T06:33:51.483" v="390" actId="20577"/>
          <ac:spMkLst>
            <pc:docMk/>
            <pc:sldMk cId="247552859" sldId="259"/>
            <ac:spMk id="3" creationId="{FD53D302-E29E-466C-A131-3CB2D9745849}"/>
          </ac:spMkLst>
        </pc:spChg>
        <pc:picChg chg="add mod">
          <ac:chgData name="许 明乐" userId="c245c2684769aa20" providerId="LiveId" clId="{A41D91AF-BD02-4736-B8EB-38418C83545A}" dt="2019-09-16T06:40:28.340" v="578" actId="14100"/>
          <ac:picMkLst>
            <pc:docMk/>
            <pc:sldMk cId="247552859" sldId="259"/>
            <ac:picMk id="4" creationId="{19E3141C-7DA1-4A04-8481-0F3C96DB3AF1}"/>
          </ac:picMkLst>
        </pc:picChg>
        <pc:picChg chg="add mod">
          <ac:chgData name="许 明乐" userId="c245c2684769aa20" providerId="LiveId" clId="{A41D91AF-BD02-4736-B8EB-38418C83545A}" dt="2019-09-16T06:40:55.810" v="590" actId="1035"/>
          <ac:picMkLst>
            <pc:docMk/>
            <pc:sldMk cId="247552859" sldId="259"/>
            <ac:picMk id="5" creationId="{EC687B09-0EA5-4961-92F1-99D3704F19C3}"/>
          </ac:picMkLst>
        </pc:picChg>
      </pc:sldChg>
      <pc:sldChg chg="addSp modSp add ord">
        <pc:chgData name="许 明乐" userId="c245c2684769aa20" providerId="LiveId" clId="{A41D91AF-BD02-4736-B8EB-38418C83545A}" dt="2019-09-16T08:26:01.441" v="2400" actId="20577"/>
        <pc:sldMkLst>
          <pc:docMk/>
          <pc:sldMk cId="3891335202" sldId="260"/>
        </pc:sldMkLst>
        <pc:spChg chg="mod">
          <ac:chgData name="许 明乐" userId="c245c2684769aa20" providerId="LiveId" clId="{A41D91AF-BD02-4736-B8EB-38418C83545A}" dt="2019-09-16T08:26:01.441" v="2400" actId="20577"/>
          <ac:spMkLst>
            <pc:docMk/>
            <pc:sldMk cId="3891335202" sldId="260"/>
            <ac:spMk id="2" creationId="{849F7951-5A2C-4DA1-9189-EC8E0BABA45C}"/>
          </ac:spMkLst>
        </pc:spChg>
        <pc:spChg chg="mod">
          <ac:chgData name="许 明乐" userId="c245c2684769aa20" providerId="LiveId" clId="{A41D91AF-BD02-4736-B8EB-38418C83545A}" dt="2019-09-16T06:42:27.667" v="758" actId="20577"/>
          <ac:spMkLst>
            <pc:docMk/>
            <pc:sldMk cId="3891335202" sldId="260"/>
            <ac:spMk id="3" creationId="{73173CCC-434D-4D4D-9191-A1E03BB15913}"/>
          </ac:spMkLst>
        </pc:spChg>
        <pc:picChg chg="add mod">
          <ac:chgData name="许 明乐" userId="c245c2684769aa20" providerId="LiveId" clId="{A41D91AF-BD02-4736-B8EB-38418C83545A}" dt="2019-09-16T06:59:13.247" v="972" actId="1076"/>
          <ac:picMkLst>
            <pc:docMk/>
            <pc:sldMk cId="3891335202" sldId="260"/>
            <ac:picMk id="4" creationId="{F58A7606-BBDA-4AF0-8F64-EAE6740457EA}"/>
          </ac:picMkLst>
        </pc:picChg>
      </pc:sldChg>
      <pc:sldChg chg="addSp modSp add">
        <pc:chgData name="许 明乐" userId="c245c2684769aa20" providerId="LiveId" clId="{A41D91AF-BD02-4736-B8EB-38418C83545A}" dt="2019-09-16T07:03:22.064" v="1109" actId="20577"/>
        <pc:sldMkLst>
          <pc:docMk/>
          <pc:sldMk cId="1023339988" sldId="261"/>
        </pc:sldMkLst>
        <pc:spChg chg="mod">
          <ac:chgData name="许 明乐" userId="c245c2684769aa20" providerId="LiveId" clId="{A41D91AF-BD02-4736-B8EB-38418C83545A}" dt="2019-09-16T07:03:22.064" v="1109" actId="20577"/>
          <ac:spMkLst>
            <pc:docMk/>
            <pc:sldMk cId="1023339988" sldId="261"/>
            <ac:spMk id="2" creationId="{1F067CD5-E615-416E-9752-962FDDCFE38B}"/>
          </ac:spMkLst>
        </pc:spChg>
        <pc:spChg chg="mod">
          <ac:chgData name="许 明乐" userId="c245c2684769aa20" providerId="LiveId" clId="{A41D91AF-BD02-4736-B8EB-38418C83545A}" dt="2019-09-16T06:53:03.596" v="828" actId="20577"/>
          <ac:spMkLst>
            <pc:docMk/>
            <pc:sldMk cId="1023339988" sldId="261"/>
            <ac:spMk id="3" creationId="{08AE3CF7-04B2-4005-87AA-1B7939F874D3}"/>
          </ac:spMkLst>
        </pc:spChg>
        <pc:picChg chg="add mod modCrop">
          <ac:chgData name="许 明乐" userId="c245c2684769aa20" providerId="LiveId" clId="{A41D91AF-BD02-4736-B8EB-38418C83545A}" dt="2019-09-16T07:02:49.610" v="1103" actId="1076"/>
          <ac:picMkLst>
            <pc:docMk/>
            <pc:sldMk cId="1023339988" sldId="261"/>
            <ac:picMk id="4" creationId="{6AB01EE5-A4EB-4B85-A0C8-999D3F672B01}"/>
          </ac:picMkLst>
        </pc:picChg>
      </pc:sldChg>
      <pc:sldChg chg="addSp modSp add">
        <pc:chgData name="许 明乐" userId="c245c2684769aa20" providerId="LiveId" clId="{A41D91AF-BD02-4736-B8EB-38418C83545A}" dt="2019-09-16T08:08:49.035" v="1842"/>
        <pc:sldMkLst>
          <pc:docMk/>
          <pc:sldMk cId="3154129052" sldId="262"/>
        </pc:sldMkLst>
        <pc:spChg chg="mod">
          <ac:chgData name="许 明乐" userId="c245c2684769aa20" providerId="LiveId" clId="{A41D91AF-BD02-4736-B8EB-38418C83545A}" dt="2019-09-16T08:08:49.035" v="1842"/>
          <ac:spMkLst>
            <pc:docMk/>
            <pc:sldMk cId="3154129052" sldId="262"/>
            <ac:spMk id="2" creationId="{EA27FE06-0631-4DC9-B662-52BAF9DB1564}"/>
          </ac:spMkLst>
        </pc:spChg>
        <pc:spChg chg="mod">
          <ac:chgData name="许 明乐" userId="c245c2684769aa20" providerId="LiveId" clId="{A41D91AF-BD02-4736-B8EB-38418C83545A}" dt="2019-09-16T07:06:19.862" v="1138" actId="20577"/>
          <ac:spMkLst>
            <pc:docMk/>
            <pc:sldMk cId="3154129052" sldId="262"/>
            <ac:spMk id="3" creationId="{2D810C06-7F5B-449D-8435-D69ACB07CB20}"/>
          </ac:spMkLst>
        </pc:spChg>
        <pc:spChg chg="add mod">
          <ac:chgData name="许 明乐" userId="c245c2684769aa20" providerId="LiveId" clId="{A41D91AF-BD02-4736-B8EB-38418C83545A}" dt="2019-09-16T08:01:10.601" v="1564" actId="1038"/>
          <ac:spMkLst>
            <pc:docMk/>
            <pc:sldMk cId="3154129052" sldId="262"/>
            <ac:spMk id="5" creationId="{D372AC09-1E11-480C-9ABA-578615284C86}"/>
          </ac:spMkLst>
        </pc:spChg>
        <pc:spChg chg="add mod">
          <ac:chgData name="许 明乐" userId="c245c2684769aa20" providerId="LiveId" clId="{A41D91AF-BD02-4736-B8EB-38418C83545A}" dt="2019-09-16T08:01:10.601" v="1564" actId="1038"/>
          <ac:spMkLst>
            <pc:docMk/>
            <pc:sldMk cId="3154129052" sldId="262"/>
            <ac:spMk id="6" creationId="{A35A4AFD-0999-430B-8459-19FA7A44CF6F}"/>
          </ac:spMkLst>
        </pc:spChg>
        <pc:spChg chg="add mod">
          <ac:chgData name="许 明乐" userId="c245c2684769aa20" providerId="LiveId" clId="{A41D91AF-BD02-4736-B8EB-38418C83545A}" dt="2019-09-16T08:01:10.601" v="1564" actId="1038"/>
          <ac:spMkLst>
            <pc:docMk/>
            <pc:sldMk cId="3154129052" sldId="262"/>
            <ac:spMk id="8" creationId="{D13913DA-1B31-4357-A8A0-20B62B52423C}"/>
          </ac:spMkLst>
        </pc:spChg>
        <pc:spChg chg="add mod">
          <ac:chgData name="许 明乐" userId="c245c2684769aa20" providerId="LiveId" clId="{A41D91AF-BD02-4736-B8EB-38418C83545A}" dt="2019-09-16T08:01:10.601" v="1564" actId="1038"/>
          <ac:spMkLst>
            <pc:docMk/>
            <pc:sldMk cId="3154129052" sldId="262"/>
            <ac:spMk id="10" creationId="{7E43B013-8336-4322-82DF-164D79717354}"/>
          </ac:spMkLst>
        </pc:spChg>
        <pc:grpChg chg="add mod">
          <ac:chgData name="许 明乐" userId="c245c2684769aa20" providerId="LiveId" clId="{A41D91AF-BD02-4736-B8EB-38418C83545A}" dt="2019-09-16T08:01:17.013" v="1566" actId="1076"/>
          <ac:grpSpMkLst>
            <pc:docMk/>
            <pc:sldMk cId="3154129052" sldId="262"/>
            <ac:grpSpMk id="13" creationId="{E9A787B5-6544-42DF-B479-3F11F2427918}"/>
          </ac:grpSpMkLst>
        </pc:grpChg>
        <pc:picChg chg="add mod modCrop">
          <ac:chgData name="许 明乐" userId="c245c2684769aa20" providerId="LiveId" clId="{A41D91AF-BD02-4736-B8EB-38418C83545A}" dt="2019-09-16T08:01:14.888" v="1565" actId="164"/>
          <ac:picMkLst>
            <pc:docMk/>
            <pc:sldMk cId="3154129052" sldId="262"/>
            <ac:picMk id="4" creationId="{C2AEC8A6-4720-48E2-A645-B5E539D8EACA}"/>
          </ac:picMkLst>
        </pc:picChg>
        <pc:picChg chg="add mod modCrop">
          <ac:chgData name="许 明乐" userId="c245c2684769aa20" providerId="LiveId" clId="{A41D91AF-BD02-4736-B8EB-38418C83545A}" dt="2019-09-16T08:01:14.888" v="1565" actId="164"/>
          <ac:picMkLst>
            <pc:docMk/>
            <pc:sldMk cId="3154129052" sldId="262"/>
            <ac:picMk id="9" creationId="{5F5F9D0D-ADD8-469E-86E2-8D34970A92F6}"/>
          </ac:picMkLst>
        </pc:picChg>
        <pc:picChg chg="add mod">
          <ac:chgData name="许 明乐" userId="c245c2684769aa20" providerId="LiveId" clId="{A41D91AF-BD02-4736-B8EB-38418C83545A}" dt="2019-09-16T07:31:24.549" v="1334" actId="1076"/>
          <ac:picMkLst>
            <pc:docMk/>
            <pc:sldMk cId="3154129052" sldId="262"/>
            <ac:picMk id="1026" creationId="{9F614BF4-7933-4AB9-BD7C-3D96536B57D3}"/>
          </ac:picMkLst>
        </pc:picChg>
        <pc:cxnChg chg="add mod">
          <ac:chgData name="许 明乐" userId="c245c2684769aa20" providerId="LiveId" clId="{A41D91AF-BD02-4736-B8EB-38418C83545A}" dt="2019-09-16T07:35:49.868" v="1459" actId="1582"/>
          <ac:cxnSpMkLst>
            <pc:docMk/>
            <pc:sldMk cId="3154129052" sldId="262"/>
            <ac:cxnSpMk id="11" creationId="{C1DBCDA4-FA40-4FC6-B42F-F76EFB82FA4F}"/>
          </ac:cxnSpMkLst>
        </pc:cxnChg>
      </pc:sldChg>
      <pc:sldChg chg="addSp delSp modSp add">
        <pc:chgData name="许 明乐" userId="c245c2684769aa20" providerId="LiveId" clId="{A41D91AF-BD02-4736-B8EB-38418C83545A}" dt="2019-09-16T08:08:59.536" v="1846"/>
        <pc:sldMkLst>
          <pc:docMk/>
          <pc:sldMk cId="3623498418" sldId="263"/>
        </pc:sldMkLst>
        <pc:spChg chg="mod">
          <ac:chgData name="许 明乐" userId="c245c2684769aa20" providerId="LiveId" clId="{A41D91AF-BD02-4736-B8EB-38418C83545A}" dt="2019-09-16T08:05:19.612" v="1741" actId="114"/>
          <ac:spMkLst>
            <pc:docMk/>
            <pc:sldMk cId="3623498418" sldId="263"/>
            <ac:spMk id="2" creationId="{3BDF549A-9FAC-43DB-AEEB-3B940F8D3995}"/>
          </ac:spMkLst>
        </pc:spChg>
        <pc:spChg chg="mod">
          <ac:chgData name="许 明乐" userId="c245c2684769aa20" providerId="LiveId" clId="{A41D91AF-BD02-4736-B8EB-38418C83545A}" dt="2019-09-16T07:36:44.209" v="1462" actId="20577"/>
          <ac:spMkLst>
            <pc:docMk/>
            <pc:sldMk cId="3623498418" sldId="263"/>
            <ac:spMk id="3" creationId="{F7B06EE1-8D9E-483B-8FBE-6D3CAA6D8427}"/>
          </ac:spMkLst>
        </pc:spChg>
        <pc:spChg chg="add del">
          <ac:chgData name="许 明乐" userId="c245c2684769aa20" providerId="LiveId" clId="{A41D91AF-BD02-4736-B8EB-38418C83545A}" dt="2019-09-16T08:08:59.536" v="1846"/>
          <ac:spMkLst>
            <pc:docMk/>
            <pc:sldMk cId="3623498418" sldId="263"/>
            <ac:spMk id="8" creationId="{03CCE015-E1AA-4454-A844-FC047BD138A3}"/>
          </ac:spMkLst>
        </pc:spChg>
        <pc:picChg chg="add mod modCrop">
          <ac:chgData name="许 明乐" userId="c245c2684769aa20" providerId="LiveId" clId="{A41D91AF-BD02-4736-B8EB-38418C83545A}" dt="2019-09-16T07:44:57.608" v="1516" actId="732"/>
          <ac:picMkLst>
            <pc:docMk/>
            <pc:sldMk cId="3623498418" sldId="263"/>
            <ac:picMk id="4" creationId="{3E509F89-A5B9-4458-8C03-F3BC37427DDC}"/>
          </ac:picMkLst>
        </pc:picChg>
        <pc:picChg chg="add mod modCrop">
          <ac:chgData name="许 明乐" userId="c245c2684769aa20" providerId="LiveId" clId="{A41D91AF-BD02-4736-B8EB-38418C83545A}" dt="2019-09-16T07:45:09.786" v="1522" actId="1038"/>
          <ac:picMkLst>
            <pc:docMk/>
            <pc:sldMk cId="3623498418" sldId="263"/>
            <ac:picMk id="5" creationId="{8D744C43-DF9D-4193-8D6A-6D28CF638A0A}"/>
          </ac:picMkLst>
        </pc:picChg>
        <pc:picChg chg="add mod">
          <ac:chgData name="许 明乐" userId="c245c2684769aa20" providerId="LiveId" clId="{A41D91AF-BD02-4736-B8EB-38418C83545A}" dt="2019-09-16T08:08:58.567" v="1845" actId="1076"/>
          <ac:picMkLst>
            <pc:docMk/>
            <pc:sldMk cId="3623498418" sldId="263"/>
            <ac:picMk id="6" creationId="{759285C0-3476-48A1-A81A-C42CC614B7A8}"/>
          </ac:picMkLst>
        </pc:picChg>
        <pc:picChg chg="add mod">
          <ac:chgData name="许 明乐" userId="c245c2684769aa20" providerId="LiveId" clId="{A41D91AF-BD02-4736-B8EB-38418C83545A}" dt="2019-09-16T08:05:38.284" v="1743" actId="1076"/>
          <ac:picMkLst>
            <pc:docMk/>
            <pc:sldMk cId="3623498418" sldId="263"/>
            <ac:picMk id="7" creationId="{8F4BB79E-ECFD-45F0-ADCD-AFB0FF638A1D}"/>
          </ac:picMkLst>
        </pc:picChg>
      </pc:sldChg>
      <pc:sldChg chg="addSp delSp modSp add">
        <pc:chgData name="许 明乐" userId="c245c2684769aa20" providerId="LiveId" clId="{A41D91AF-BD02-4736-B8EB-38418C83545A}" dt="2019-09-16T08:45:49.551" v="2489" actId="6549"/>
        <pc:sldMkLst>
          <pc:docMk/>
          <pc:sldMk cId="1435406641" sldId="264"/>
        </pc:sldMkLst>
        <pc:spChg chg="mod ord">
          <ac:chgData name="许 明乐" userId="c245c2684769aa20" providerId="LiveId" clId="{A41D91AF-BD02-4736-B8EB-38418C83545A}" dt="2019-09-16T08:15:04.249" v="1871"/>
          <ac:spMkLst>
            <pc:docMk/>
            <pc:sldMk cId="1435406641" sldId="264"/>
            <ac:spMk id="2" creationId="{D7DD08A3-30BE-4127-998E-6F2BF07244E6}"/>
          </ac:spMkLst>
        </pc:spChg>
        <pc:spChg chg="mod">
          <ac:chgData name="许 明乐" userId="c245c2684769aa20" providerId="LiveId" clId="{A41D91AF-BD02-4736-B8EB-38418C83545A}" dt="2019-09-16T08:45:49.551" v="2489" actId="6549"/>
          <ac:spMkLst>
            <pc:docMk/>
            <pc:sldMk cId="1435406641" sldId="264"/>
            <ac:spMk id="3" creationId="{C6EE41A6-F386-466B-8973-54B5C21C5EB6}"/>
          </ac:spMkLst>
        </pc:spChg>
        <pc:spChg chg="add">
          <ac:chgData name="许 明乐" userId="c245c2684769aa20" providerId="LiveId" clId="{A41D91AF-BD02-4736-B8EB-38418C83545A}" dt="2019-09-16T08:07:50.985" v="1803"/>
          <ac:spMkLst>
            <pc:docMk/>
            <pc:sldMk cId="1435406641" sldId="264"/>
            <ac:spMk id="4" creationId="{06440451-4E18-4353-9585-DEC189E95D13}"/>
          </ac:spMkLst>
        </pc:spChg>
        <pc:spChg chg="add del">
          <ac:chgData name="许 明乐" userId="c245c2684769aa20" providerId="LiveId" clId="{A41D91AF-BD02-4736-B8EB-38418C83545A}" dt="2019-09-16T08:12:35.574" v="1854"/>
          <ac:spMkLst>
            <pc:docMk/>
            <pc:sldMk cId="1435406641" sldId="264"/>
            <ac:spMk id="5" creationId="{3CE39E3D-609D-4204-8138-C58DA608613C}"/>
          </ac:spMkLst>
        </pc:spChg>
        <pc:spChg chg="add del">
          <ac:chgData name="许 明乐" userId="c245c2684769aa20" providerId="LiveId" clId="{A41D91AF-BD02-4736-B8EB-38418C83545A}" dt="2019-09-16T08:12:35.227" v="1853"/>
          <ac:spMkLst>
            <pc:docMk/>
            <pc:sldMk cId="1435406641" sldId="264"/>
            <ac:spMk id="6" creationId="{248950F0-FEC5-482A-817D-BBEA4A52949D}"/>
          </ac:spMkLst>
        </pc:spChg>
        <pc:spChg chg="add mod">
          <ac:chgData name="许 明乐" userId="c245c2684769aa20" providerId="LiveId" clId="{A41D91AF-BD02-4736-B8EB-38418C83545A}" dt="2019-09-16T08:12:45.548" v="1858" actId="14100"/>
          <ac:spMkLst>
            <pc:docMk/>
            <pc:sldMk cId="1435406641" sldId="264"/>
            <ac:spMk id="7" creationId="{7259E4F6-81EE-45DF-B6CF-79EBF8D1E6BD}"/>
          </ac:spMkLst>
        </pc:spChg>
        <pc:spChg chg="add">
          <ac:chgData name="许 明乐" userId="c245c2684769aa20" providerId="LiveId" clId="{A41D91AF-BD02-4736-B8EB-38418C83545A}" dt="2019-09-16T08:13:06.588" v="1859"/>
          <ac:spMkLst>
            <pc:docMk/>
            <pc:sldMk cId="1435406641" sldId="264"/>
            <ac:spMk id="8" creationId="{4CB48F28-C33F-4A18-8211-3226824230A2}"/>
          </ac:spMkLst>
        </pc:spChg>
        <pc:spChg chg="add mod">
          <ac:chgData name="许 明乐" userId="c245c2684769aa20" providerId="LiveId" clId="{A41D91AF-BD02-4736-B8EB-38418C83545A}" dt="2019-09-16T08:16:35.356" v="2022" actId="207"/>
          <ac:spMkLst>
            <pc:docMk/>
            <pc:sldMk cId="1435406641" sldId="264"/>
            <ac:spMk id="10" creationId="{E07D2616-3297-4894-9A65-C992BDFFC627}"/>
          </ac:spMkLst>
        </pc:spChg>
        <pc:picChg chg="add mod">
          <ac:chgData name="许 明乐" userId="c245c2684769aa20" providerId="LiveId" clId="{A41D91AF-BD02-4736-B8EB-38418C83545A}" dt="2019-09-16T08:16:30.396" v="2020" actId="1076"/>
          <ac:picMkLst>
            <pc:docMk/>
            <pc:sldMk cId="1435406641" sldId="264"/>
            <ac:picMk id="9" creationId="{06B62E50-A960-4F10-93DB-DDF09DD9A79C}"/>
          </ac:picMkLst>
        </pc:picChg>
        <pc:picChg chg="add del mod">
          <ac:chgData name="许 明乐" userId="c245c2684769aa20" providerId="LiveId" clId="{A41D91AF-BD02-4736-B8EB-38418C83545A}" dt="2019-09-16T08:12:37.424" v="1856" actId="478"/>
          <ac:picMkLst>
            <pc:docMk/>
            <pc:sldMk cId="1435406641" sldId="264"/>
            <ac:picMk id="2052" creationId="{D9328061-E35C-439F-A657-C3FC1120386B}"/>
          </ac:picMkLst>
        </pc:picChg>
      </pc:sldChg>
      <pc:sldChg chg="modSp add">
        <pc:chgData name="许 明乐" userId="c245c2684769aa20" providerId="LiveId" clId="{A41D91AF-BD02-4736-B8EB-38418C83545A}" dt="2019-09-16T08:24:08.805" v="2321" actId="207"/>
        <pc:sldMkLst>
          <pc:docMk/>
          <pc:sldMk cId="315099728" sldId="265"/>
        </pc:sldMkLst>
        <pc:spChg chg="mod">
          <ac:chgData name="许 明乐" userId="c245c2684769aa20" providerId="LiveId" clId="{A41D91AF-BD02-4736-B8EB-38418C83545A}" dt="2019-09-16T08:24:08.805" v="2321" actId="207"/>
          <ac:spMkLst>
            <pc:docMk/>
            <pc:sldMk cId="315099728" sldId="265"/>
            <ac:spMk id="2" creationId="{D3CEAB84-EACA-4BE0-A8ED-92EC9D8538FB}"/>
          </ac:spMkLst>
        </pc:spChg>
        <pc:spChg chg="mod">
          <ac:chgData name="许 明乐" userId="c245c2684769aa20" providerId="LiveId" clId="{A41D91AF-BD02-4736-B8EB-38418C83545A}" dt="2019-09-16T08:18:25.042" v="2023"/>
          <ac:spMkLst>
            <pc:docMk/>
            <pc:sldMk cId="315099728" sldId="265"/>
            <ac:spMk id="3" creationId="{9F12E949-8CD8-4BD5-B5EF-18A6FE52DD15}"/>
          </ac:spMkLst>
        </pc:spChg>
      </pc:sldChg>
      <pc:sldMasterChg chg="addSp delSp modSp modSldLayout">
        <pc:chgData name="许 明乐" userId="c245c2684769aa20" providerId="LiveId" clId="{A41D91AF-BD02-4736-B8EB-38418C83545A}" dt="2019-09-16T08:44:22.152" v="2458" actId="20577"/>
        <pc:sldMasterMkLst>
          <pc:docMk/>
          <pc:sldMasterMk cId="592512350" sldId="2147483648"/>
        </pc:sldMasterMkLst>
        <pc:spChg chg="mod">
          <ac:chgData name="许 明乐" userId="c245c2684769aa20" providerId="LiveId" clId="{A41D91AF-BD02-4736-B8EB-38418C83545A}" dt="2019-09-15T13:11:33.028" v="141" actId="207"/>
          <ac:spMkLst>
            <pc:docMk/>
            <pc:sldMasterMk cId="592512350" sldId="2147483648"/>
            <ac:spMk id="2" creationId="{00000000-0000-0000-0000-000000000000}"/>
          </ac:spMkLst>
        </pc:spChg>
        <pc:spChg chg="mod">
          <ac:chgData name="许 明乐" userId="c245c2684769aa20" providerId="LiveId" clId="{A41D91AF-BD02-4736-B8EB-38418C83545A}" dt="2019-09-15T13:11:30.601" v="140" actId="207"/>
          <ac:spMkLst>
            <pc:docMk/>
            <pc:sldMasterMk cId="592512350" sldId="2147483648"/>
            <ac:spMk id="3" creationId="{00000000-0000-0000-0000-000000000000}"/>
          </ac:spMkLst>
        </pc:spChg>
        <pc:spChg chg="add mod">
          <ac:chgData name="许 明乐" userId="c245c2684769aa20" providerId="LiveId" clId="{A41D91AF-BD02-4736-B8EB-38418C83545A}" dt="2019-09-15T13:09:42.653" v="124" actId="14100"/>
          <ac:spMkLst>
            <pc:docMk/>
            <pc:sldMasterMk cId="592512350" sldId="2147483648"/>
            <ac:spMk id="4" creationId="{17FE398D-A2F7-4761-A8A2-400E0F4075A2}"/>
          </ac:spMkLst>
        </pc:spChg>
        <pc:spChg chg="add del mod">
          <ac:chgData name="许 明乐" userId="c245c2684769aa20" providerId="LiveId" clId="{A41D91AF-BD02-4736-B8EB-38418C83545A}" dt="2019-09-15T13:08:05.071" v="108" actId="478"/>
          <ac:spMkLst>
            <pc:docMk/>
            <pc:sldMasterMk cId="592512350" sldId="2147483648"/>
            <ac:spMk id="6" creationId="{69B24043-D339-4C37-940C-BB204A838F0B}"/>
          </ac:spMkLst>
        </pc:spChg>
        <pc:spChg chg="del">
          <ac:chgData name="许 明乐" userId="c245c2684769aa20" providerId="LiveId" clId="{A41D91AF-BD02-4736-B8EB-38418C83545A}" dt="2019-09-15T13:01:12.307" v="2" actId="478"/>
          <ac:spMkLst>
            <pc:docMk/>
            <pc:sldMasterMk cId="592512350" sldId="2147483648"/>
            <ac:spMk id="7" creationId="{00000000-0000-0000-0000-000000000000}"/>
          </ac:spMkLst>
        </pc:spChg>
        <pc:spChg chg="del mod">
          <ac:chgData name="许 明乐" userId="c245c2684769aa20" providerId="LiveId" clId="{A41D91AF-BD02-4736-B8EB-38418C83545A}" dt="2019-09-15T13:02:57.065" v="39" actId="478"/>
          <ac:spMkLst>
            <pc:docMk/>
            <pc:sldMasterMk cId="592512350" sldId="2147483648"/>
            <ac:spMk id="9" creationId="{00000000-0000-0000-0000-000000000000}"/>
          </ac:spMkLst>
        </pc:spChg>
        <pc:spChg chg="add mod">
          <ac:chgData name="许 明乐" userId="c245c2684769aa20" providerId="LiveId" clId="{A41D91AF-BD02-4736-B8EB-38418C83545A}" dt="2019-09-15T13:09:47.220" v="125" actId="1076"/>
          <ac:spMkLst>
            <pc:docMk/>
            <pc:sldMasterMk cId="592512350" sldId="2147483648"/>
            <ac:spMk id="12" creationId="{4E51B7F3-D072-4B03-9794-D9DBF1919D6A}"/>
          </ac:spMkLst>
        </pc:spChg>
        <pc:picChg chg="add mod modCrop">
          <ac:chgData name="许 明乐" userId="c245c2684769aa20" providerId="LiveId" clId="{A41D91AF-BD02-4736-B8EB-38418C83545A}" dt="2019-09-15T13:08:02.110" v="107" actId="14100"/>
          <ac:picMkLst>
            <pc:docMk/>
            <pc:sldMasterMk cId="592512350" sldId="2147483648"/>
            <ac:picMk id="5" creationId="{068B2A29-88A3-4BA8-B27D-CE64C8D559F0}"/>
          </ac:picMkLst>
        </pc:picChg>
        <pc:picChg chg="del">
          <ac:chgData name="许 明乐" userId="c245c2684769aa20" providerId="LiveId" clId="{A41D91AF-BD02-4736-B8EB-38418C83545A}" dt="2019-09-15T13:01:13.869" v="3" actId="478"/>
          <ac:picMkLst>
            <pc:docMk/>
            <pc:sldMasterMk cId="592512350" sldId="2147483648"/>
            <ac:picMk id="8" creationId="{00000000-0000-0000-0000-000000000000}"/>
          </ac:picMkLst>
        </pc:picChg>
        <pc:picChg chg="mod">
          <ac:chgData name="许 明乐" userId="c245c2684769aa20" providerId="LiveId" clId="{A41D91AF-BD02-4736-B8EB-38418C83545A}" dt="2019-09-15T13:09:50.691" v="126" actId="1076"/>
          <ac:picMkLst>
            <pc:docMk/>
            <pc:sldMasterMk cId="592512350" sldId="2147483648"/>
            <ac:picMk id="10" creationId="{0D87B8A1-3C7D-469E-8738-FBBCE83C0415}"/>
          </ac:picMkLst>
        </pc:picChg>
        <pc:picChg chg="del">
          <ac:chgData name="许 明乐" userId="c245c2684769aa20" providerId="LiveId" clId="{A41D91AF-BD02-4736-B8EB-38418C83545A}" dt="2019-09-15T13:01:47.952" v="7" actId="478"/>
          <ac:picMkLst>
            <pc:docMk/>
            <pc:sldMasterMk cId="592512350" sldId="2147483648"/>
            <ac:picMk id="11" creationId="{49219DDF-E969-4C00-B8EA-1FB82B6B8CFB}"/>
          </ac:picMkLst>
        </pc:picChg>
        <pc:sldLayoutChg chg="addSp delSp modSp">
          <pc:chgData name="许 明乐" userId="c245c2684769aa20" providerId="LiveId" clId="{A41D91AF-BD02-4736-B8EB-38418C83545A}" dt="2019-09-16T05:24:26.059" v="150"/>
          <pc:sldLayoutMkLst>
            <pc:docMk/>
            <pc:sldMasterMk cId="592512350" sldId="2147483648"/>
            <pc:sldLayoutMk cId="2112748883" sldId="2147483649"/>
          </pc:sldLayoutMkLst>
          <pc:spChg chg="mod">
            <ac:chgData name="许 明乐" userId="c245c2684769aa20" providerId="LiveId" clId="{A41D91AF-BD02-4736-B8EB-38418C83545A}" dt="2019-09-15T13:11:37.081" v="142" actId="207"/>
            <ac:spMkLst>
              <pc:docMk/>
              <pc:sldMasterMk cId="592512350" sldId="2147483648"/>
              <pc:sldLayoutMk cId="2112748883" sldId="2147483649"/>
              <ac:spMk id="2" creationId="{00000000-0000-0000-0000-000000000000}"/>
            </ac:spMkLst>
          </pc:spChg>
          <pc:spChg chg="mod">
            <ac:chgData name="许 明乐" userId="c245c2684769aa20" providerId="LiveId" clId="{A41D91AF-BD02-4736-B8EB-38418C83545A}" dt="2019-09-15T13:11:39.505" v="143" actId="207"/>
            <ac:spMkLst>
              <pc:docMk/>
              <pc:sldMasterMk cId="592512350" sldId="2147483648"/>
              <pc:sldLayoutMk cId="2112748883" sldId="2147483649"/>
              <ac:spMk id="3" creationId="{00000000-0000-0000-0000-000000000000}"/>
            </ac:spMkLst>
          </pc:spChg>
          <pc:spChg chg="add del mod">
            <ac:chgData name="许 明乐" userId="c245c2684769aa20" providerId="LiveId" clId="{A41D91AF-BD02-4736-B8EB-38418C83545A}" dt="2019-09-16T05:24:26.059" v="150"/>
            <ac:spMkLst>
              <pc:docMk/>
              <pc:sldMasterMk cId="592512350" sldId="2147483648"/>
              <pc:sldLayoutMk cId="2112748883" sldId="2147483649"/>
              <ac:spMk id="4" creationId="{ED131758-516E-4969-8577-0678BA016C0C}"/>
            </ac:spMkLst>
          </pc:spChg>
          <pc:spChg chg="del">
            <ac:chgData name="许 明乐" userId="c245c2684769aa20" providerId="LiveId" clId="{A41D91AF-BD02-4736-B8EB-38418C83545A}" dt="2019-09-15T13:01:07.391" v="0" actId="478"/>
            <ac:spMkLst>
              <pc:docMk/>
              <pc:sldMasterMk cId="592512350" sldId="2147483648"/>
              <pc:sldLayoutMk cId="2112748883" sldId="2147483649"/>
              <ac:spMk id="10" creationId="{00000000-0000-0000-0000-000000000000}"/>
            </ac:spMkLst>
          </pc:spChg>
          <pc:picChg chg="del">
            <ac:chgData name="许 明乐" userId="c245c2684769aa20" providerId="LiveId" clId="{A41D91AF-BD02-4736-B8EB-38418C83545A}" dt="2019-09-15T13:01:08.003" v="1" actId="478"/>
            <ac:picMkLst>
              <pc:docMk/>
              <pc:sldMasterMk cId="592512350" sldId="2147483648"/>
              <pc:sldLayoutMk cId="2112748883" sldId="2147483649"/>
              <ac:picMk id="7" creationId="{00000000-0000-0000-0000-000000000000}"/>
            </ac:picMkLst>
          </pc:picChg>
          <pc:picChg chg="del">
            <ac:chgData name="许 明乐" userId="c245c2684769aa20" providerId="LiveId" clId="{A41D91AF-BD02-4736-B8EB-38418C83545A}" dt="2019-09-15T13:01:58.592" v="10" actId="478"/>
            <ac:picMkLst>
              <pc:docMk/>
              <pc:sldMasterMk cId="592512350" sldId="2147483648"/>
              <pc:sldLayoutMk cId="2112748883" sldId="2147483649"/>
              <ac:picMk id="8" creationId="{8080528E-1A86-4C3B-A399-24175DDC4BFE}"/>
            </ac:picMkLst>
          </pc:picChg>
          <pc:picChg chg="del">
            <ac:chgData name="许 明乐" userId="c245c2684769aa20" providerId="LiveId" clId="{A41D91AF-BD02-4736-B8EB-38418C83545A}" dt="2019-09-15T13:01:50.552" v="8" actId="478"/>
            <ac:picMkLst>
              <pc:docMk/>
              <pc:sldMasterMk cId="592512350" sldId="2147483648"/>
              <pc:sldLayoutMk cId="2112748883" sldId="2147483649"/>
              <ac:picMk id="11" creationId="{FBF8336D-55A9-479F-B0A2-B4688457BADE}"/>
            </ac:picMkLst>
          </pc:picChg>
        </pc:sldLayoutChg>
        <pc:sldLayoutChg chg="delSp modSp">
          <pc:chgData name="许 明乐" userId="c245c2684769aa20" providerId="LiveId" clId="{A41D91AF-BD02-4736-B8EB-38418C83545A}" dt="2019-09-15T13:11:54.656" v="147" actId="114"/>
          <pc:sldLayoutMkLst>
            <pc:docMk/>
            <pc:sldMasterMk cId="592512350" sldId="2147483648"/>
            <pc:sldLayoutMk cId="2420558653" sldId="2147483663"/>
          </pc:sldLayoutMkLst>
          <pc:spChg chg="mod">
            <ac:chgData name="许 明乐" userId="c245c2684769aa20" providerId="LiveId" clId="{A41D91AF-BD02-4736-B8EB-38418C83545A}" dt="2019-09-15T13:11:54.656" v="147" actId="114"/>
            <ac:spMkLst>
              <pc:docMk/>
              <pc:sldMasterMk cId="592512350" sldId="2147483648"/>
              <pc:sldLayoutMk cId="2420558653" sldId="2147483663"/>
              <ac:spMk id="2" creationId="{00000000-0000-0000-0000-000000000000}"/>
            </ac:spMkLst>
          </pc:spChg>
          <pc:spChg chg="del">
            <ac:chgData name="许 明乐" userId="c245c2684769aa20" providerId="LiveId" clId="{A41D91AF-BD02-4736-B8EB-38418C83545A}" dt="2019-09-15T13:01:30.244" v="5" actId="478"/>
            <ac:spMkLst>
              <pc:docMk/>
              <pc:sldMasterMk cId="592512350" sldId="2147483648"/>
              <pc:sldLayoutMk cId="2420558653" sldId="2147483663"/>
              <ac:spMk id="10" creationId="{00000000-0000-0000-0000-000000000000}"/>
            </ac:spMkLst>
          </pc:spChg>
          <pc:picChg chg="del">
            <ac:chgData name="许 明乐" userId="c245c2684769aa20" providerId="LiveId" clId="{A41D91AF-BD02-4736-B8EB-38418C83545A}" dt="2019-09-15T13:02:03.296" v="11" actId="478"/>
            <ac:picMkLst>
              <pc:docMk/>
              <pc:sldMasterMk cId="592512350" sldId="2147483648"/>
              <pc:sldLayoutMk cId="2420558653" sldId="2147483663"/>
              <ac:picMk id="6" creationId="{EA56B4B9-2359-473F-ADA6-86CA95F59A5E}"/>
            </ac:picMkLst>
          </pc:picChg>
          <pc:picChg chg="del">
            <ac:chgData name="许 明乐" userId="c245c2684769aa20" providerId="LiveId" clId="{A41D91AF-BD02-4736-B8EB-38418C83545A}" dt="2019-09-15T13:01:30.795" v="6" actId="478"/>
            <ac:picMkLst>
              <pc:docMk/>
              <pc:sldMasterMk cId="592512350" sldId="2147483648"/>
              <pc:sldLayoutMk cId="2420558653" sldId="2147483663"/>
              <ac:picMk id="7" creationId="{00000000-0000-0000-0000-000000000000}"/>
            </ac:picMkLst>
          </pc:picChg>
          <pc:picChg chg="del">
            <ac:chgData name="许 明乐" userId="c245c2684769aa20" providerId="LiveId" clId="{A41D91AF-BD02-4736-B8EB-38418C83545A}" dt="2019-09-15T13:01:53.727" v="9" actId="478"/>
            <ac:picMkLst>
              <pc:docMk/>
              <pc:sldMasterMk cId="592512350" sldId="2147483648"/>
              <pc:sldLayoutMk cId="2420558653" sldId="2147483663"/>
              <ac:picMk id="8" creationId="{47335782-0E53-412D-AF44-0B1D48AAA81B}"/>
            </ac:picMkLst>
          </pc:picChg>
        </pc:sldLayoutChg>
        <pc:sldLayoutChg chg="addSp modSp">
          <pc:chgData name="许 明乐" userId="c245c2684769aa20" providerId="LiveId" clId="{A41D91AF-BD02-4736-B8EB-38418C83545A}" dt="2019-09-16T08:44:22.152" v="2458" actId="20577"/>
          <pc:sldLayoutMkLst>
            <pc:docMk/>
            <pc:sldMasterMk cId="592512350" sldId="2147483648"/>
            <pc:sldLayoutMk cId="224768350" sldId="2147483664"/>
          </pc:sldLayoutMkLst>
          <pc:spChg chg="add mod">
            <ac:chgData name="许 明乐" userId="c245c2684769aa20" providerId="LiveId" clId="{A41D91AF-BD02-4736-B8EB-38418C83545A}" dt="2019-09-16T08:44:22.152" v="2458" actId="20577"/>
            <ac:spMkLst>
              <pc:docMk/>
              <pc:sldMasterMk cId="592512350" sldId="2147483648"/>
              <pc:sldLayoutMk cId="224768350" sldId="2147483664"/>
              <ac:spMk id="2" creationId="{1D6481C7-59D2-4B8C-99D9-14FFF9832C18}"/>
            </ac:spMkLst>
          </pc:spChg>
          <pc:spChg chg="mod">
            <ac:chgData name="许 明乐" userId="c245c2684769aa20" providerId="LiveId" clId="{A41D91AF-BD02-4736-B8EB-38418C83545A}" dt="2019-09-15T13:11:46.314" v="145" actId="207"/>
            <ac:spMkLst>
              <pc:docMk/>
              <pc:sldMasterMk cId="592512350" sldId="2147483648"/>
              <pc:sldLayoutMk cId="224768350" sldId="2147483664"/>
              <ac:spMk id="3" creationId="{00000000-0000-0000-0000-000000000000}"/>
            </ac:spMkLst>
          </pc:spChg>
          <pc:spChg chg="mod">
            <ac:chgData name="许 明乐" userId="c245c2684769aa20" providerId="LiveId" clId="{A41D91AF-BD02-4736-B8EB-38418C83545A}" dt="2019-09-15T13:11:43.806" v="144" actId="207"/>
            <ac:spMkLst>
              <pc:docMk/>
              <pc:sldMasterMk cId="592512350" sldId="2147483648"/>
              <pc:sldLayoutMk cId="224768350" sldId="2147483664"/>
              <ac:spMk id="4" creationId="{C9690895-80DD-4C26-8F54-53D081F22935}"/>
            </ac:spMkLst>
          </pc:spChg>
        </pc:sldLayoutChg>
      </pc:sldMasterChg>
    </pc:docChg>
  </pc:docChgLst>
  <pc:docChgLst>
    <pc:chgData name="许 明乐" userId="c245c2684769aa20" providerId="LiveId" clId="{031B4E48-5557-4420-9F2F-7D3F5A5835B8}"/>
    <pc:docChg chg="modSld">
      <pc:chgData name="许 明乐" userId="c245c2684769aa20" providerId="LiveId" clId="{031B4E48-5557-4420-9F2F-7D3F5A5835B8}" dt="2020-03-13T16:52:19.252" v="1" actId="20577"/>
      <pc:docMkLst>
        <pc:docMk/>
      </pc:docMkLst>
      <pc:sldChg chg="modSp">
        <pc:chgData name="许 明乐" userId="c245c2684769aa20" providerId="LiveId" clId="{031B4E48-5557-4420-9F2F-7D3F5A5835B8}" dt="2020-03-13T16:52:19.252" v="1" actId="20577"/>
        <pc:sldMkLst>
          <pc:docMk/>
          <pc:sldMk cId="94900427" sldId="256"/>
        </pc:sldMkLst>
        <pc:spChg chg="mod">
          <ac:chgData name="许 明乐" userId="c245c2684769aa20" providerId="LiveId" clId="{031B4E48-5557-4420-9F2F-7D3F5A5835B8}" dt="2020-03-13T16:52:19.252" v="1" actId="20577"/>
          <ac:spMkLst>
            <pc:docMk/>
            <pc:sldMk cId="94900427" sldId="256"/>
            <ac:spMk id="3" creationId="{B17EE199-64C2-4F40-AB5C-5CB174671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B7CE5-4AFD-461A-8A2B-EAB1EC5FEF3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6BA63-61E9-4DC0-98D8-E343210B7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3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0E4A9-E4BE-4DDC-84D6-12CEE6746D7A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AFB4-4158-4648-8B99-46A89CF3C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1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02475"/>
            <a:ext cx="9144000" cy="119130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77162"/>
            <a:ext cx="9144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EE25DE-A758-460A-8D12-0B745EFEEFF8}"/>
              </a:ext>
            </a:extLst>
          </p:cNvPr>
          <p:cNvCxnSpPr/>
          <p:nvPr userDrawn="1"/>
        </p:nvCxnSpPr>
        <p:spPr>
          <a:xfrm>
            <a:off x="1446415" y="3004124"/>
            <a:ext cx="94016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4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CF1252-9943-460B-B6B3-C13BD9B66606}"/>
              </a:ext>
            </a:extLst>
          </p:cNvPr>
          <p:cNvSpPr txBox="1">
            <a:spLocks/>
          </p:cNvSpPr>
          <p:nvPr userDrawn="1"/>
        </p:nvSpPr>
        <p:spPr>
          <a:xfrm>
            <a:off x="838201" y="390698"/>
            <a:ext cx="11057312" cy="77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i="1" u="sng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90895-80DD-4C26-8F54-53D081F229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74316"/>
            <a:ext cx="10899370" cy="71420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6481C7-59D2-4B8C-99D9-14FFF9832C18}"/>
              </a:ext>
            </a:extLst>
          </p:cNvPr>
          <p:cNvSpPr txBox="1"/>
          <p:nvPr userDrawn="1"/>
        </p:nvSpPr>
        <p:spPr>
          <a:xfrm>
            <a:off x="5297978" y="6467302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Page: </a:t>
            </a:r>
            <a:fld id="{6DAF83D8-3866-4068-BCD3-8C7D355B62C8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7351"/>
            <a:ext cx="9144000" cy="1191306"/>
          </a:xfrm>
        </p:spPr>
        <p:txBody>
          <a:bodyPr anchor="b">
            <a:normAutofit/>
          </a:bodyPr>
          <a:lstStyle>
            <a:lvl1pPr algn="ctr">
              <a:defRPr sz="4400" i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EE25DE-A758-460A-8D12-0B745EFEEFF8}"/>
              </a:ext>
            </a:extLst>
          </p:cNvPr>
          <p:cNvCxnSpPr/>
          <p:nvPr userDrawn="1"/>
        </p:nvCxnSpPr>
        <p:spPr>
          <a:xfrm>
            <a:off x="1446415" y="3429000"/>
            <a:ext cx="94016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3652"/>
            <a:ext cx="10515600" cy="668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673" y="1411835"/>
            <a:ext cx="11240654" cy="463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87B8A1-3C7D-469E-8738-FBBCE83C04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" y="333653"/>
            <a:ext cx="668066" cy="6680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FE398D-A2F7-4761-A8A2-400E0F4075A2}"/>
              </a:ext>
            </a:extLst>
          </p:cNvPr>
          <p:cNvSpPr txBox="1"/>
          <p:nvPr userDrawn="1"/>
        </p:nvSpPr>
        <p:spPr>
          <a:xfrm>
            <a:off x="6749935" y="0"/>
            <a:ext cx="543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Image processing, analysis and machine vision for 2020 Spring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25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F139-997D-4C4D-AD9A-D090F15ED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4 </a:t>
            </a:r>
            <a:br>
              <a:rPr lang="en-US" altLang="zh-CN" dirty="0"/>
            </a:br>
            <a:r>
              <a:rPr lang="en-US" altLang="zh-CN" dirty="0"/>
              <a:t>Data structures for image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EE199-64C2-4F40-AB5C-5CB174671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Image processing, analysis and machine vision</a:t>
            </a:r>
          </a:p>
          <a:p>
            <a:r>
              <a:rPr lang="en-US" altLang="zh-CN" dirty="0"/>
              <a:t>Dong Sun Park</a:t>
            </a:r>
          </a:p>
          <a:p>
            <a:fld id="{B7C3E319-47BE-4A61-BF3E-4FBABC72C86E}" type="datetime2">
              <a:rPr lang="en-US" altLang="zh-CN" smtClean="0"/>
              <a:pPr/>
              <a:t>Wednesday, April 15, 2020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4E400D-48EC-409A-8CC7-E0AE224A2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83" y="2850408"/>
            <a:ext cx="6539147" cy="21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182A4B-4FAC-4150-B7AF-ABACFCAB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Topological data </a:t>
            </a:r>
            <a:r>
              <a:rPr lang="en-US" altLang="zh-CN" dirty="0"/>
              <a:t>describe the image as a set of elements and their relations which are often represented using</a:t>
            </a:r>
            <a:r>
              <a:rPr lang="en-US" altLang="zh-CN" dirty="0">
                <a:solidFill>
                  <a:srgbClr val="FF0000"/>
                </a:solidFill>
              </a:rPr>
              <a:t> graphs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Region adjacency </a:t>
            </a:r>
            <a:r>
              <a:rPr lang="en-US" altLang="zh-CN" dirty="0"/>
              <a:t>graph is typical, in which nodes correspond to regions and neighboring regions are connected by an arc.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4071D-F816-4B2E-917B-776976E00E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4.2.3 Topological data structures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52125-5E0E-431F-B7A6-65C871B5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70" y="4801966"/>
            <a:ext cx="5488015" cy="205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4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D04AA4-331C-4CE1-B9C7-28E9D266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Relational structures</a:t>
            </a:r>
            <a:r>
              <a:rPr lang="en-US" altLang="zh-CN" dirty="0"/>
              <a:t>, all the information is concentrated in relations between semantically important parts of the images—objects—that are the result of segmentation.</a:t>
            </a:r>
            <a:r>
              <a:rPr lang="zh-CN" altLang="en-US" dirty="0"/>
              <a:t> </a:t>
            </a:r>
            <a:r>
              <a:rPr lang="en-US" altLang="zh-CN" dirty="0"/>
              <a:t>Relations are recorded in the form of tables.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0B5D-25BD-4240-BF9C-B975B08B22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4.2.4 Relational structures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790823-6773-43FF-8FCB-E48E081B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1" y="2718382"/>
            <a:ext cx="5982565" cy="333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86EA8-7193-4D53-A580-C768E167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4052"/>
            <a:ext cx="5923634" cy="269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71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6274D-45B0-41B2-A9E5-138D2738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Pyramids</a:t>
            </a:r>
            <a:r>
              <a:rPr lang="en-US" altLang="zh-CN" dirty="0"/>
              <a:t>, M-pyramids and T-pyramids.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M-pyramid</a:t>
            </a:r>
            <a:r>
              <a:rPr lang="en-US" altLang="zh-CN" dirty="0"/>
              <a:t> (matrix-pyramid) is a sequence of images. Are used when it is necessary to work with an image at different resolutions simultaneous.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AFB09-0AB0-437F-8862-86B61E5C0D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74315"/>
            <a:ext cx="10899370" cy="11375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4.3 Hierarchical data structures</a:t>
            </a:r>
          </a:p>
          <a:p>
            <a:r>
              <a:rPr lang="en-US" altLang="zh-CN" dirty="0"/>
              <a:t>4.3.1 Pyramids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376CCF-9B5C-4116-A0AD-A061B6D34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3"/>
          <a:stretch/>
        </p:blipFill>
        <p:spPr>
          <a:xfrm>
            <a:off x="4534501" y="2837467"/>
            <a:ext cx="2403834" cy="33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0D524-D59F-405A-83C7-7E19625A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5048250"/>
            <a:ext cx="83248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B65962E-91D2-4D12-A18D-4133C2BC2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T-pyramid (Tree-pyramid). It is advantageous to use several resolutions simultaneously rather than chose just one image from the M-pyramid.</a:t>
                </a:r>
              </a:p>
              <a:p>
                <a:r>
                  <a:rPr lang="en-US" altLang="zh-CN" dirty="0"/>
                  <a:t>We define T-pyramid: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/>
                  <a:t> be the size of an original image)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B65962E-91D2-4D12-A18D-4133C2BC2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A5122-44CC-43AF-B862-F03AD4D00B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3BD177-CD09-4862-8894-CC3A2BED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48" y="2822403"/>
            <a:ext cx="8448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B1CA45-9030-478C-914D-8C7BF5E9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node of the tree except the leaves has four children, north-western, north-eastern, south-western, south-eastern.</a:t>
            </a:r>
          </a:p>
          <a:p>
            <a:r>
              <a:rPr lang="en-US" altLang="zh-CN" dirty="0"/>
              <a:t>It is not mandatory to keep nodes at all levels.</a:t>
            </a:r>
          </a:p>
          <a:p>
            <a:r>
              <a:rPr lang="en-US" altLang="zh-CN" dirty="0"/>
              <a:t>We can also use quadtrees in individual objects instead of whole image.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6768A-EAF2-4FDD-B52F-8A45FC05E2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4.3.2 Quadtrees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3E33CD-7DBF-4BEF-AC2F-386382D11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3491" b="1615"/>
          <a:stretch/>
        </p:blipFill>
        <p:spPr bwMode="auto">
          <a:xfrm>
            <a:off x="1441923" y="3716494"/>
            <a:ext cx="4175032" cy="233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4B6FD-8E67-41CF-B7DD-9B4118047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8"/>
          <a:stretch/>
        </p:blipFill>
        <p:spPr bwMode="auto">
          <a:xfrm>
            <a:off x="7711120" y="3147966"/>
            <a:ext cx="2798789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84B7A12-6850-4DFD-BD4F-4FA693BFE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2" t="83820"/>
          <a:stretch/>
        </p:blipFill>
        <p:spPr bwMode="auto">
          <a:xfrm>
            <a:off x="6828496" y="6109005"/>
            <a:ext cx="4564036" cy="47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754D61E-0B7F-41C1-9208-0FBBF9460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7" t="85054"/>
          <a:stretch/>
        </p:blipFill>
        <p:spPr bwMode="auto">
          <a:xfrm>
            <a:off x="2405792" y="6049819"/>
            <a:ext cx="2247294" cy="47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35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920780E-7940-4D4E-AB48-3A32AA9DE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A taxonomy of regular pyramids may be constructed by considering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reduction window</a:t>
                </a:r>
                <a:r>
                  <a:rPr lang="en-US" altLang="zh-CN" dirty="0"/>
                  <a:t> together with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reduction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, which defines the rate at which the image area decreases between levels.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920780E-7940-4D4E-AB48-3A32AA9DE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1393B-0BB7-42CE-9A81-5E941B4BE8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4.3.3 other pyramid structures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8E0DC9-E3AC-40F1-AD49-79F4EA1F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1" y="2786750"/>
            <a:ext cx="86296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2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971AE5-541A-4D38-AEE8-549D2623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Levels of image data representation</a:t>
            </a:r>
          </a:p>
          <a:p>
            <a:r>
              <a:rPr lang="en-US" altLang="zh-CN" dirty="0"/>
              <a:t>4.2 Traditional image data structures</a:t>
            </a:r>
          </a:p>
          <a:p>
            <a:r>
              <a:rPr lang="en-US" altLang="zh-CN" dirty="0"/>
              <a:t>4.3 Hierarchical data structures</a:t>
            </a:r>
          </a:p>
          <a:p>
            <a:endParaRPr lang="en-US" altLang="zh-CN" dirty="0"/>
          </a:p>
          <a:p>
            <a:r>
              <a:rPr lang="en-US" altLang="zh-CN" dirty="0"/>
              <a:t>Data and algorithm are the two basic related parts of any program.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EDB6F-4EA6-4470-928F-E14D3325D8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2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7C0FCE-2CA4-4B98-814D-1087B788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Computer vision aims to find a relation between an input image and models of the real world.</a:t>
            </a:r>
          </a:p>
          <a:p>
            <a:r>
              <a:rPr lang="en-US" altLang="zh-CN" dirty="0"/>
              <a:t>Computer vision comprises a design of:</a:t>
            </a:r>
          </a:p>
          <a:p>
            <a:pPr lvl="1"/>
            <a:r>
              <a:rPr lang="en-US" altLang="zh-CN" dirty="0"/>
              <a:t>Intermediate representations (data structures)</a:t>
            </a:r>
          </a:p>
          <a:p>
            <a:pPr lvl="1"/>
            <a:r>
              <a:rPr lang="en-US" altLang="zh-CN" dirty="0"/>
              <a:t>Algorithms used for the creation of representations and introduction of relations between them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Several levels of visual information representation are defined on the way between the input image and the model: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Iconic images</a:t>
            </a:r>
            <a:r>
              <a:rPr lang="en-US" altLang="zh-CN" dirty="0"/>
              <a:t>: contains original data, integer matrices with data about pixel brightness.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Segmented images</a:t>
            </a:r>
            <a:r>
              <a:rPr lang="en-US" altLang="zh-CN" dirty="0"/>
              <a:t>: parts of the image are put into groups may belong to same objects.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Geometric representation</a:t>
            </a:r>
            <a:r>
              <a:rPr lang="en-US" altLang="zh-CN" dirty="0"/>
              <a:t>: holds knowledge about 2D and 3D shapes. It is useful while doing general simulations of the influence of illumination and motion in real objects.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Relational models</a:t>
            </a:r>
            <a:r>
              <a:rPr lang="en-US" altLang="zh-CN" dirty="0"/>
              <a:t>: makes us treat data efficiently and at a higher level of abstraction.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64040-32B3-45E4-835C-AA6A1BF02B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4.1 Levels of image data representations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08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C63F5B-C803-4730-A175-E663C48F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Matrices</a:t>
            </a:r>
            <a:r>
              <a:rPr lang="en-US" altLang="zh-CN" dirty="0"/>
              <a:t>. Very common.</a:t>
            </a:r>
          </a:p>
          <a:p>
            <a:r>
              <a:rPr lang="en-US" altLang="zh-CN" dirty="0"/>
              <a:t>Element is integer number corresponding to brightness or another property.</a:t>
            </a:r>
          </a:p>
          <a:p>
            <a:r>
              <a:rPr lang="en-US" altLang="zh-CN" dirty="0"/>
              <a:t>Coordinates: row and column indices.</a:t>
            </a:r>
          </a:p>
          <a:p>
            <a:r>
              <a:rPr lang="en-US" altLang="zh-CN" dirty="0"/>
              <a:t>With spatial relations, like neighborhood relation.</a:t>
            </a:r>
          </a:p>
          <a:p>
            <a:r>
              <a:rPr lang="en-US" altLang="zh-CN" dirty="0"/>
              <a:t>Special images:</a:t>
            </a:r>
          </a:p>
          <a:p>
            <a:pPr lvl="1"/>
            <a:r>
              <a:rPr lang="en-US" altLang="zh-CN" dirty="0"/>
              <a:t>Binary image: with only two brightness levels, 0 or 1.</a:t>
            </a:r>
          </a:p>
          <a:p>
            <a:pPr lvl="1"/>
            <a:r>
              <a:rPr lang="en-US" altLang="zh-CN" dirty="0"/>
              <a:t>Multispectral image: each matrix contains one image corresponding to one spectral band.</a:t>
            </a:r>
          </a:p>
          <a:p>
            <a:pPr lvl="1"/>
            <a:r>
              <a:rPr lang="en-US" altLang="zh-CN" dirty="0"/>
              <a:t>Hierarchical image data structures, such as multiple resolutions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A725E-EB76-4F5B-8BDF-71E31BB4B2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4.2 Traditional image data structures</a:t>
            </a:r>
            <a:endParaRPr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3463C5F-04FF-4744-A51F-D3F2B2C1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89" y="4943667"/>
            <a:ext cx="1433661" cy="14336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D3A7E6-E3FA-4E19-822A-1C86D755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54" y="4834198"/>
            <a:ext cx="2947863" cy="15431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2AA16E1-78F5-4F8E-AEF7-E285CF1F46BE}"/>
              </a:ext>
            </a:extLst>
          </p:cNvPr>
          <p:cNvSpPr/>
          <p:nvPr/>
        </p:nvSpPr>
        <p:spPr>
          <a:xfrm>
            <a:off x="4735697" y="6473136"/>
            <a:ext cx="3104376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Different spectral bands for sun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66ABF3-837F-4A19-B451-89E367AE6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83"/>
          <a:stretch/>
        </p:blipFill>
        <p:spPr>
          <a:xfrm>
            <a:off x="9700182" y="3553905"/>
            <a:ext cx="2403834" cy="33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7EE7593-4A9C-4A68-80CB-B2D1B6524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represent a matrix: a standard array data structure.</a:t>
                </a:r>
              </a:p>
              <a:p>
                <a:r>
                  <a:rPr lang="en-US" altLang="zh-CN" dirty="0"/>
                  <a:t>How to get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global information</a:t>
                </a:r>
                <a:r>
                  <a:rPr lang="en-US" altLang="zh-CN" dirty="0"/>
                  <a:t> from a matrix: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Histogram</a:t>
                </a:r>
                <a:r>
                  <a:rPr lang="en-US" altLang="zh-CN" dirty="0"/>
                  <a:t>: looks at the image from a probabilistic point of view.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Co-occurrence matrix</a:t>
                </a:r>
                <a:r>
                  <a:rPr lang="en-US" altLang="zh-CN" dirty="0"/>
                  <a:t>: estimate the probability of two pixels appearing in a spatial relationship in which a pixel has intensity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and another pixel has intensity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en-US" altLang="zh-CN" b="1" dirty="0"/>
                  <a:t>They can describe texture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7EE7593-4A9C-4A68-80CB-B2D1B6524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EA84D-4161-4E05-B8A7-7B8DD7F3F4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666E6D-9E12-4186-BE40-78A68EFD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45" y="3659044"/>
            <a:ext cx="8467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28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238BBC-7A7A-46D8-9DBA-D178A5AA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Integral image construction</a:t>
            </a:r>
            <a:r>
              <a:rPr lang="en-US" altLang="zh-CN" dirty="0"/>
              <a:t>: can compute rapidly simple rectangle image features at multiple scales. These features are used for rapid object identification and for object tracking.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C6B0-6C65-4FF7-9557-D93BC5EFE9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4F2010-276C-4CEB-AC6C-007522D6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51720"/>
            <a:ext cx="8477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3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99C63D-EECE-4C80-A22E-E81B0ABF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E2D26-BF64-407E-A78A-7997B5AD9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741CF9-990F-493D-9810-6D094A7AB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74" y="0"/>
            <a:ext cx="7959652" cy="324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148B5-3648-47CC-BBB3-917E238C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41" y="3118691"/>
            <a:ext cx="7366518" cy="37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09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F588A6-7BD4-41D8-B61F-CB102FFB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Chain</a:t>
            </a:r>
            <a:r>
              <a:rPr lang="en-US" altLang="zh-CN" dirty="0"/>
              <a:t>. A basic symbol. Good for syntactic pattern recognition.</a:t>
            </a:r>
          </a:p>
          <a:p>
            <a:r>
              <a:rPr lang="en-US" altLang="zh-CN" dirty="0"/>
              <a:t>Can be used do describe object borders.</a:t>
            </a:r>
          </a:p>
          <a:p>
            <a:r>
              <a:rPr lang="en-US" altLang="zh-CN" dirty="0"/>
              <a:t>Linear structures, cannot describe spatial relation in the image, like neighborhood.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Chain code </a:t>
            </a:r>
            <a:r>
              <a:rPr lang="en-US" altLang="zh-CN" dirty="0"/>
              <a:t>are often used for the description of object borders. The border is defined by the co-ordinates of its reference pixel and the sequence of symbols corresponding to the line of the unit in several pre-defined orientations.</a:t>
            </a:r>
          </a:p>
          <a:p>
            <a:r>
              <a:rPr lang="en-US" altLang="zh-CN" dirty="0"/>
              <a:t>If we want to get local information from chain code, it is necessary to search the whole chain systematically.</a:t>
            </a:r>
          </a:p>
          <a:p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1A842-6513-4B6C-8EEF-98A3BE628A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4.2.2 Chain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984C69-7323-42E0-81B7-271D13EE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30" y="4233182"/>
            <a:ext cx="7224270" cy="262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58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2CB6ED-D4AB-4AD4-844B-F0E31851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Run length coding</a:t>
            </a:r>
            <a:r>
              <a:rPr lang="en-US" altLang="zh-CN" dirty="0"/>
              <a:t>, is often used to represent strings of symbols in an image matrix. Record only areas that belong to the object in the image, the are is then represented as a list of lists. Can also be used for an image with multiple brightness levels as well.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C432C-36D6-4DD1-9BE6-162AB7DF29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F03868-8900-4FFA-9FE6-E68394D6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1" y="3780275"/>
            <a:ext cx="7248832" cy="241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337864"/>
      </p:ext>
    </p:extLst>
  </p:cSld>
  <p:clrMapOvr>
    <a:masterClrMapping/>
  </p:clrMapOvr>
</p:sld>
</file>

<file path=ppt/theme/theme1.xml><?xml version="1.0" encoding="utf-8"?>
<a:theme xmlns:a="http://schemas.openxmlformats.org/drawingml/2006/main" name="xml_1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微软雅黑">
      <a:majorFont>
        <a:latin typeface="微软雅黑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074970D3DE8D4DB636D57E4DC07EF7" ma:contentTypeVersion="2" ma:contentTypeDescription="새 문서를 만듭니다." ma:contentTypeScope="" ma:versionID="8194bde2b302b0194c8f1d022015e304">
  <xsd:schema xmlns:xsd="http://www.w3.org/2001/XMLSchema" xmlns:xs="http://www.w3.org/2001/XMLSchema" xmlns:p="http://schemas.microsoft.com/office/2006/metadata/properties" xmlns:ns2="975bebe6-2cb1-4389-887c-e573d9cab927" targetNamespace="http://schemas.microsoft.com/office/2006/metadata/properties" ma:root="true" ma:fieldsID="5fac94aab9f34d3b64eed642f3afdd22" ns2:_="">
    <xsd:import namespace="975bebe6-2cb1-4389-887c-e573d9cab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ebe6-2cb1-4389-887c-e573d9cab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6DF83D-62D8-4179-AF12-99CB6290C9EF}"/>
</file>

<file path=customXml/itemProps2.xml><?xml version="1.0" encoding="utf-8"?>
<ds:datastoreItem xmlns:ds="http://schemas.openxmlformats.org/officeDocument/2006/customXml" ds:itemID="{F9D2A3DE-1C73-4A1A-936B-4757F3DD2F58}"/>
</file>

<file path=customXml/itemProps3.xml><?xml version="1.0" encoding="utf-8"?>
<ds:datastoreItem xmlns:ds="http://schemas.openxmlformats.org/officeDocument/2006/customXml" ds:itemID="{69A6B482-2686-4E5C-B5DB-931CDE5461F6}"/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762</Words>
  <Application>Microsoft Office PowerPoint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Cambria Math</vt:lpstr>
      <vt:lpstr>Times New Roman</vt:lpstr>
      <vt:lpstr>xml_1​​</vt:lpstr>
      <vt:lpstr>Chapter 4  Data structures for image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护士助手机器人</dc:title>
  <dc:creator>许明乐</dc:creator>
  <cp:lastModifiedBy>Xu Mingle</cp:lastModifiedBy>
  <cp:revision>145</cp:revision>
  <dcterms:created xsi:type="dcterms:W3CDTF">2017-05-23T03:52:28Z</dcterms:created>
  <dcterms:modified xsi:type="dcterms:W3CDTF">2020-04-15T09:58:25Z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0x01010066074970D3DE8D4DB636D57E4DC07EF7</vt:lpwstr>
  </property>
</Properties>
</file>