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k Dong Sun" initials="PDS" lastIdx="1" clrIdx="0">
    <p:extLst>
      <p:ext uri="{19B8F6BF-5375-455C-9EA6-DF929625EA0E}">
        <p15:presenceInfo xmlns:p15="http://schemas.microsoft.com/office/powerpoint/2012/main" userId="35f1275cccf37f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15T21:50:31.646" idx="1">
    <p:pos x="3942" y="3151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0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31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6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26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85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6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3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8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5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5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3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79D86-719A-46F2-AB76-509BFFE60814}" type="datetimeFigureOut">
              <a:rPr lang="ko-KR" altLang="en-US" smtClean="0"/>
              <a:t>2020-03-16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4772E-CD67-43C3-B217-85F220768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38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Understanding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Dong Sun Park</a:t>
            </a:r>
          </a:p>
          <a:p>
            <a:r>
              <a:rPr lang="en-US" altLang="ko-KR" dirty="0" err="1"/>
              <a:t>Chonbuk</a:t>
            </a:r>
            <a:r>
              <a:rPr lang="en-US" altLang="ko-KR" dirty="0"/>
              <a:t> National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34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Syllabus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Office: Engineering building 8 rm 207</a:t>
            </a:r>
          </a:p>
          <a:p>
            <a:r>
              <a:rPr lang="en-US" altLang="ko-KR" dirty="0"/>
              <a:t>Classroom: engineering building 8 </a:t>
            </a:r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en-US" altLang="ko-KR" dirty="0" smtClean="0"/>
              <a:t>209</a:t>
            </a:r>
            <a:endParaRPr lang="en-US" altLang="ko-KR" dirty="0"/>
          </a:p>
          <a:p>
            <a:r>
              <a:rPr lang="en-US" altLang="ko-KR" dirty="0"/>
              <a:t>Office hours: every </a:t>
            </a:r>
            <a:r>
              <a:rPr lang="en-US" altLang="ko-KR" dirty="0" err="1"/>
              <a:t>tues.</a:t>
            </a:r>
            <a:r>
              <a:rPr lang="en-US" altLang="ko-KR" dirty="0"/>
              <a:t> &amp; </a:t>
            </a:r>
            <a:r>
              <a:rPr lang="en-US" altLang="ko-KR" dirty="0" err="1"/>
              <a:t>thur.</a:t>
            </a:r>
            <a:r>
              <a:rPr lang="en-US" altLang="ko-KR" dirty="0"/>
              <a:t> </a:t>
            </a:r>
            <a:r>
              <a:rPr lang="en-US" altLang="ko-KR" smtClean="0"/>
              <a:t>afternoons</a:t>
            </a:r>
            <a:endParaRPr lang="en-US" altLang="ko-KR" dirty="0"/>
          </a:p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1 exam (35%)</a:t>
            </a:r>
          </a:p>
          <a:p>
            <a:pPr lvl="1"/>
            <a:r>
              <a:rPr lang="en-US" altLang="ko-KR" dirty="0"/>
              <a:t>Term-project (22%)</a:t>
            </a:r>
          </a:p>
          <a:p>
            <a:pPr lvl="1"/>
            <a:r>
              <a:rPr lang="en-US" altLang="ko-KR" dirty="0"/>
              <a:t>Paper presentation (25%)</a:t>
            </a:r>
          </a:p>
          <a:p>
            <a:pPr lvl="1"/>
            <a:r>
              <a:rPr lang="en-US" altLang="ko-KR" dirty="0"/>
              <a:t>Assignments (10%)</a:t>
            </a:r>
          </a:p>
          <a:p>
            <a:pPr lvl="1"/>
            <a:r>
              <a:rPr lang="en-US" altLang="ko-KR" dirty="0"/>
              <a:t>Attendance (5%)</a:t>
            </a:r>
          </a:p>
          <a:p>
            <a:pPr lvl="1"/>
            <a:r>
              <a:rPr lang="en-US" altLang="ko-KR" dirty="0"/>
              <a:t>Attitude (3%)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9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0FF25C4-E8CA-4AAF-9501-770A3454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945EEB6-DB75-4892-9F3C-C6A6F7800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Exam</a:t>
            </a:r>
            <a:endParaRPr lang="en-US" altLang="ko-KR" dirty="0"/>
          </a:p>
          <a:p>
            <a:pPr lvl="1"/>
            <a:r>
              <a:rPr lang="en-US" altLang="ko-KR" dirty="0"/>
              <a:t>9</a:t>
            </a:r>
            <a:r>
              <a:rPr lang="en-US" altLang="ko-KR" baseline="30000" dirty="0"/>
              <a:t>th</a:t>
            </a:r>
            <a:r>
              <a:rPr lang="en-US" altLang="ko-KR" dirty="0"/>
              <a:t> week</a:t>
            </a:r>
          </a:p>
          <a:p>
            <a:pPr lvl="1"/>
            <a:r>
              <a:rPr lang="en-US" altLang="ko-KR" dirty="0"/>
              <a:t>Conceptual explanation of covered topics</a:t>
            </a:r>
          </a:p>
          <a:p>
            <a:pPr lvl="1"/>
            <a:r>
              <a:rPr lang="en-US" altLang="ko-KR" dirty="0"/>
              <a:t>Students’ viewpoint on challenging issues</a:t>
            </a:r>
          </a:p>
          <a:p>
            <a:pPr lvl="1"/>
            <a:r>
              <a:rPr lang="en-US" altLang="ko-KR" dirty="0"/>
              <a:t>1 A4 sheet available </a:t>
            </a:r>
          </a:p>
          <a:p>
            <a:r>
              <a:rPr lang="en-US" altLang="ko-KR" dirty="0"/>
              <a:t>Paper presentation</a:t>
            </a:r>
          </a:p>
          <a:p>
            <a:pPr lvl="1"/>
            <a:r>
              <a:rPr lang="en-US" altLang="ko-KR" dirty="0"/>
              <a:t>State-of-the-art papers on segmentation: deep learning–based algorithms</a:t>
            </a:r>
          </a:p>
          <a:p>
            <a:pPr lvl="1"/>
            <a:r>
              <a:rPr lang="en-US" altLang="ko-KR" dirty="0"/>
              <a:t>40-minute presentation including Q &amp; A</a:t>
            </a:r>
          </a:p>
          <a:p>
            <a:pPr lvl="1"/>
            <a:r>
              <a:rPr lang="en-US" altLang="ko-KR" dirty="0"/>
              <a:t>Hand in presentation slides and paper 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93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E129567-410C-434C-AD5D-B8E80C07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BE6952-DA3A-4762-BAC8-69471886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Term-project</a:t>
            </a:r>
          </a:p>
          <a:p>
            <a:pPr lvl="1"/>
            <a:r>
              <a:rPr lang="en-US" altLang="ko-KR" dirty="0"/>
              <a:t>Any algorithms and data sets on topics covered in lectures</a:t>
            </a:r>
          </a:p>
          <a:p>
            <a:pPr lvl="1"/>
            <a:r>
              <a:rPr lang="en-US" altLang="ko-KR" dirty="0"/>
              <a:t>Preliminary report and short 5-minute presentation</a:t>
            </a:r>
          </a:p>
          <a:p>
            <a:pPr lvl="1"/>
            <a:r>
              <a:rPr lang="en-US" altLang="ko-KR" dirty="0"/>
              <a:t>Final report</a:t>
            </a:r>
          </a:p>
          <a:p>
            <a:pPr lvl="2"/>
            <a:r>
              <a:rPr lang="en-US" altLang="ko-KR" dirty="0"/>
              <a:t>Objective</a:t>
            </a:r>
          </a:p>
          <a:p>
            <a:pPr lvl="2"/>
            <a:r>
              <a:rPr lang="en-US" altLang="ko-KR" dirty="0"/>
              <a:t>Methods</a:t>
            </a:r>
          </a:p>
          <a:p>
            <a:pPr lvl="2"/>
            <a:r>
              <a:rPr lang="en-US" altLang="ko-KR" dirty="0"/>
              <a:t>experimental results</a:t>
            </a:r>
          </a:p>
          <a:p>
            <a:pPr lvl="2"/>
            <a:r>
              <a:rPr lang="en-US" altLang="ko-KR" dirty="0"/>
              <a:t>Analysis</a:t>
            </a:r>
          </a:p>
          <a:p>
            <a:pPr lvl="2"/>
            <a:r>
              <a:rPr lang="en-US" altLang="ko-KR" dirty="0"/>
              <a:t>Conclusion</a:t>
            </a:r>
          </a:p>
          <a:p>
            <a:r>
              <a:rPr lang="en-US" altLang="ko-KR" dirty="0"/>
              <a:t>Assignments</a:t>
            </a:r>
          </a:p>
          <a:p>
            <a:pPr lvl="1"/>
            <a:r>
              <a:rPr lang="en-US" altLang="ko-KR" dirty="0"/>
              <a:t>2-3 programming assignments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2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6C9C1B-D4E5-4651-86B4-C531E86A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Topics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747C766-24E9-4652-AAD9-13EB56B4F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Textbook</a:t>
            </a:r>
          </a:p>
          <a:p>
            <a:pPr lvl="1"/>
            <a:r>
              <a:rPr lang="en-US" altLang="ko-KR" dirty="0"/>
              <a:t>Image Processing, Analysis, and Machine vision by</a:t>
            </a:r>
            <a:r>
              <a:rPr lang="ko-KR" altLang="en-US" dirty="0"/>
              <a:t> </a:t>
            </a:r>
            <a:r>
              <a:rPr lang="en-US" altLang="ko-KR" dirty="0"/>
              <a:t>Milan</a:t>
            </a:r>
            <a:r>
              <a:rPr lang="ko-KR" altLang="en-US" dirty="0"/>
              <a:t> </a:t>
            </a:r>
            <a:r>
              <a:rPr lang="en-US" altLang="ko-KR" dirty="0" err="1"/>
              <a:t>Sonka</a:t>
            </a:r>
            <a:r>
              <a:rPr lang="en-US" altLang="ko-KR" dirty="0"/>
              <a:t>, Vaclav </a:t>
            </a:r>
            <a:r>
              <a:rPr lang="en-US" altLang="ko-KR" dirty="0" err="1"/>
              <a:t>Hlavac</a:t>
            </a:r>
            <a:r>
              <a:rPr lang="en-US" altLang="ko-KR" dirty="0"/>
              <a:t> and Roger Boyle, third ed., 2008</a:t>
            </a:r>
          </a:p>
          <a:p>
            <a:r>
              <a:rPr lang="en-US" altLang="ko-KR" dirty="0"/>
              <a:t>Contents in the textbook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1. Introduction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2. The Image, its Representation and properties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3. The Image, its Mathematical and Physical background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4. Data Structures for Image analysis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5. Image Pre-processing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6. Segmentation I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499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DA29F1-8727-4FDA-84DA-B0964633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1B5EBFC-C970-44E4-8EE1-635A96C7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FF0000"/>
                </a:solidFill>
              </a:rPr>
              <a:t>7. Segmentation II</a:t>
            </a:r>
          </a:p>
          <a:p>
            <a:pPr lvl="1"/>
            <a:r>
              <a:rPr lang="en-US" altLang="ko-KR" dirty="0"/>
              <a:t>8. Shape Representation and Description</a:t>
            </a:r>
          </a:p>
          <a:p>
            <a:pPr lvl="1"/>
            <a:r>
              <a:rPr lang="en-US" altLang="ko-KR" dirty="0"/>
              <a:t>9. Object Recognition</a:t>
            </a:r>
          </a:p>
          <a:p>
            <a:pPr lvl="1"/>
            <a:r>
              <a:rPr lang="en-US" altLang="ko-KR" dirty="0"/>
              <a:t>10. Image understanding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11. 3D vision, Geometry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12. Use of 3D vision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13. Mathematical Morphology</a:t>
            </a:r>
          </a:p>
          <a:p>
            <a:pPr lvl="1"/>
            <a:r>
              <a:rPr lang="en-US" altLang="ko-KR" dirty="0"/>
              <a:t>14. Image Data Compression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15. Texture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16. Motion Analysis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52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074970D3DE8D4DB636D57E4DC07EF7" ma:contentTypeVersion="0" ma:contentTypeDescription="새 문서를 만듭니다." ma:contentTypeScope="" ma:versionID="1cf5abd6054b4c72b6811d95c0638e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3a56f05622b7ede34acd3e0bc4545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5ADB3E-6DC0-494F-A91C-21732DFD2655}"/>
</file>

<file path=customXml/itemProps2.xml><?xml version="1.0" encoding="utf-8"?>
<ds:datastoreItem xmlns:ds="http://schemas.openxmlformats.org/officeDocument/2006/customXml" ds:itemID="{6AA0C89D-1ECB-4B14-9BB6-97F81C4C675F}"/>
</file>

<file path=customXml/itemProps3.xml><?xml version="1.0" encoding="utf-8"?>
<ds:datastoreItem xmlns:ds="http://schemas.openxmlformats.org/officeDocument/2006/customXml" ds:itemID="{C73C0307-0CBB-4490-821C-DDFF19E437AB}"/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243</Words>
  <Application>Microsoft Office PowerPoint</Application>
  <PresentationFormat>와이드스크린</PresentationFormat>
  <Paragraphs>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Image Understanding</vt:lpstr>
      <vt:lpstr>Class Syllabus</vt:lpstr>
      <vt:lpstr>Evaluation </vt:lpstr>
      <vt:lpstr>PowerPoint 프레젠테이션</vt:lpstr>
      <vt:lpstr>Lecture Topics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Understanding</dc:title>
  <dc:creator>default</dc:creator>
  <cp:lastModifiedBy>default</cp:lastModifiedBy>
  <cp:revision>12</cp:revision>
  <dcterms:created xsi:type="dcterms:W3CDTF">2020-03-12T08:06:32Z</dcterms:created>
  <dcterms:modified xsi:type="dcterms:W3CDTF">2020-03-16T08:40:51Z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0x01010066074970D3DE8D4DB636D57E4DC07EF7</vt:lpwstr>
  </property>
</Properties>
</file>