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A4CD-53EC-49EE-89AA-A4BA6FA68AF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F945-F636-47B2-A680-BFAD33ED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16" y="1825625"/>
            <a:ext cx="8142367" cy="4351338"/>
          </a:xfrm>
        </p:spPr>
      </p:pic>
    </p:spTree>
    <p:extLst>
      <p:ext uri="{BB962C8B-B14F-4D97-AF65-F5344CB8AC3E}">
        <p14:creationId xmlns:p14="http://schemas.microsoft.com/office/powerpoint/2010/main" val="16361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2" y="1825625"/>
            <a:ext cx="8153536" cy="4351338"/>
          </a:xfrm>
        </p:spPr>
      </p:pic>
    </p:spTree>
    <p:extLst>
      <p:ext uri="{BB962C8B-B14F-4D97-AF65-F5344CB8AC3E}">
        <p14:creationId xmlns:p14="http://schemas.microsoft.com/office/powerpoint/2010/main" val="153116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Patients.java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 POST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5" y="2321855"/>
            <a:ext cx="5087060" cy="666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5" y="3835728"/>
            <a:ext cx="415348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8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</a:t>
            </a:r>
            <a:r>
              <a:rPr lang="en-US"/>
              <a:t>.java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2" y="1972186"/>
            <a:ext cx="6134956" cy="4058216"/>
          </a:xfrm>
        </p:spPr>
      </p:pic>
    </p:spTree>
    <p:extLst>
      <p:ext uri="{BB962C8B-B14F-4D97-AF65-F5344CB8AC3E}">
        <p14:creationId xmlns:p14="http://schemas.microsoft.com/office/powerpoint/2010/main" val="48357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Curl operations</vt:lpstr>
      <vt:lpstr>Web browser</vt:lpstr>
      <vt:lpstr>Patients.java snippets</vt:lpstr>
      <vt:lpstr>Patient.java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 operations</dc:title>
  <dc:creator>Justin Kabbes</dc:creator>
  <cp:lastModifiedBy>Justin Kabbes</cp:lastModifiedBy>
  <cp:revision>5</cp:revision>
  <dcterms:created xsi:type="dcterms:W3CDTF">2017-04-22T18:06:44Z</dcterms:created>
  <dcterms:modified xsi:type="dcterms:W3CDTF">2017-04-22T18:18:59Z</dcterms:modified>
</cp:coreProperties>
</file>