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60" r:id="rId5"/>
    <p:sldId id="259" r:id="rId6"/>
    <p:sldId id="276" r:id="rId7"/>
    <p:sldId id="261" r:id="rId8"/>
    <p:sldId id="278" r:id="rId9"/>
    <p:sldId id="279" r:id="rId10"/>
    <p:sldId id="281" r:id="rId11"/>
    <p:sldId id="263" r:id="rId12"/>
    <p:sldId id="264" r:id="rId13"/>
    <p:sldId id="265" r:id="rId14"/>
    <p:sldId id="277" r:id="rId15"/>
    <p:sldId id="266" r:id="rId16"/>
    <p:sldId id="267" r:id="rId17"/>
    <p:sldId id="268" r:id="rId18"/>
    <p:sldId id="269" r:id="rId19"/>
    <p:sldId id="270" r:id="rId20"/>
    <p:sldId id="271" r:id="rId21"/>
    <p:sldId id="282" r:id="rId22"/>
    <p:sldId id="272" r:id="rId23"/>
    <p:sldId id="280" r:id="rId24"/>
    <p:sldId id="273" r:id="rId25"/>
    <p:sldId id="274" r:id="rId26"/>
    <p:sldId id="275" r:id="rId27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C38BF-5FBD-8445-BA01-2C726C036DDB}" type="datetimeFigureOut">
              <a:rPr lang="de-DE" smtClean="0"/>
              <a:t>03.03.18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9AA0B-E66B-C247-B05D-FD3F19F497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3028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8F65-C6CF-AB44-833B-A20D2811E4BB}" type="datetimeFigureOut">
              <a:rPr lang="de-DE" smtClean="0"/>
              <a:t>03.03.18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8271-E106-1543-9F9F-DF2E7D84BD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3208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8C34-A18F-2B45-861B-08875428DB56}" type="datetime1">
              <a:rPr lang="de-DE" smtClean="0"/>
              <a:t>03.03.18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dr.alpers@mind-e-motion.com   3.3.2018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05D-876C-CC4A-A01C-B7F356DC23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157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EB8C-99D3-6B49-848B-83BA558D858B}" type="datetime1">
              <a:rPr lang="de-DE" smtClean="0"/>
              <a:t>03.03.18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dr.alpers@mind-e-motion.com   3.3.2018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05D-876C-CC4A-A01C-B7F356DC23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10E9-417D-9542-861C-29585F00752C}" type="datetime1">
              <a:rPr lang="de-DE" smtClean="0"/>
              <a:t>03.03.18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dr.alpers@mind-e-motion.com   3.3.2018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05D-876C-CC4A-A01C-B7F356DC23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46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DDF8-9C82-A144-9792-C1E7543CA14D}" type="datetime1">
              <a:rPr lang="de-DE" smtClean="0"/>
              <a:t>03.03.18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dr.alpers@mind-e-motion.com   3.3.2018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05D-876C-CC4A-A01C-B7F356DC23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13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F688-5C84-8F43-ADE3-9C600F198D76}" type="datetime1">
              <a:rPr lang="de-DE" smtClean="0"/>
              <a:t>03.03.18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dr.alpers@mind-e-motion.com   3.3.2018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05D-876C-CC4A-A01C-B7F356DC23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56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CA82-93F1-6D4F-AF28-3DF08EF87B80}" type="datetime1">
              <a:rPr lang="de-DE" smtClean="0"/>
              <a:t>03.03.18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dr.alpers@mind-e-motion.com   3.3.2018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05D-876C-CC4A-A01C-B7F356DC23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485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5A9A-FA25-6742-9021-A554D9D18562}" type="datetime1">
              <a:rPr lang="de-DE" smtClean="0"/>
              <a:t>03.03.18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dr.alpers@mind-e-motion.com   3.3.2018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05D-876C-CC4A-A01C-B7F356DC23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48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3BBC-98F6-074C-A130-DF5DA9281DA1}" type="datetime1">
              <a:rPr lang="de-DE" smtClean="0"/>
              <a:t>03.03.18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dr.alpers@mind-e-motion.com   3.3.2018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05D-876C-CC4A-A01C-B7F356DC23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89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57B06-F43D-9149-A248-C3281BB09BB9}" type="datetime1">
              <a:rPr lang="de-DE" smtClean="0"/>
              <a:t>03.03.18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dr.alpers@mind-e-motion.com   3.3.2018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05D-876C-CC4A-A01C-B7F356DC23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655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7200-2C29-8E44-9591-B3717B71B245}" type="datetime1">
              <a:rPr lang="de-DE" smtClean="0"/>
              <a:t>03.03.18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dr.alpers@mind-e-motion.com   3.3.2018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05D-876C-CC4A-A01C-B7F356DC23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17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8B20-929F-B944-8CDE-2476A07956DB}" type="datetime1">
              <a:rPr lang="de-DE" smtClean="0"/>
              <a:t>03.03.18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dr.alpers@mind-e-motion.com   3.3.2018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05D-876C-CC4A-A01C-B7F356DC23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437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6B55B-28D5-1441-9229-B1C42E4FF209}" type="datetime1">
              <a:rPr lang="de-DE" smtClean="0"/>
              <a:t>03.03.18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dr.alpers@mind-e-motion.com   3.3.2018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2C05D-876C-CC4A-A01C-B7F356DC23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317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dysseyofthesoul.de" TargetMode="External"/><Relationship Id="rId4" Type="http://schemas.openxmlformats.org/officeDocument/2006/relationships/hyperlink" Target="http://www.who.int/healthpromotion/conferences/previous/ottawa/en/abgerufe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dysseyofthesoul.or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ho.int/healthpromotion/conferences/previous/ottawa/e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308097"/>
            <a:ext cx="7772400" cy="2292354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Success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/>
              <a:t>H</a:t>
            </a:r>
            <a:r>
              <a:rPr lang="de-DE" dirty="0" err="1" smtClean="0"/>
              <a:t>ealth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mr-IN" dirty="0" smtClean="0"/>
              <a:t>–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/>
              <a:t>R</a:t>
            </a:r>
            <a:r>
              <a:rPr lang="de-DE" dirty="0" err="1" smtClean="0"/>
              <a:t>ole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/>
              <a:t>S</a:t>
            </a:r>
            <a:r>
              <a:rPr lang="de-DE" dirty="0" err="1" smtClean="0"/>
              <a:t>ubconcious</a:t>
            </a:r>
            <a:r>
              <a:rPr lang="de-DE" dirty="0" smtClean="0"/>
              <a:t> </a:t>
            </a:r>
            <a:r>
              <a:rPr lang="de-DE" dirty="0" err="1"/>
              <a:t>M</a:t>
            </a:r>
            <a:r>
              <a:rPr lang="de-DE" dirty="0" err="1" smtClean="0"/>
              <a:t>ind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Dr. Gabriele Alpers, Life Coach</a:t>
            </a:r>
            <a:br>
              <a:rPr lang="de-DE" sz="2400" dirty="0" smtClean="0"/>
            </a:br>
            <a:r>
              <a:rPr lang="de-DE" sz="2400" dirty="0" err="1" smtClean="0"/>
              <a:t>Dipl.Wi</a:t>
            </a:r>
            <a:r>
              <a:rPr lang="de-DE" sz="2400" dirty="0"/>
              <a:t>.</a:t>
            </a:r>
            <a:r>
              <a:rPr lang="de-DE" sz="2400" dirty="0" smtClean="0"/>
              <a:t>-Ing.</a:t>
            </a:r>
          </a:p>
          <a:p>
            <a:r>
              <a:rPr lang="de-DE" sz="2400" dirty="0" err="1" smtClean="0"/>
              <a:t>mind</a:t>
            </a:r>
            <a:r>
              <a:rPr lang="de-DE" sz="2400" dirty="0" smtClean="0"/>
              <a:t> E </a:t>
            </a:r>
            <a:r>
              <a:rPr lang="de-DE" sz="2400" dirty="0" err="1" smtClean="0"/>
              <a:t>motion</a:t>
            </a:r>
            <a:endParaRPr lang="de-DE" sz="2400" dirty="0" smtClean="0"/>
          </a:p>
          <a:p>
            <a:r>
              <a:rPr lang="de-DE" sz="2400" dirty="0" smtClean="0"/>
              <a:t>KA-BCG </a:t>
            </a:r>
            <a:r>
              <a:rPr lang="de-DE" sz="2400" dirty="0" err="1" smtClean="0"/>
              <a:t>Meetup</a:t>
            </a:r>
            <a:r>
              <a:rPr lang="de-DE" sz="2400" dirty="0" smtClean="0"/>
              <a:t> on </a:t>
            </a:r>
            <a:r>
              <a:rPr lang="de-DE" sz="2400" dirty="0" err="1" smtClean="0"/>
              <a:t>Saturday</a:t>
            </a:r>
            <a:r>
              <a:rPr lang="de-DE" sz="2400" dirty="0" smtClean="0"/>
              <a:t> </a:t>
            </a:r>
            <a:r>
              <a:rPr lang="de-DE" sz="2400" dirty="0" smtClean="0"/>
              <a:t>3 </a:t>
            </a:r>
            <a:r>
              <a:rPr lang="de-DE" sz="2400" dirty="0" err="1" smtClean="0"/>
              <a:t>rd</a:t>
            </a:r>
            <a:r>
              <a:rPr lang="de-DE" sz="2400" dirty="0" smtClean="0"/>
              <a:t> March 2018 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640290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0072"/>
          </a:xfrm>
        </p:spPr>
        <p:txBody>
          <a:bodyPr>
            <a:normAutofit/>
          </a:bodyPr>
          <a:lstStyle/>
          <a:p>
            <a:r>
              <a:rPr lang="de-DE" sz="6000" dirty="0" smtClean="0"/>
              <a:t>Aktivpause</a:t>
            </a:r>
            <a:endParaRPr lang="de-DE" sz="6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5255202"/>
            <a:ext cx="8229600" cy="870961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05D-876C-CC4A-A01C-B7F356DC236F}" type="slidenum">
              <a:rPr lang="de-DE" smtClean="0"/>
              <a:t>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dr.alpers@mind-e-motion.com   3.3.2018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082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Goals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In 5 </a:t>
            </a:r>
            <a:r>
              <a:rPr lang="de-DE" dirty="0" err="1" smtClean="0"/>
              <a:t>years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today</a:t>
            </a:r>
            <a:r>
              <a:rPr lang="de-DE" dirty="0" smtClean="0"/>
              <a:t>                   </a:t>
            </a:r>
            <a:r>
              <a:rPr lang="de-DE" dirty="0" smtClean="0">
                <a:sym typeface="Wingdings"/>
              </a:rPr>
              <a:t></a:t>
            </a:r>
            <a:r>
              <a:rPr lang="de-DE" dirty="0" smtClean="0"/>
              <a:t>  March 2023 </a:t>
            </a:r>
          </a:p>
          <a:p>
            <a:pPr>
              <a:buFontTx/>
              <a:buChar char="-"/>
            </a:pPr>
            <a:r>
              <a:rPr lang="de-DE" dirty="0" smtClean="0"/>
              <a:t>I am ...</a:t>
            </a:r>
          </a:p>
          <a:p>
            <a:pPr>
              <a:buFontTx/>
              <a:buChar char="-"/>
            </a:pPr>
            <a:r>
              <a:rPr lang="de-DE" dirty="0" smtClean="0"/>
              <a:t>I </a:t>
            </a:r>
            <a:r>
              <a:rPr lang="de-DE" dirty="0" err="1" smtClean="0"/>
              <a:t>have</a:t>
            </a:r>
            <a:r>
              <a:rPr lang="de-DE" dirty="0" smtClean="0"/>
              <a:t> ... </a:t>
            </a:r>
          </a:p>
          <a:p>
            <a:pPr>
              <a:buFontTx/>
              <a:buChar char="-"/>
            </a:pPr>
            <a:r>
              <a:rPr lang="de-DE" dirty="0" smtClean="0"/>
              <a:t>I </a:t>
            </a:r>
            <a:r>
              <a:rPr lang="de-DE" dirty="0" err="1" smtClean="0"/>
              <a:t>own</a:t>
            </a:r>
            <a:r>
              <a:rPr lang="de-DE" dirty="0" smtClean="0"/>
              <a:t> ...</a:t>
            </a:r>
          </a:p>
          <a:p>
            <a:pPr>
              <a:buFontTx/>
              <a:buChar char="-"/>
            </a:pPr>
            <a:r>
              <a:rPr lang="de-DE" dirty="0" smtClean="0"/>
              <a:t>I live in ...</a:t>
            </a:r>
          </a:p>
          <a:p>
            <a:pPr>
              <a:buFontTx/>
              <a:buChar char="-"/>
            </a:pPr>
            <a:r>
              <a:rPr lang="de-DE" dirty="0" smtClean="0"/>
              <a:t>I </a:t>
            </a:r>
            <a:r>
              <a:rPr lang="de-DE" dirty="0" err="1" smtClean="0"/>
              <a:t>achieved</a:t>
            </a:r>
            <a:r>
              <a:rPr lang="de-DE" dirty="0" smtClean="0"/>
              <a:t> ...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05D-876C-CC4A-A01C-B7F356DC236F}" type="slidenum">
              <a:rPr lang="de-DE" smtClean="0"/>
              <a:t>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dr.alpers@mind-e-motion.com   3.3.2018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957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200" dirty="0" smtClean="0"/>
              <a:t>4.1. </a:t>
            </a:r>
            <a:r>
              <a:rPr lang="de-DE" sz="3200" dirty="0" err="1" smtClean="0"/>
              <a:t>What</a:t>
            </a:r>
            <a:r>
              <a:rPr lang="de-DE" sz="3200" dirty="0" smtClean="0"/>
              <a:t> do </a:t>
            </a:r>
            <a:r>
              <a:rPr lang="de-DE" sz="3200" dirty="0" err="1" smtClean="0"/>
              <a:t>you</a:t>
            </a:r>
            <a:r>
              <a:rPr lang="de-DE" sz="3200" dirty="0" smtClean="0"/>
              <a:t> </a:t>
            </a:r>
            <a:r>
              <a:rPr lang="de-DE" sz="3200" dirty="0" err="1" smtClean="0"/>
              <a:t>want</a:t>
            </a:r>
            <a:r>
              <a:rPr lang="de-DE" sz="3200" dirty="0" smtClean="0"/>
              <a:t> </a:t>
            </a:r>
            <a:r>
              <a:rPr lang="de-DE" sz="3200" dirty="0" err="1" smtClean="0"/>
              <a:t>to</a:t>
            </a:r>
            <a:r>
              <a:rPr lang="de-DE" sz="3200" dirty="0" smtClean="0"/>
              <a:t> </a:t>
            </a:r>
            <a:r>
              <a:rPr lang="de-DE" sz="3200" dirty="0" err="1" smtClean="0"/>
              <a:t>achieve</a:t>
            </a:r>
            <a:r>
              <a:rPr lang="de-DE" sz="3200" dirty="0" smtClean="0"/>
              <a:t> in </a:t>
            </a:r>
            <a:r>
              <a:rPr lang="de-DE" sz="3200" dirty="0" err="1" smtClean="0"/>
              <a:t>your</a:t>
            </a:r>
            <a:r>
              <a:rPr lang="de-DE" sz="3200" dirty="0" smtClean="0"/>
              <a:t> </a:t>
            </a:r>
            <a:r>
              <a:rPr lang="de-DE" sz="3200" dirty="0" err="1" smtClean="0"/>
              <a:t>life</a:t>
            </a:r>
            <a:r>
              <a:rPr lang="de-DE" sz="3200" dirty="0" smtClean="0"/>
              <a:t>? 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?</a:t>
            </a:r>
          </a:p>
          <a:p>
            <a:pPr marL="514350" indent="-514350">
              <a:buAutoNum type="arabicPeriod"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goals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desire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vision</a:t>
            </a:r>
            <a:r>
              <a:rPr lang="de-DE" dirty="0" smtClean="0"/>
              <a:t>?</a:t>
            </a:r>
          </a:p>
          <a:p>
            <a:pPr marL="514350" indent="-514350">
              <a:buAutoNum type="arabicPeriod"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drives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? </a:t>
            </a:r>
          </a:p>
          <a:p>
            <a:pPr marL="514350" indent="-514350">
              <a:buAutoNum type="arabicPeriod"/>
            </a:pP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focus</a:t>
            </a:r>
            <a:r>
              <a:rPr lang="de-DE" dirty="0" smtClean="0"/>
              <a:t>?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focusing</a:t>
            </a:r>
            <a:r>
              <a:rPr lang="de-DE" dirty="0" smtClean="0"/>
              <a:t> on </a:t>
            </a:r>
            <a:r>
              <a:rPr lang="de-DE" dirty="0" err="1" smtClean="0"/>
              <a:t>today</a:t>
            </a:r>
            <a:r>
              <a:rPr lang="de-DE" dirty="0" smtClean="0"/>
              <a:t>? </a:t>
            </a:r>
          </a:p>
          <a:p>
            <a:pPr marL="514350" indent="-514350">
              <a:buAutoNum type="arabicPeriod"/>
            </a:pPr>
            <a:endParaRPr lang="de-DE" dirty="0"/>
          </a:p>
          <a:p>
            <a:pPr marL="514350" indent="-514350">
              <a:buAutoNum type="arabicPeriod"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>
                <a:sym typeface="Wingdings"/>
              </a:rPr>
              <a:t> </a:t>
            </a:r>
            <a:r>
              <a:rPr lang="de-DE" dirty="0" err="1" smtClean="0">
                <a:sym typeface="Wingdings"/>
              </a:rPr>
              <a:t>What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influences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you</a:t>
            </a:r>
            <a:r>
              <a:rPr lang="de-DE" dirty="0" smtClean="0">
                <a:sym typeface="Wingdings"/>
              </a:rPr>
              <a:t>?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05D-876C-CC4A-A01C-B7F356DC236F}" type="slidenum">
              <a:rPr lang="de-DE" smtClean="0"/>
              <a:t>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dr.alpers@mind-e-motion.com   3.3.2018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566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4.2.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/>
              <a:t>G</a:t>
            </a:r>
            <a:r>
              <a:rPr lang="de-DE" dirty="0" smtClean="0"/>
              <a:t>oals </a:t>
            </a:r>
            <a:r>
              <a:rPr lang="de-DE" dirty="0" err="1" smtClean="0"/>
              <a:t>are</a:t>
            </a:r>
            <a:r>
              <a:rPr lang="de-DE" dirty="0" smtClean="0"/>
              <a:t> SMART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68665" y="1600200"/>
            <a:ext cx="6706662" cy="4525963"/>
          </a:xfrm>
        </p:spPr>
        <p:txBody>
          <a:bodyPr/>
          <a:lstStyle/>
          <a:p>
            <a:pPr marL="0" indent="0">
              <a:buNone/>
            </a:pPr>
            <a:r>
              <a:rPr lang="de-DE" dirty="0" err="1" smtClean="0"/>
              <a:t>Specific</a:t>
            </a: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Measurable</a:t>
            </a: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Attractive</a:t>
            </a: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Realistic</a:t>
            </a:r>
            <a:r>
              <a:rPr lang="de-DE" dirty="0" smtClean="0"/>
              <a:t>, </a:t>
            </a:r>
            <a:r>
              <a:rPr lang="de-DE" dirty="0" err="1" smtClean="0"/>
              <a:t>Reasonable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Time </a:t>
            </a:r>
            <a:r>
              <a:rPr lang="de-DE" dirty="0" err="1" smtClean="0"/>
              <a:t>bound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05D-876C-CC4A-A01C-B7F356DC236F}" type="slidenum">
              <a:rPr lang="de-DE" smtClean="0"/>
              <a:t>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dr.alpers@mind-e-motion.com   3.3.2018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2190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0072"/>
          </a:xfrm>
        </p:spPr>
        <p:txBody>
          <a:bodyPr>
            <a:normAutofit/>
          </a:bodyPr>
          <a:lstStyle/>
          <a:p>
            <a:r>
              <a:rPr lang="de-DE" sz="6000" dirty="0" smtClean="0"/>
              <a:t>Aktivpause</a:t>
            </a:r>
            <a:endParaRPr lang="de-DE" sz="6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5255202"/>
            <a:ext cx="8229600" cy="870961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05D-876C-CC4A-A01C-B7F356DC236F}" type="slidenum">
              <a:rPr lang="de-DE" smtClean="0"/>
              <a:t>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dr.alpers@mind-e-motion.com   3.3.2018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469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The </a:t>
            </a:r>
            <a:r>
              <a:rPr lang="de-DE" dirty="0" err="1" smtClean="0"/>
              <a:t>Subconscious</a:t>
            </a:r>
            <a:r>
              <a:rPr lang="de-DE" dirty="0" smtClean="0"/>
              <a:t> </a:t>
            </a:r>
            <a:r>
              <a:rPr lang="de-DE" dirty="0" err="1" smtClean="0"/>
              <a:t>Mind</a:t>
            </a:r>
            <a:r>
              <a:rPr lang="de-DE" dirty="0" smtClean="0"/>
              <a:t> (</a:t>
            </a:r>
            <a:r>
              <a:rPr lang="de-DE" dirty="0" err="1" smtClean="0"/>
              <a:t>scm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smtClean="0"/>
              <a:t>The </a:t>
            </a:r>
            <a:r>
              <a:rPr lang="de-DE" dirty="0" err="1" smtClean="0"/>
              <a:t>automatic</a:t>
            </a:r>
            <a:r>
              <a:rPr lang="de-DE" dirty="0" smtClean="0"/>
              <a:t> </a:t>
            </a:r>
            <a:r>
              <a:rPr lang="de-DE" dirty="0" err="1" smtClean="0"/>
              <a:t>mind</a:t>
            </a:r>
            <a:endParaRPr lang="de-DE" dirty="0" smtClean="0"/>
          </a:p>
          <a:p>
            <a:r>
              <a:rPr lang="de-DE" dirty="0" smtClean="0"/>
              <a:t>Controls </a:t>
            </a:r>
            <a:r>
              <a:rPr lang="de-DE" dirty="0" err="1" smtClean="0"/>
              <a:t>the</a:t>
            </a:r>
            <a:r>
              <a:rPr lang="de-DE" dirty="0"/>
              <a:t> </a:t>
            </a:r>
            <a:r>
              <a:rPr lang="de-DE" dirty="0" err="1" smtClean="0"/>
              <a:t>body</a:t>
            </a:r>
            <a:r>
              <a:rPr lang="de-DE" dirty="0" smtClean="0"/>
              <a:t> / </a:t>
            </a:r>
            <a:r>
              <a:rPr lang="de-DE" dirty="0" err="1" smtClean="0"/>
              <a:t>inner</a:t>
            </a:r>
            <a:r>
              <a:rPr lang="de-DE" dirty="0" smtClean="0"/>
              <a:t> </a:t>
            </a:r>
            <a:r>
              <a:rPr lang="de-DE" dirty="0" err="1" smtClean="0"/>
              <a:t>organs</a:t>
            </a:r>
            <a:r>
              <a:rPr lang="de-DE" dirty="0" smtClean="0"/>
              <a:t> </a:t>
            </a:r>
            <a:r>
              <a:rPr lang="de-DE" dirty="0" err="1" smtClean="0"/>
              <a:t>like</a:t>
            </a:r>
            <a:r>
              <a:rPr lang="de-DE" dirty="0" smtClean="0"/>
              <a:t> </a:t>
            </a:r>
            <a:r>
              <a:rPr lang="de-DE" dirty="0" err="1" smtClean="0"/>
              <a:t>heart</a:t>
            </a:r>
            <a:r>
              <a:rPr lang="de-DE" dirty="0" smtClean="0"/>
              <a:t>, </a:t>
            </a:r>
            <a:r>
              <a:rPr lang="de-DE" dirty="0" err="1" smtClean="0"/>
              <a:t>lungs</a:t>
            </a:r>
            <a:r>
              <a:rPr lang="de-DE" dirty="0" smtClean="0"/>
              <a:t>, </a:t>
            </a:r>
            <a:r>
              <a:rPr lang="de-DE" dirty="0" err="1" smtClean="0"/>
              <a:t>intestines</a:t>
            </a:r>
            <a:endParaRPr lang="de-DE" dirty="0" smtClean="0"/>
          </a:p>
          <a:p>
            <a:r>
              <a:rPr lang="de-DE" dirty="0" smtClean="0"/>
              <a:t>Works </a:t>
            </a:r>
            <a:r>
              <a:rPr lang="de-DE" dirty="0" err="1" smtClean="0"/>
              <a:t>automatically</a:t>
            </a:r>
            <a:endParaRPr lang="de-DE" dirty="0" smtClean="0"/>
          </a:p>
          <a:p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perfect</a:t>
            </a:r>
            <a:r>
              <a:rPr lang="de-DE" dirty="0" smtClean="0"/>
              <a:t> </a:t>
            </a:r>
            <a:r>
              <a:rPr lang="de-DE" dirty="0" err="1" smtClean="0"/>
              <a:t>multitasker</a:t>
            </a:r>
            <a:r>
              <a:rPr lang="de-DE" dirty="0" smtClean="0"/>
              <a:t> (</a:t>
            </a:r>
            <a:r>
              <a:rPr lang="de-DE" dirty="0" err="1" smtClean="0"/>
              <a:t>How</a:t>
            </a:r>
            <a:r>
              <a:rPr lang="de-DE" dirty="0" smtClean="0"/>
              <a:t> do </a:t>
            </a:r>
            <a:r>
              <a:rPr lang="de-DE" dirty="0" err="1" smtClean="0"/>
              <a:t>you</a:t>
            </a:r>
            <a:r>
              <a:rPr lang="de-DE" dirty="0" smtClean="0"/>
              <a:t> catch a ball?)</a:t>
            </a:r>
          </a:p>
          <a:p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bank</a:t>
            </a:r>
            <a:endParaRPr lang="de-DE" dirty="0" smtClean="0"/>
          </a:p>
          <a:p>
            <a:r>
              <a:rPr lang="de-DE" dirty="0" smtClean="0"/>
              <a:t>Carries out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automatic</a:t>
            </a:r>
            <a:r>
              <a:rPr lang="de-DE" dirty="0" smtClean="0"/>
              <a:t> </a:t>
            </a:r>
            <a:r>
              <a:rPr lang="de-DE" dirty="0" err="1" smtClean="0"/>
              <a:t>programs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=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habitual</a:t>
            </a:r>
            <a:r>
              <a:rPr lang="de-DE" dirty="0" smtClean="0"/>
              <a:t> </a:t>
            </a:r>
            <a:r>
              <a:rPr lang="de-DE" dirty="0" err="1" smtClean="0"/>
              <a:t>ways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thinking</a:t>
            </a:r>
            <a:r>
              <a:rPr lang="de-DE" dirty="0" smtClean="0"/>
              <a:t>, </a:t>
            </a:r>
            <a:r>
              <a:rPr lang="de-DE" dirty="0" err="1" smtClean="0"/>
              <a:t>feeling</a:t>
            </a:r>
            <a:r>
              <a:rPr lang="de-DE" dirty="0" smtClean="0"/>
              <a:t>, </a:t>
            </a:r>
            <a:r>
              <a:rPr lang="de-DE" dirty="0" err="1" smtClean="0"/>
              <a:t>acting</a:t>
            </a:r>
            <a:r>
              <a:rPr lang="de-DE" smtClean="0"/>
              <a:t> </a:t>
            </a:r>
            <a:r>
              <a:rPr lang="de-DE" smtClean="0"/>
              <a:t/>
            </a:r>
            <a:br>
              <a:rPr lang="de-DE" smtClean="0"/>
            </a:br>
            <a:r>
              <a:rPr lang="de-DE" smtClean="0"/>
              <a:t>   that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been</a:t>
            </a:r>
            <a:r>
              <a:rPr lang="de-DE" dirty="0" smtClean="0"/>
              <a:t> </a:t>
            </a:r>
            <a:r>
              <a:rPr lang="de-DE" dirty="0" err="1" smtClean="0"/>
              <a:t>programmed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scm</a:t>
            </a:r>
            <a:endParaRPr lang="de-DE" dirty="0" smtClean="0"/>
          </a:p>
          <a:p>
            <a:r>
              <a:rPr lang="de-DE" dirty="0" err="1" smtClean="0"/>
              <a:t>Your</a:t>
            </a:r>
            <a:r>
              <a:rPr lang="de-DE" dirty="0" smtClean="0"/>
              <a:t> gut </a:t>
            </a:r>
            <a:r>
              <a:rPr lang="de-DE" dirty="0" err="1" smtClean="0"/>
              <a:t>feeling</a:t>
            </a:r>
            <a:r>
              <a:rPr lang="de-DE" dirty="0" smtClean="0"/>
              <a:t>/</a:t>
            </a:r>
            <a:r>
              <a:rPr lang="de-DE" dirty="0" err="1" smtClean="0"/>
              <a:t>intuition</a:t>
            </a:r>
            <a:r>
              <a:rPr lang="de-DE" dirty="0" smtClean="0"/>
              <a:t> </a:t>
            </a:r>
            <a:r>
              <a:rPr lang="de-DE" dirty="0" err="1" smtClean="0"/>
              <a:t>works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scm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05D-876C-CC4A-A01C-B7F356DC236F}" type="slidenum">
              <a:rPr lang="de-DE" smtClean="0"/>
              <a:t>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dr.alpers@mind-e-motion.com   3.3.2018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177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5.1. The </a:t>
            </a:r>
            <a:r>
              <a:rPr lang="de-DE" dirty="0" err="1" smtClean="0"/>
              <a:t>Scm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programmed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dirty="0" err="1" smtClean="0"/>
              <a:t>Identification</a:t>
            </a:r>
            <a:endParaRPr lang="de-DE" dirty="0" smtClean="0"/>
          </a:p>
          <a:p>
            <a:pPr marL="514350" indent="-514350">
              <a:buAutoNum type="arabicPeriod"/>
            </a:pPr>
            <a:r>
              <a:rPr lang="de-DE" dirty="0" smtClean="0"/>
              <a:t>Authority </a:t>
            </a:r>
            <a:r>
              <a:rPr lang="de-DE" dirty="0" err="1" smtClean="0"/>
              <a:t>figures</a:t>
            </a:r>
            <a:endParaRPr lang="de-DE" dirty="0" smtClean="0"/>
          </a:p>
          <a:p>
            <a:pPr marL="514350" indent="-514350">
              <a:buAutoNum type="arabicPeriod"/>
            </a:pPr>
            <a:r>
              <a:rPr lang="de-DE" dirty="0" smtClean="0"/>
              <a:t>Repetition</a:t>
            </a:r>
          </a:p>
          <a:p>
            <a:pPr marL="514350" indent="-514350">
              <a:buAutoNum type="arabicPeriod"/>
            </a:pPr>
            <a:r>
              <a:rPr lang="de-DE" dirty="0" err="1" smtClean="0"/>
              <a:t>Emotions</a:t>
            </a:r>
            <a:endParaRPr lang="de-DE" dirty="0" smtClean="0"/>
          </a:p>
          <a:p>
            <a:pPr marL="514350" indent="-514350">
              <a:buAutoNum type="arabicPeriod"/>
            </a:pPr>
            <a:r>
              <a:rPr lang="de-DE" dirty="0" err="1" smtClean="0"/>
              <a:t>Exaggeration</a:t>
            </a:r>
            <a:endParaRPr lang="de-DE" dirty="0" smtClean="0"/>
          </a:p>
          <a:p>
            <a:pPr marL="514350" indent="-514350">
              <a:buAutoNum type="arabicPeriod"/>
            </a:pPr>
            <a:r>
              <a:rPr lang="de-DE" dirty="0" err="1" smtClean="0"/>
              <a:t>Hypnosis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05D-876C-CC4A-A01C-B7F356DC236F}" type="slidenum">
              <a:rPr lang="de-DE" smtClean="0"/>
              <a:t>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dr.alpers@mind-e-motion.com   3.3.2018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713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5.2. The </a:t>
            </a:r>
            <a:r>
              <a:rPr lang="de-DE" dirty="0" err="1" smtClean="0"/>
              <a:t>Scm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Servant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turn,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yourself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>
                <a:sym typeface="Wingdings"/>
              </a:rPr>
              <a:t>  </a:t>
            </a:r>
            <a:r>
              <a:rPr lang="de-DE" dirty="0" err="1" smtClean="0">
                <a:sym typeface="Wingdings"/>
              </a:rPr>
              <a:t>give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directions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to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your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scm</a:t>
            </a:r>
            <a:endParaRPr lang="de-DE" dirty="0" smtClean="0">
              <a:sym typeface="Wingdings"/>
            </a:endParaRPr>
          </a:p>
          <a:p>
            <a:pPr marL="0" indent="0">
              <a:buNone/>
            </a:pPr>
            <a:endParaRPr lang="de-DE" dirty="0">
              <a:sym typeface="Wingdings"/>
            </a:endParaRPr>
          </a:p>
          <a:p>
            <a:pPr marL="0" indent="0">
              <a:buNone/>
            </a:pPr>
            <a:endParaRPr lang="de-DE" dirty="0" smtClean="0">
              <a:sym typeface="Wingdings"/>
            </a:endParaRPr>
          </a:p>
          <a:p>
            <a:pPr marL="0" indent="0">
              <a:buNone/>
            </a:pPr>
            <a:r>
              <a:rPr lang="de-DE" dirty="0" err="1" smtClean="0">
                <a:sym typeface="Wingdings"/>
              </a:rPr>
              <a:t>Scm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is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your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servant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unless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programmed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otherwise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earlier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05D-876C-CC4A-A01C-B7F356DC236F}" type="slidenum">
              <a:rPr lang="de-DE" smtClean="0"/>
              <a:t>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dr.alpers@mind-e-motion.com   3.3.2018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627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5.3 Rules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/>
              <a:t>S</a:t>
            </a:r>
            <a:r>
              <a:rPr lang="de-DE" dirty="0" err="1" smtClean="0"/>
              <a:t>tructuring</a:t>
            </a:r>
            <a:r>
              <a:rPr lang="de-DE" dirty="0" smtClean="0"/>
              <a:t> </a:t>
            </a:r>
            <a:r>
              <a:rPr lang="de-DE" dirty="0" err="1" smtClean="0"/>
              <a:t>Directives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Scm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78488"/>
            <a:ext cx="8229600" cy="4327366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present</a:t>
            </a:r>
            <a:r>
              <a:rPr lang="de-DE" dirty="0" smtClean="0"/>
              <a:t> </a:t>
            </a:r>
            <a:r>
              <a:rPr lang="de-DE" dirty="0" err="1" smtClean="0"/>
              <a:t>tense</a:t>
            </a:r>
            <a:endParaRPr lang="de-DE" dirty="0" smtClean="0"/>
          </a:p>
          <a:p>
            <a:pPr marL="514350" indent="-514350">
              <a:buAutoNum type="arabicPeriod"/>
            </a:pPr>
            <a:r>
              <a:rPr lang="de-DE" dirty="0" err="1" smtClean="0"/>
              <a:t>Be</a:t>
            </a:r>
            <a:r>
              <a:rPr lang="de-DE" dirty="0" smtClean="0"/>
              <a:t> positive</a:t>
            </a:r>
          </a:p>
          <a:p>
            <a:pPr marL="514350" indent="-514350">
              <a:buAutoNum type="arabicPeriod"/>
            </a:pP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, </a:t>
            </a:r>
            <a:r>
              <a:rPr lang="de-DE" dirty="0" err="1" smtClean="0"/>
              <a:t>detailed</a:t>
            </a:r>
            <a:r>
              <a:rPr lang="de-DE" dirty="0" smtClean="0"/>
              <a:t>, simple</a:t>
            </a:r>
          </a:p>
          <a:p>
            <a:pPr marL="514350" indent="-514350">
              <a:buAutoNum type="arabicPeriod"/>
            </a:pP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exciting</a:t>
            </a:r>
            <a:r>
              <a:rPr lang="de-DE" dirty="0" smtClean="0"/>
              <a:t> emotional </a:t>
            </a:r>
            <a:r>
              <a:rPr lang="de-DE" dirty="0" err="1" smtClean="0"/>
              <a:t>words</a:t>
            </a:r>
            <a:endParaRPr lang="de-DE" dirty="0" smtClean="0"/>
          </a:p>
          <a:p>
            <a:pPr marL="514350" indent="-514350">
              <a:buAutoNum type="arabicPeriod"/>
            </a:pP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realistic</a:t>
            </a:r>
            <a:endParaRPr lang="de-DE" dirty="0" smtClean="0"/>
          </a:p>
          <a:p>
            <a:pPr marL="514350" indent="-514350">
              <a:buAutoNum type="arabicPeriod"/>
            </a:pPr>
            <a:r>
              <a:rPr lang="de-DE" dirty="0" err="1" smtClean="0"/>
              <a:t>Personalize</a:t>
            </a:r>
            <a:endParaRPr lang="de-DE" dirty="0" smtClean="0"/>
          </a:p>
          <a:p>
            <a:pPr marL="514350" indent="-514350">
              <a:buAutoNum type="arabicPeriod"/>
            </a:pPr>
            <a:r>
              <a:rPr lang="de-DE" dirty="0" err="1" smtClean="0"/>
              <a:t>Symbolize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05D-876C-CC4A-A01C-B7F356DC236F}" type="slidenum">
              <a:rPr lang="de-DE" smtClean="0"/>
              <a:t>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dr.alpers@mind-e-motion.com   3.3.2018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394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5.4. The Language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Scm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language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scm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pictures</a:t>
            </a:r>
            <a:r>
              <a:rPr lang="de-DE" dirty="0" smtClean="0"/>
              <a:t>/</a:t>
            </a:r>
            <a:r>
              <a:rPr lang="de-DE" dirty="0" err="1" smtClean="0"/>
              <a:t>images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sym typeface="Wingdings"/>
              </a:rPr>
              <a:t> </a:t>
            </a:r>
            <a:r>
              <a:rPr lang="de-DE" dirty="0" err="1" smtClean="0">
                <a:sym typeface="Wingdings"/>
              </a:rPr>
              <a:t>visualize</a:t>
            </a:r>
            <a:r>
              <a:rPr lang="de-DE" dirty="0" smtClean="0">
                <a:sym typeface="Wingdings"/>
              </a:rPr>
              <a:t>, </a:t>
            </a:r>
            <a:r>
              <a:rPr lang="de-DE" dirty="0" err="1" smtClean="0">
                <a:sym typeface="Wingdings"/>
              </a:rPr>
              <a:t>imagine</a:t>
            </a:r>
            <a:r>
              <a:rPr lang="de-DE" dirty="0" smtClean="0">
                <a:sym typeface="Wingdings"/>
              </a:rPr>
              <a:t/>
            </a:r>
            <a:br>
              <a:rPr lang="de-DE" dirty="0" smtClean="0">
                <a:sym typeface="Wingdings"/>
              </a:rPr>
            </a:br>
            <a:endParaRPr lang="de-DE" dirty="0" smtClean="0">
              <a:sym typeface="Wingdings"/>
            </a:endParaRPr>
          </a:p>
          <a:p>
            <a:r>
              <a:rPr lang="de-DE" dirty="0" err="1" smtClean="0">
                <a:sym typeface="Wingdings"/>
              </a:rPr>
              <a:t>Where</a:t>
            </a:r>
            <a:r>
              <a:rPr lang="de-DE" dirty="0" smtClean="0">
                <a:sym typeface="Wingdings"/>
              </a:rPr>
              <a:t> do </a:t>
            </a:r>
            <a:r>
              <a:rPr lang="de-DE" dirty="0" err="1" smtClean="0">
                <a:sym typeface="Wingdings"/>
              </a:rPr>
              <a:t>you</a:t>
            </a:r>
            <a:r>
              <a:rPr lang="de-DE" dirty="0" smtClean="0">
                <a:sym typeface="Wingdings"/>
              </a:rPr>
              <a:t> SEE </a:t>
            </a:r>
            <a:r>
              <a:rPr lang="de-DE" dirty="0" err="1" smtClean="0">
                <a:sym typeface="Wingdings"/>
              </a:rPr>
              <a:t>yourself</a:t>
            </a:r>
            <a:r>
              <a:rPr lang="de-DE" dirty="0" smtClean="0">
                <a:sym typeface="Wingdings"/>
              </a:rPr>
              <a:t> in 5 </a:t>
            </a:r>
            <a:r>
              <a:rPr lang="de-DE" dirty="0" err="1" smtClean="0">
                <a:sym typeface="Wingdings"/>
              </a:rPr>
              <a:t>years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from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today</a:t>
            </a:r>
            <a:r>
              <a:rPr lang="de-DE" dirty="0" smtClean="0">
                <a:sym typeface="Wingdings"/>
              </a:rPr>
              <a:t>?                                         March 2023</a:t>
            </a:r>
            <a:br>
              <a:rPr lang="de-DE" dirty="0" smtClean="0">
                <a:sym typeface="Wingdings"/>
              </a:rPr>
            </a:br>
            <a:r>
              <a:rPr lang="de-DE" dirty="0" smtClean="0">
                <a:sym typeface="Wingdings"/>
              </a:rPr>
              <a:t>Draw a </a:t>
            </a:r>
            <a:r>
              <a:rPr lang="de-DE" dirty="0" err="1" smtClean="0">
                <a:sym typeface="Wingdings"/>
              </a:rPr>
              <a:t>picture</a:t>
            </a:r>
            <a:r>
              <a:rPr lang="de-DE" dirty="0" smtClean="0">
                <a:sym typeface="Wingdings"/>
              </a:rPr>
              <a:t> NOW</a:t>
            </a:r>
            <a:br>
              <a:rPr lang="de-DE" dirty="0" smtClean="0">
                <a:sym typeface="Wingdings"/>
              </a:rPr>
            </a:br>
            <a:endParaRPr lang="de-DE" dirty="0" smtClean="0">
              <a:sym typeface="Wingdings"/>
            </a:endParaRPr>
          </a:p>
          <a:p>
            <a:pPr marL="0" indent="0">
              <a:buNone/>
            </a:pPr>
            <a:r>
              <a:rPr lang="de-DE" dirty="0" smtClean="0">
                <a:sym typeface="Wingdings"/>
              </a:rPr>
              <a:t> </a:t>
            </a:r>
            <a:r>
              <a:rPr lang="de-DE" dirty="0" err="1" smtClean="0">
                <a:sym typeface="Wingdings"/>
              </a:rPr>
              <a:t>focus</a:t>
            </a:r>
            <a:endParaRPr lang="de-DE" dirty="0">
              <a:sym typeface="Wingding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05D-876C-CC4A-A01C-B7F356DC236F}" type="slidenum">
              <a:rPr lang="de-DE" smtClean="0"/>
              <a:t>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dr.alpers@mind-e-motion.com   3.3.2018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7899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Introduction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Success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Health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Goals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Subconscious</a:t>
            </a:r>
            <a:r>
              <a:rPr lang="de-DE" dirty="0" smtClean="0"/>
              <a:t> </a:t>
            </a:r>
            <a:r>
              <a:rPr lang="de-DE" dirty="0" err="1" smtClean="0"/>
              <a:t>Mind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Summary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Take </a:t>
            </a:r>
            <a:r>
              <a:rPr lang="de-DE" dirty="0"/>
              <a:t>H</a:t>
            </a:r>
            <a:r>
              <a:rPr lang="de-DE" dirty="0" smtClean="0"/>
              <a:t>ome </a:t>
            </a:r>
            <a:r>
              <a:rPr lang="de-DE" dirty="0"/>
              <a:t>M</a:t>
            </a:r>
            <a:r>
              <a:rPr lang="de-DE" dirty="0" smtClean="0"/>
              <a:t>essages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05D-876C-CC4A-A01C-B7F356DC236F}" type="slidenum">
              <a:rPr lang="de-DE" smtClean="0"/>
              <a:t>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dr.alpers@mind-e-motion.com   3.3.2018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50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5.5. Focus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scm</a:t>
            </a:r>
            <a:r>
              <a:rPr lang="de-DE" dirty="0" smtClean="0"/>
              <a:t> </a:t>
            </a:r>
            <a:r>
              <a:rPr lang="de-DE" dirty="0" err="1" smtClean="0"/>
              <a:t>focuses</a:t>
            </a:r>
            <a:r>
              <a:rPr lang="de-DE" dirty="0" smtClean="0"/>
              <a:t> on </a:t>
            </a:r>
            <a:br>
              <a:rPr lang="de-DE" dirty="0" smtClean="0"/>
            </a:b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body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emotions</a:t>
            </a:r>
            <a:r>
              <a:rPr lang="de-DE" dirty="0" smtClean="0"/>
              <a:t> will </a:t>
            </a:r>
            <a:r>
              <a:rPr lang="de-DE" dirty="0" err="1" smtClean="0"/>
              <a:t>follow</a:t>
            </a:r>
            <a:endParaRPr lang="de-DE" dirty="0" smtClean="0"/>
          </a:p>
          <a:p>
            <a:r>
              <a:rPr lang="de-DE" dirty="0" smtClean="0"/>
              <a:t>This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life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err="1" smtClean="0"/>
              <a:t>What</a:t>
            </a:r>
            <a:r>
              <a:rPr lang="de-DE" dirty="0" smtClean="0"/>
              <a:t> 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expect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life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responsible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life</a:t>
            </a:r>
            <a:r>
              <a:rPr lang="de-DE" dirty="0" smtClean="0"/>
              <a:t>,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health</a:t>
            </a:r>
            <a:r>
              <a:rPr lang="de-DE" dirty="0" smtClean="0"/>
              <a:t>, </a:t>
            </a:r>
            <a:r>
              <a:rPr lang="de-DE" dirty="0" err="1" smtClean="0"/>
              <a:t>achieving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goals</a:t>
            </a:r>
            <a:endParaRPr lang="de-DE" dirty="0" smtClean="0"/>
          </a:p>
          <a:p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free</a:t>
            </a:r>
            <a:r>
              <a:rPr lang="de-DE" dirty="0" smtClean="0"/>
              <a:t> will</a:t>
            </a:r>
          </a:p>
          <a:p>
            <a:pPr marL="0" indent="0">
              <a:buNone/>
            </a:pPr>
            <a:r>
              <a:rPr lang="de-DE" dirty="0" smtClean="0">
                <a:sym typeface="Wingdings"/>
              </a:rPr>
              <a:t> Take </a:t>
            </a:r>
            <a:r>
              <a:rPr lang="de-DE" dirty="0" err="1" smtClean="0">
                <a:sym typeface="Wingdings"/>
              </a:rPr>
              <a:t>responsibility</a:t>
            </a:r>
            <a:r>
              <a:rPr lang="de-DE" dirty="0" smtClean="0">
                <a:sym typeface="Wingdings"/>
              </a:rPr>
              <a:t> NOW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05D-876C-CC4A-A01C-B7F356DC236F}" type="slidenum">
              <a:rPr lang="de-DE" smtClean="0"/>
              <a:t>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dr.alpers@mind-e-motion.com   3.3.2018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6007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5.6. </a:t>
            </a:r>
            <a:r>
              <a:rPr lang="de-DE" dirty="0" err="1" smtClean="0"/>
              <a:t>Example</a:t>
            </a:r>
            <a:r>
              <a:rPr lang="de-DE" dirty="0" smtClean="0"/>
              <a:t> FOCUS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2016 </a:t>
            </a:r>
            <a:r>
              <a:rPr lang="de-DE" dirty="0" err="1"/>
              <a:t>O</a:t>
            </a:r>
            <a:r>
              <a:rPr lang="de-DE" dirty="0" err="1" smtClean="0"/>
              <a:t>lympic</a:t>
            </a:r>
            <a:r>
              <a:rPr lang="de-DE" dirty="0" smtClean="0"/>
              <a:t> </a:t>
            </a:r>
            <a:r>
              <a:rPr lang="de-DE" dirty="0" err="1" smtClean="0"/>
              <a:t>summer</a:t>
            </a:r>
            <a:r>
              <a:rPr lang="de-DE" dirty="0" smtClean="0"/>
              <a:t> </a:t>
            </a:r>
            <a:r>
              <a:rPr lang="de-DE" dirty="0" err="1" smtClean="0"/>
              <a:t>games</a:t>
            </a:r>
            <a:r>
              <a:rPr lang="de-DE" dirty="0" smtClean="0"/>
              <a:t>, </a:t>
            </a:r>
            <a:br>
              <a:rPr lang="de-DE" dirty="0" smtClean="0"/>
            </a:br>
            <a:r>
              <a:rPr lang="de-DE" dirty="0" smtClean="0"/>
              <a:t>Chinese </a:t>
            </a:r>
            <a:r>
              <a:rPr lang="de-DE" dirty="0" err="1" smtClean="0"/>
              <a:t>lady</a:t>
            </a:r>
            <a:r>
              <a:rPr lang="de-DE" dirty="0" smtClean="0"/>
              <a:t> </a:t>
            </a:r>
            <a:r>
              <a:rPr lang="de-DE" dirty="0" err="1" smtClean="0"/>
              <a:t>swimmer</a:t>
            </a:r>
            <a:r>
              <a:rPr lang="de-DE" dirty="0" smtClean="0"/>
              <a:t> </a:t>
            </a:r>
            <a:r>
              <a:rPr lang="de-DE" dirty="0" err="1" smtClean="0"/>
              <a:t>won</a:t>
            </a:r>
            <a:r>
              <a:rPr lang="de-DE" dirty="0" smtClean="0"/>
              <a:t> 6 </a:t>
            </a:r>
            <a:r>
              <a:rPr lang="de-DE" dirty="0" err="1" smtClean="0"/>
              <a:t>medals</a:t>
            </a:r>
            <a:r>
              <a:rPr lang="de-DE" dirty="0" smtClean="0"/>
              <a:t>, </a:t>
            </a:r>
            <a:br>
              <a:rPr lang="de-DE" dirty="0" smtClean="0"/>
            </a:br>
            <a:r>
              <a:rPr lang="de-DE" dirty="0" err="1" smtClean="0"/>
              <a:t>reporter</a:t>
            </a:r>
            <a:r>
              <a:rPr lang="de-DE" dirty="0" smtClean="0"/>
              <a:t> </a:t>
            </a:r>
            <a:r>
              <a:rPr lang="de-DE" dirty="0" err="1" smtClean="0"/>
              <a:t>asked</a:t>
            </a:r>
            <a:r>
              <a:rPr lang="de-DE" dirty="0" smtClean="0"/>
              <a:t> her </a:t>
            </a:r>
            <a:r>
              <a:rPr lang="de-DE" dirty="0" err="1" smtClean="0"/>
              <a:t>enthusiastically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„</a:t>
            </a:r>
            <a:r>
              <a:rPr lang="de-DE" dirty="0" err="1" smtClean="0"/>
              <a:t>How</a:t>
            </a:r>
            <a:r>
              <a:rPr lang="de-DE" dirty="0" smtClean="0"/>
              <a:t> 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feel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?</a:t>
            </a:r>
            <a:r>
              <a:rPr lang="de-DE" smtClean="0"/>
              <a:t/>
            </a:r>
            <a:br>
              <a:rPr lang="de-DE" smtClean="0"/>
            </a:br>
            <a:r>
              <a:rPr lang="de-DE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achieved</a:t>
            </a:r>
            <a:r>
              <a:rPr lang="de-DE" dirty="0" smtClean="0"/>
              <a:t> </a:t>
            </a:r>
            <a:r>
              <a:rPr lang="de-DE" dirty="0" err="1" smtClean="0"/>
              <a:t>something</a:t>
            </a:r>
            <a:r>
              <a:rPr lang="de-DE" dirty="0" smtClean="0"/>
              <a:t>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extraordinary</a:t>
            </a:r>
            <a:r>
              <a:rPr lang="de-DE" dirty="0" smtClean="0"/>
              <a:t>. Are </a:t>
            </a:r>
            <a:r>
              <a:rPr lang="de-DE" dirty="0" err="1" smtClean="0"/>
              <a:t>you</a:t>
            </a:r>
            <a:r>
              <a:rPr lang="de-DE" dirty="0" smtClean="0"/>
              <a:t> happy?“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dr.alpers@mind-e-motion.com   3.3.2018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05D-876C-CC4A-A01C-B7F356DC236F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724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5.7 </a:t>
            </a:r>
            <a:r>
              <a:rPr lang="de-DE" dirty="0" err="1" smtClean="0"/>
              <a:t>Experiential</a:t>
            </a:r>
            <a:r>
              <a:rPr lang="de-DE" dirty="0" smtClean="0"/>
              <a:t> Learning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Life </a:t>
            </a:r>
            <a:r>
              <a:rPr lang="de-DE" dirty="0" err="1" smtClean="0"/>
              <a:t>long</a:t>
            </a:r>
            <a:r>
              <a:rPr lang="de-DE" dirty="0" smtClean="0"/>
              <a:t> </a:t>
            </a:r>
            <a:r>
              <a:rPr lang="de-DE" dirty="0" err="1" smtClean="0"/>
              <a:t>learning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especially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sym typeface="Wingdings"/>
              </a:rPr>
              <a:t>  </a:t>
            </a:r>
            <a:r>
              <a:rPr lang="de-DE" dirty="0" err="1" smtClean="0">
                <a:sym typeface="Wingdings"/>
              </a:rPr>
              <a:t>understand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what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you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learnt</a:t>
            </a:r>
            <a:endParaRPr lang="de-DE" dirty="0" smtClean="0">
              <a:sym typeface="Wingdings"/>
            </a:endParaRPr>
          </a:p>
          <a:p>
            <a:r>
              <a:rPr lang="de-DE" dirty="0" err="1" smtClean="0">
                <a:sym typeface="Wingdings"/>
              </a:rPr>
              <a:t>Your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actions</a:t>
            </a:r>
            <a:r>
              <a:rPr lang="de-DE" dirty="0" smtClean="0">
                <a:sym typeface="Wingdings"/>
              </a:rPr>
              <a:t>   ......   </a:t>
            </a:r>
            <a:r>
              <a:rPr lang="de-DE" dirty="0" err="1" smtClean="0">
                <a:sym typeface="Wingdings"/>
              </a:rPr>
              <a:t>thus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your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life</a:t>
            </a:r>
            <a:r>
              <a:rPr lang="de-DE" dirty="0" smtClean="0">
                <a:sym typeface="Wingdings"/>
              </a:rPr>
              <a:t/>
            </a:r>
            <a:br>
              <a:rPr lang="de-DE" dirty="0" smtClean="0">
                <a:sym typeface="Wingdings"/>
              </a:rPr>
            </a:br>
            <a:r>
              <a:rPr lang="de-DE" dirty="0" err="1" smtClean="0">
                <a:sym typeface="Wingdings"/>
              </a:rPr>
              <a:t>have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to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be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meaningful</a:t>
            </a:r>
            <a:endParaRPr lang="de-DE" dirty="0">
              <a:sym typeface="Wingdings"/>
            </a:endParaRPr>
          </a:p>
          <a:p>
            <a:r>
              <a:rPr lang="de-DE" dirty="0" err="1" smtClean="0">
                <a:sym typeface="Wingdings"/>
              </a:rPr>
              <a:t>What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makes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you</a:t>
            </a:r>
            <a:r>
              <a:rPr lang="de-DE" dirty="0" smtClean="0">
                <a:sym typeface="Wingdings"/>
              </a:rPr>
              <a:t> happy?</a:t>
            </a:r>
            <a:br>
              <a:rPr lang="de-DE" dirty="0" smtClean="0">
                <a:sym typeface="Wingdings"/>
              </a:rPr>
            </a:br>
            <a:r>
              <a:rPr lang="de-DE" dirty="0" err="1" smtClean="0">
                <a:sym typeface="Wingdings"/>
              </a:rPr>
              <a:t>What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influences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you</a:t>
            </a:r>
            <a:r>
              <a:rPr lang="de-DE" dirty="0" smtClean="0">
                <a:sym typeface="Wingdings"/>
              </a:rPr>
              <a:t>? </a:t>
            </a:r>
          </a:p>
          <a:p>
            <a:pPr marL="0" indent="0">
              <a:buNone/>
            </a:pPr>
            <a:r>
              <a:rPr lang="de-DE" dirty="0" smtClean="0">
                <a:sym typeface="Wingdings"/>
              </a:rPr>
              <a:t>  </a:t>
            </a:r>
            <a:r>
              <a:rPr lang="de-DE" dirty="0" err="1" smtClean="0">
                <a:sym typeface="Wingdings"/>
              </a:rPr>
              <a:t>Act</a:t>
            </a:r>
            <a:r>
              <a:rPr lang="de-DE" dirty="0" smtClean="0">
                <a:sym typeface="Wingdings"/>
              </a:rPr>
              <a:t> NOW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05D-876C-CC4A-A01C-B7F356DC236F}" type="slidenum">
              <a:rPr lang="de-DE" smtClean="0"/>
              <a:t>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dr.alpers@mind-e-motion.com   3.3.2018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584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Summary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did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learn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afternoon</a:t>
            </a:r>
            <a:r>
              <a:rPr lang="de-DE" dirty="0" smtClean="0"/>
              <a:t>?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....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....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....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dr.alpers@mind-e-motion.com   3.3.2018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05D-876C-CC4A-A01C-B7F356DC236F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520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7. Take Home Messages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free</a:t>
            </a:r>
            <a:r>
              <a:rPr lang="de-DE" dirty="0" smtClean="0"/>
              <a:t> will</a:t>
            </a:r>
          </a:p>
          <a:p>
            <a:pPr marL="0" indent="0">
              <a:buNone/>
            </a:pPr>
            <a:r>
              <a:rPr lang="de-DE" dirty="0" smtClean="0">
                <a:sym typeface="Wingdings"/>
              </a:rPr>
              <a:t>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goals</a:t>
            </a:r>
            <a:r>
              <a:rPr lang="de-DE" dirty="0" smtClean="0"/>
              <a:t>,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focus</a:t>
            </a:r>
            <a:r>
              <a:rPr lang="de-DE" dirty="0" smtClean="0"/>
              <a:t> OR not</a:t>
            </a:r>
            <a:br>
              <a:rPr lang="de-DE" dirty="0" smtClean="0"/>
            </a:br>
            <a:endParaRPr lang="de-DE" dirty="0" smtClean="0"/>
          </a:p>
          <a:p>
            <a:pPr marL="0" indent="0">
              <a:buNone/>
            </a:pPr>
            <a:r>
              <a:rPr lang="de-DE" dirty="0" smtClean="0">
                <a:sym typeface="Wingdings"/>
              </a:rPr>
              <a:t> 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a strong </a:t>
            </a:r>
            <a:r>
              <a:rPr lang="de-DE" dirty="0" err="1" smtClean="0"/>
              <a:t>influence</a:t>
            </a:r>
            <a:r>
              <a:rPr lang="de-DE" dirty="0" smtClean="0"/>
              <a:t> on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success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health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The </a:t>
            </a:r>
            <a:r>
              <a:rPr lang="de-DE" dirty="0" err="1" smtClean="0"/>
              <a:t>Scm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valuable</a:t>
            </a:r>
            <a:r>
              <a:rPr lang="de-DE" dirty="0" smtClean="0"/>
              <a:t> </a:t>
            </a:r>
            <a:r>
              <a:rPr lang="de-DE" dirty="0" err="1" smtClean="0"/>
              <a:t>resource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05D-876C-CC4A-A01C-B7F356DC236F}" type="slidenum">
              <a:rPr lang="de-DE" smtClean="0"/>
              <a:t>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dr.alpers@mind-e-motion.com   3.3.2018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3801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23626"/>
            <a:ext cx="8229600" cy="996283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Thought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basis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 </a:t>
            </a:r>
            <a:r>
              <a:rPr lang="de-DE" dirty="0" err="1"/>
              <a:t>reality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007776"/>
            <a:ext cx="8229600" cy="4118387"/>
          </a:xfrm>
        </p:spPr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 err="1" smtClean="0"/>
              <a:t>Mind</a:t>
            </a:r>
            <a:r>
              <a:rPr lang="de-DE" dirty="0" smtClean="0"/>
              <a:t> </a:t>
            </a:r>
          </a:p>
          <a:p>
            <a:pPr marL="0" indent="0" algn="ctr">
              <a:buNone/>
            </a:pPr>
            <a:r>
              <a:rPr lang="de-DE" dirty="0" err="1" smtClean="0"/>
              <a:t>over</a:t>
            </a:r>
            <a:r>
              <a:rPr lang="de-DE" dirty="0" smtClean="0"/>
              <a:t> </a:t>
            </a:r>
          </a:p>
          <a:p>
            <a:pPr marL="0" indent="0" algn="ctr">
              <a:buNone/>
            </a:pPr>
            <a:r>
              <a:rPr lang="de-DE" dirty="0" smtClean="0"/>
              <a:t>Matter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05D-876C-CC4A-A01C-B7F356DC236F}" type="slidenum">
              <a:rPr lang="de-DE" smtClean="0"/>
              <a:t>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dr.alpers@mind-e-motion.com   3.3.2018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297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Literature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DE" dirty="0" smtClean="0"/>
              <a:t>Alpers, Gabriele N. (2009): Beanspruchungen, Ressourcen und Gesundheit von Mittleren Führungskräften; Arbeitswissenschaft in der betrieblichen Praxis, Band 33, Peter Lang, Frankfurt am Main.</a:t>
            </a:r>
            <a:br>
              <a:rPr lang="de-DE" dirty="0" smtClean="0"/>
            </a:b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Bristol, Claude M.</a:t>
            </a:r>
            <a:r>
              <a:rPr lang="de-DE" dirty="0"/>
              <a:t> </a:t>
            </a:r>
            <a:r>
              <a:rPr lang="de-DE" dirty="0" smtClean="0"/>
              <a:t>(1969): The Magic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Believing</a:t>
            </a:r>
            <a:r>
              <a:rPr lang="de-DE" dirty="0" smtClean="0"/>
              <a:t>, Pocket Books, New York.</a:t>
            </a:r>
            <a:br>
              <a:rPr lang="de-DE" dirty="0" smtClean="0"/>
            </a:br>
            <a:r>
              <a:rPr lang="de-DE" dirty="0" smtClean="0"/>
              <a:t>Bristol</a:t>
            </a:r>
            <a:r>
              <a:rPr lang="de-DE" dirty="0"/>
              <a:t>, Claude M</a:t>
            </a:r>
            <a:r>
              <a:rPr lang="de-DE" dirty="0" smtClean="0"/>
              <a:t>. (2010): </a:t>
            </a:r>
            <a:r>
              <a:rPr lang="de-DE" dirty="0"/>
              <a:t>Erfolgreich </a:t>
            </a:r>
            <a:r>
              <a:rPr lang="mr-IN" dirty="0"/>
              <a:t>–</a:t>
            </a:r>
            <a:r>
              <a:rPr lang="de-DE" dirty="0"/>
              <a:t> The Magic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Believing</a:t>
            </a:r>
            <a:r>
              <a:rPr lang="de-DE" dirty="0" smtClean="0"/>
              <a:t>, </a:t>
            </a:r>
            <a:r>
              <a:rPr lang="de-DE" dirty="0" err="1"/>
              <a:t>Deltus</a:t>
            </a:r>
            <a:r>
              <a:rPr lang="de-DE" dirty="0"/>
              <a:t> </a:t>
            </a:r>
            <a:r>
              <a:rPr lang="de-DE" dirty="0" err="1"/>
              <a:t>media</a:t>
            </a:r>
            <a:r>
              <a:rPr lang="de-DE" dirty="0"/>
              <a:t>, </a:t>
            </a:r>
            <a:r>
              <a:rPr lang="de-DE" dirty="0" smtClean="0"/>
              <a:t>Leipzig.</a:t>
            </a:r>
            <a:br>
              <a:rPr lang="de-DE" dirty="0" smtClean="0"/>
            </a:br>
            <a:r>
              <a:rPr lang="de-DE" dirty="0" smtClean="0"/>
              <a:t>Bristol, Claude M., Sherman, Harold (1992): TNT The Power </a:t>
            </a:r>
            <a:r>
              <a:rPr lang="de-DE" dirty="0" err="1" smtClean="0"/>
              <a:t>within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mr-IN" dirty="0" smtClean="0"/>
              <a:t>–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release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forces</a:t>
            </a:r>
            <a:r>
              <a:rPr lang="de-DE" dirty="0" smtClean="0"/>
              <a:t> </a:t>
            </a:r>
            <a:r>
              <a:rPr lang="de-DE" dirty="0" err="1" smtClean="0"/>
              <a:t>inside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&amp;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!, </a:t>
            </a:r>
            <a:r>
              <a:rPr lang="de-DE" dirty="0" err="1" smtClean="0"/>
              <a:t>Fireside</a:t>
            </a:r>
            <a:r>
              <a:rPr lang="de-DE" dirty="0" smtClean="0"/>
              <a:t>, New York.</a:t>
            </a:r>
            <a:br>
              <a:rPr lang="de-DE" dirty="0" smtClean="0"/>
            </a:b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Chilton</a:t>
            </a:r>
            <a:r>
              <a:rPr lang="de-DE" dirty="0" smtClean="0"/>
              <a:t>, Pamela, Harmon, Hugh(1997): </a:t>
            </a:r>
            <a:r>
              <a:rPr lang="de-DE" dirty="0" err="1" smtClean="0"/>
              <a:t>Odyssey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Soul. A </a:t>
            </a:r>
            <a:r>
              <a:rPr lang="de-DE" dirty="0" err="1" smtClean="0"/>
              <a:t>Trilogy</a:t>
            </a:r>
            <a:r>
              <a:rPr lang="de-DE" dirty="0" smtClean="0"/>
              <a:t>. Book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Apocatastasis</a:t>
            </a:r>
            <a:r>
              <a:rPr lang="de-DE" dirty="0" smtClean="0"/>
              <a:t>, Quick Book Publishing, </a:t>
            </a:r>
            <a:r>
              <a:rPr lang="de-DE" dirty="0" smtClean="0">
                <a:hlinkClick r:id="rId2"/>
              </a:rPr>
              <a:t>www.odysseyofthesoul.org</a:t>
            </a:r>
            <a:r>
              <a:rPr lang="de-DE" dirty="0" smtClean="0"/>
              <a:t>, </a:t>
            </a:r>
            <a:r>
              <a:rPr lang="de-DE" dirty="0" smtClean="0">
                <a:hlinkClick r:id="rId3"/>
              </a:rPr>
              <a:t>www.odysseyofthesoul.de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Hill, Napoleon (2015): Denke Nach Und Werde Reich. Die 13 Gesetze des Erfolgs, </a:t>
            </a:r>
            <a:r>
              <a:rPr lang="de-DE" dirty="0" err="1" smtClean="0"/>
              <a:t>Ariston</a:t>
            </a:r>
            <a:r>
              <a:rPr lang="de-DE" dirty="0"/>
              <a:t>.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Hill, Napoleon (1987): Wunder, die Sie selbst vollbringen </a:t>
            </a:r>
            <a:r>
              <a:rPr lang="mr-IN" dirty="0" smtClean="0"/>
              <a:t>–</a:t>
            </a:r>
            <a:r>
              <a:rPr lang="de-DE" dirty="0" smtClean="0"/>
              <a:t> Überwinden Sie Ihre Grenzen!, </a:t>
            </a:r>
            <a:r>
              <a:rPr lang="de-DE" dirty="0" err="1" smtClean="0"/>
              <a:t>Ariston</a:t>
            </a:r>
            <a:r>
              <a:rPr lang="de-DE" dirty="0" smtClean="0"/>
              <a:t> Verlag, Genf.</a:t>
            </a:r>
            <a:br>
              <a:rPr lang="de-DE" dirty="0" smtClean="0"/>
            </a:b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Ilmarinen</a:t>
            </a:r>
            <a:r>
              <a:rPr lang="de-DE" dirty="0" smtClean="0"/>
              <a:t>, Juhani, Tempel, Jürgen (2002): Arbeitsfähigkeit 2010 </a:t>
            </a:r>
            <a:r>
              <a:rPr lang="mr-IN" dirty="0" smtClean="0"/>
              <a:t>–</a:t>
            </a:r>
            <a:r>
              <a:rPr lang="de-DE" dirty="0" smtClean="0"/>
              <a:t> Was können wir tun, damit Sie gesund bleiben? VSA-Verlag, Hamburg.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u="sng" dirty="0" smtClean="0">
                <a:hlinkClick r:id="rId4"/>
              </a:rPr>
              <a:t>http</a:t>
            </a:r>
            <a:r>
              <a:rPr lang="de-DE" u="sng" dirty="0">
                <a:hlinkClick r:id="rId4"/>
              </a:rPr>
              <a:t>://www.who.int/healthpromotion/conferences/previous/ottawa/en</a:t>
            </a:r>
            <a:r>
              <a:rPr lang="de-DE" u="sng" dirty="0" smtClean="0">
                <a:hlinkClick r:id="rId4"/>
              </a:rPr>
              <a:t>/abgerufen</a:t>
            </a:r>
            <a:r>
              <a:rPr lang="de-DE" u="sng" dirty="0" smtClean="0"/>
              <a:t> am 2.3.2018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05D-876C-CC4A-A01C-B7F356DC236F}" type="slidenum">
              <a:rPr lang="de-DE" smtClean="0"/>
              <a:t>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dr.alpers@mind-e-motion.com   3.3.2018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96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</a:t>
            </a:r>
            <a:r>
              <a:rPr lang="de-DE" dirty="0" err="1" smtClean="0"/>
              <a:t>Success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Are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successful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achieve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goals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success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parents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success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persons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grew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success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?</a:t>
            </a:r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>
                <a:sym typeface="Wingdings"/>
              </a:rPr>
              <a:t> </a:t>
            </a:r>
            <a:r>
              <a:rPr lang="de-DE" dirty="0" err="1" smtClean="0"/>
              <a:t>Subjective</a:t>
            </a:r>
            <a:r>
              <a:rPr lang="de-DE" dirty="0" smtClean="0"/>
              <a:t> versus </a:t>
            </a:r>
            <a:r>
              <a:rPr lang="de-DE" dirty="0" err="1" smtClean="0"/>
              <a:t>Objective</a:t>
            </a:r>
            <a:r>
              <a:rPr lang="de-DE" dirty="0" smtClean="0"/>
              <a:t> </a:t>
            </a:r>
            <a:r>
              <a:rPr lang="de-DE" sz="1800" dirty="0"/>
              <a:t>(e.g. </a:t>
            </a:r>
            <a:r>
              <a:rPr lang="de-DE" sz="1800" dirty="0" smtClean="0"/>
              <a:t>Abitur, Bachelor, Master)</a:t>
            </a:r>
            <a:endParaRPr lang="de-DE" sz="1800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05D-876C-CC4A-A01C-B7F356DC236F}" type="slidenum">
              <a:rPr lang="de-DE" smtClean="0"/>
              <a:t>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dr.alpers@mind-e-motion.com   3.3.2018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341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Health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Are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healthy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feel</a:t>
            </a:r>
            <a:r>
              <a:rPr lang="de-DE" dirty="0" smtClean="0"/>
              <a:t> </a:t>
            </a:r>
            <a:r>
              <a:rPr lang="de-DE" dirty="0" err="1" smtClean="0"/>
              <a:t>healthy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health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parents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health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persons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grew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health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?</a:t>
            </a:r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>
                <a:sym typeface="Wingdings"/>
              </a:rPr>
              <a:t> </a:t>
            </a:r>
            <a:r>
              <a:rPr lang="de-DE" dirty="0" err="1" smtClean="0"/>
              <a:t>Subjective</a:t>
            </a:r>
            <a:r>
              <a:rPr lang="de-DE" dirty="0" smtClean="0"/>
              <a:t> versus </a:t>
            </a:r>
            <a:r>
              <a:rPr lang="de-DE" dirty="0" err="1" smtClean="0"/>
              <a:t>Objective</a:t>
            </a:r>
            <a:r>
              <a:rPr lang="de-DE" dirty="0" smtClean="0"/>
              <a:t> </a:t>
            </a:r>
            <a:r>
              <a:rPr lang="de-DE" sz="2000" dirty="0" smtClean="0"/>
              <a:t>(e.g. </a:t>
            </a:r>
            <a:r>
              <a:rPr lang="de-DE" sz="2000" dirty="0" err="1" smtClean="0"/>
              <a:t>health</a:t>
            </a:r>
            <a:r>
              <a:rPr lang="de-DE" sz="2000" dirty="0" smtClean="0"/>
              <a:t> </a:t>
            </a:r>
            <a:r>
              <a:rPr lang="de-DE" sz="2000" dirty="0" err="1" smtClean="0"/>
              <a:t>check-up</a:t>
            </a:r>
            <a:r>
              <a:rPr lang="de-DE" sz="2000" dirty="0" smtClean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05D-876C-CC4A-A01C-B7F356DC236F}" type="slidenum">
              <a:rPr lang="de-DE" smtClean="0"/>
              <a:t>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dr.alpers@mind-e-motion.com   3.3.2018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35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3.1. </a:t>
            </a:r>
            <a:r>
              <a:rPr lang="de-DE" sz="3200" dirty="0" err="1" smtClean="0"/>
              <a:t>Health</a:t>
            </a:r>
            <a:r>
              <a:rPr lang="de-DE" sz="3200" dirty="0" smtClean="0"/>
              <a:t>  </a:t>
            </a:r>
            <a:r>
              <a:rPr lang="mr-IN" sz="3200" dirty="0" smtClean="0"/>
              <a:t>–</a:t>
            </a:r>
            <a:r>
              <a:rPr lang="de-DE" sz="3200" dirty="0" smtClean="0"/>
              <a:t>  World </a:t>
            </a:r>
            <a:r>
              <a:rPr lang="de-DE" sz="3200" dirty="0" err="1" smtClean="0"/>
              <a:t>Health</a:t>
            </a:r>
            <a:r>
              <a:rPr lang="de-DE" sz="3200" dirty="0" smtClean="0"/>
              <a:t> </a:t>
            </a:r>
            <a:r>
              <a:rPr lang="de-DE" sz="3200" dirty="0" err="1" smtClean="0"/>
              <a:t>Organization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fontAlgn="base">
              <a:buNone/>
            </a:pPr>
            <a:r>
              <a:rPr lang="de-DE" sz="7400" dirty="0" smtClean="0"/>
              <a:t>„</a:t>
            </a:r>
            <a:r>
              <a:rPr lang="de-DE" sz="7400" dirty="0" err="1" smtClean="0"/>
              <a:t>Health</a:t>
            </a:r>
            <a:r>
              <a:rPr lang="de-DE" sz="7400" dirty="0" smtClean="0"/>
              <a:t> </a:t>
            </a:r>
            <a:r>
              <a:rPr lang="de-DE" sz="7400" dirty="0" err="1"/>
              <a:t>promotion</a:t>
            </a:r>
            <a:r>
              <a:rPr lang="de-DE" sz="7400" dirty="0"/>
              <a:t> </a:t>
            </a:r>
            <a:r>
              <a:rPr lang="de-DE" sz="7400" dirty="0" err="1"/>
              <a:t>is</a:t>
            </a:r>
            <a:r>
              <a:rPr lang="de-DE" sz="7400" dirty="0"/>
              <a:t> </a:t>
            </a:r>
            <a:r>
              <a:rPr lang="de-DE" sz="7400" dirty="0" err="1"/>
              <a:t>the</a:t>
            </a:r>
            <a:r>
              <a:rPr lang="de-DE" sz="7400" dirty="0"/>
              <a:t> </a:t>
            </a:r>
            <a:r>
              <a:rPr lang="de-DE" sz="7400" dirty="0" err="1"/>
              <a:t>process</a:t>
            </a:r>
            <a:r>
              <a:rPr lang="de-DE" sz="7400" dirty="0"/>
              <a:t> </a:t>
            </a:r>
            <a:r>
              <a:rPr lang="de-DE" sz="7400" dirty="0" err="1"/>
              <a:t>of</a:t>
            </a:r>
            <a:r>
              <a:rPr lang="de-DE" sz="7400" dirty="0"/>
              <a:t> </a:t>
            </a:r>
            <a:r>
              <a:rPr lang="de-DE" sz="7400" dirty="0" err="1"/>
              <a:t>enabling</a:t>
            </a:r>
            <a:r>
              <a:rPr lang="de-DE" sz="7400" dirty="0"/>
              <a:t> </a:t>
            </a:r>
            <a:r>
              <a:rPr lang="de-DE" sz="7400" dirty="0" err="1"/>
              <a:t>people</a:t>
            </a:r>
            <a:r>
              <a:rPr lang="de-DE" sz="7400" dirty="0"/>
              <a:t> </a:t>
            </a:r>
            <a:r>
              <a:rPr lang="de-DE" sz="7400" dirty="0" err="1"/>
              <a:t>to</a:t>
            </a:r>
            <a:r>
              <a:rPr lang="de-DE" sz="7400" dirty="0"/>
              <a:t> </a:t>
            </a:r>
            <a:r>
              <a:rPr lang="de-DE" sz="7400" dirty="0" err="1"/>
              <a:t>increase</a:t>
            </a:r>
            <a:r>
              <a:rPr lang="de-DE" sz="7400" dirty="0"/>
              <a:t> </a:t>
            </a:r>
            <a:r>
              <a:rPr lang="de-DE" sz="7400" dirty="0" err="1"/>
              <a:t>control</a:t>
            </a:r>
            <a:r>
              <a:rPr lang="de-DE" sz="7400" dirty="0"/>
              <a:t> </a:t>
            </a:r>
            <a:r>
              <a:rPr lang="de-DE" sz="7400" dirty="0" err="1"/>
              <a:t>over</a:t>
            </a:r>
            <a:r>
              <a:rPr lang="de-DE" sz="7400" dirty="0"/>
              <a:t>, </a:t>
            </a:r>
            <a:r>
              <a:rPr lang="de-DE" sz="7400" dirty="0" err="1"/>
              <a:t>and</a:t>
            </a:r>
            <a:r>
              <a:rPr lang="de-DE" sz="7400" dirty="0"/>
              <a:t> </a:t>
            </a:r>
            <a:r>
              <a:rPr lang="de-DE" sz="7400" dirty="0" err="1"/>
              <a:t>to</a:t>
            </a:r>
            <a:r>
              <a:rPr lang="de-DE" sz="7400" dirty="0"/>
              <a:t> </a:t>
            </a:r>
            <a:r>
              <a:rPr lang="de-DE" sz="7400" dirty="0" err="1"/>
              <a:t>improve</a:t>
            </a:r>
            <a:r>
              <a:rPr lang="de-DE" sz="7400" dirty="0"/>
              <a:t>, </a:t>
            </a:r>
            <a:r>
              <a:rPr lang="de-DE" sz="7400" dirty="0" err="1"/>
              <a:t>their</a:t>
            </a:r>
            <a:r>
              <a:rPr lang="de-DE" sz="7400" dirty="0"/>
              <a:t> </a:t>
            </a:r>
            <a:r>
              <a:rPr lang="de-DE" sz="7400" dirty="0" err="1"/>
              <a:t>health</a:t>
            </a:r>
            <a:r>
              <a:rPr lang="de-DE" sz="7400" dirty="0"/>
              <a:t>. </a:t>
            </a:r>
            <a:r>
              <a:rPr lang="de-DE" sz="7400" dirty="0" err="1"/>
              <a:t>To</a:t>
            </a:r>
            <a:r>
              <a:rPr lang="de-DE" sz="7400" dirty="0"/>
              <a:t> </a:t>
            </a:r>
            <a:r>
              <a:rPr lang="de-DE" sz="7400" dirty="0" err="1"/>
              <a:t>reach</a:t>
            </a:r>
            <a:r>
              <a:rPr lang="de-DE" sz="7400" dirty="0"/>
              <a:t> a </a:t>
            </a:r>
            <a:r>
              <a:rPr lang="de-DE" sz="7400" dirty="0" err="1"/>
              <a:t>state</a:t>
            </a:r>
            <a:r>
              <a:rPr lang="de-DE" sz="7400" dirty="0"/>
              <a:t> </a:t>
            </a:r>
            <a:r>
              <a:rPr lang="de-DE" sz="7400" dirty="0" err="1"/>
              <a:t>of</a:t>
            </a:r>
            <a:r>
              <a:rPr lang="de-DE" sz="7400" dirty="0"/>
              <a:t> </a:t>
            </a:r>
            <a:r>
              <a:rPr lang="de-DE" sz="7400" dirty="0" err="1"/>
              <a:t>complete</a:t>
            </a:r>
            <a:r>
              <a:rPr lang="de-DE" sz="7400" dirty="0"/>
              <a:t> </a:t>
            </a:r>
            <a:r>
              <a:rPr lang="de-DE" sz="7400" dirty="0" err="1"/>
              <a:t>physical</a:t>
            </a:r>
            <a:r>
              <a:rPr lang="de-DE" sz="7400" dirty="0"/>
              <a:t>, mental </a:t>
            </a:r>
            <a:r>
              <a:rPr lang="de-DE" sz="7400" dirty="0" err="1"/>
              <a:t>and</a:t>
            </a:r>
            <a:r>
              <a:rPr lang="de-DE" sz="7400" dirty="0"/>
              <a:t> </a:t>
            </a:r>
            <a:r>
              <a:rPr lang="de-DE" sz="7400" dirty="0" err="1"/>
              <a:t>social</a:t>
            </a:r>
            <a:r>
              <a:rPr lang="de-DE" sz="7400" dirty="0"/>
              <a:t> well-</a:t>
            </a:r>
            <a:r>
              <a:rPr lang="de-DE" sz="7400" dirty="0" err="1"/>
              <a:t>being</a:t>
            </a:r>
            <a:r>
              <a:rPr lang="de-DE" sz="7400" dirty="0"/>
              <a:t>, an individual </a:t>
            </a:r>
            <a:r>
              <a:rPr lang="de-DE" sz="7400" dirty="0" err="1"/>
              <a:t>or</a:t>
            </a:r>
            <a:r>
              <a:rPr lang="de-DE" sz="7400" dirty="0"/>
              <a:t> </a:t>
            </a:r>
            <a:r>
              <a:rPr lang="de-DE" sz="7400" dirty="0" err="1"/>
              <a:t>group</a:t>
            </a:r>
            <a:r>
              <a:rPr lang="de-DE" sz="7400" dirty="0"/>
              <a:t> must </a:t>
            </a:r>
            <a:r>
              <a:rPr lang="de-DE" sz="7400" dirty="0" err="1"/>
              <a:t>be</a:t>
            </a:r>
            <a:r>
              <a:rPr lang="de-DE" sz="7400" dirty="0"/>
              <a:t> </a:t>
            </a:r>
            <a:r>
              <a:rPr lang="de-DE" sz="7400" dirty="0" err="1"/>
              <a:t>able</a:t>
            </a:r>
            <a:r>
              <a:rPr lang="de-DE" sz="7400" dirty="0"/>
              <a:t> </a:t>
            </a:r>
            <a:r>
              <a:rPr lang="de-DE" sz="7400" dirty="0" err="1"/>
              <a:t>to</a:t>
            </a:r>
            <a:r>
              <a:rPr lang="de-DE" sz="7400" dirty="0"/>
              <a:t> </a:t>
            </a:r>
            <a:r>
              <a:rPr lang="de-DE" sz="7400" dirty="0" err="1"/>
              <a:t>identify</a:t>
            </a:r>
            <a:r>
              <a:rPr lang="de-DE" sz="7400" dirty="0"/>
              <a:t> </a:t>
            </a:r>
            <a:r>
              <a:rPr lang="de-DE" sz="7400" dirty="0" err="1"/>
              <a:t>and</a:t>
            </a:r>
            <a:r>
              <a:rPr lang="de-DE" sz="7400" dirty="0"/>
              <a:t> </a:t>
            </a:r>
            <a:r>
              <a:rPr lang="de-DE" sz="7400" dirty="0" err="1"/>
              <a:t>to</a:t>
            </a:r>
            <a:r>
              <a:rPr lang="de-DE" sz="7400" dirty="0"/>
              <a:t> </a:t>
            </a:r>
            <a:r>
              <a:rPr lang="de-DE" sz="7400" dirty="0" err="1"/>
              <a:t>realize</a:t>
            </a:r>
            <a:r>
              <a:rPr lang="de-DE" sz="7400" dirty="0"/>
              <a:t> </a:t>
            </a:r>
            <a:r>
              <a:rPr lang="de-DE" sz="7400" dirty="0" err="1"/>
              <a:t>aspirations</a:t>
            </a:r>
            <a:r>
              <a:rPr lang="de-DE" sz="7400" dirty="0"/>
              <a:t>, </a:t>
            </a:r>
            <a:r>
              <a:rPr lang="de-DE" sz="7400" dirty="0" err="1"/>
              <a:t>to</a:t>
            </a:r>
            <a:r>
              <a:rPr lang="de-DE" sz="7400" dirty="0"/>
              <a:t> </a:t>
            </a:r>
            <a:r>
              <a:rPr lang="de-DE" sz="7400" dirty="0" err="1"/>
              <a:t>satisfy</a:t>
            </a:r>
            <a:r>
              <a:rPr lang="de-DE" sz="7400" dirty="0"/>
              <a:t> </a:t>
            </a:r>
            <a:r>
              <a:rPr lang="de-DE" sz="7400" dirty="0" err="1"/>
              <a:t>needs</a:t>
            </a:r>
            <a:r>
              <a:rPr lang="de-DE" sz="7400" dirty="0"/>
              <a:t>, </a:t>
            </a:r>
            <a:r>
              <a:rPr lang="de-DE" sz="7400" dirty="0" err="1"/>
              <a:t>and</a:t>
            </a:r>
            <a:r>
              <a:rPr lang="de-DE" sz="7400" dirty="0"/>
              <a:t> </a:t>
            </a:r>
            <a:r>
              <a:rPr lang="de-DE" sz="7400" dirty="0" err="1"/>
              <a:t>to</a:t>
            </a:r>
            <a:r>
              <a:rPr lang="de-DE" sz="7400" dirty="0"/>
              <a:t> </a:t>
            </a:r>
            <a:r>
              <a:rPr lang="de-DE" sz="7400" dirty="0" err="1"/>
              <a:t>change</a:t>
            </a:r>
            <a:r>
              <a:rPr lang="de-DE" sz="7400" dirty="0"/>
              <a:t> </a:t>
            </a:r>
            <a:r>
              <a:rPr lang="de-DE" sz="7400" dirty="0" err="1"/>
              <a:t>or</a:t>
            </a:r>
            <a:r>
              <a:rPr lang="de-DE" sz="7400" dirty="0"/>
              <a:t> </a:t>
            </a:r>
            <a:r>
              <a:rPr lang="de-DE" sz="7400" dirty="0" err="1"/>
              <a:t>cope</a:t>
            </a:r>
            <a:r>
              <a:rPr lang="de-DE" sz="7400" dirty="0"/>
              <a:t> </a:t>
            </a:r>
            <a:r>
              <a:rPr lang="de-DE" sz="7400" dirty="0" err="1"/>
              <a:t>with</a:t>
            </a:r>
            <a:r>
              <a:rPr lang="de-DE" sz="7400" dirty="0"/>
              <a:t> </a:t>
            </a:r>
            <a:r>
              <a:rPr lang="de-DE" sz="7400" dirty="0" err="1"/>
              <a:t>the</a:t>
            </a:r>
            <a:r>
              <a:rPr lang="de-DE" sz="7400" dirty="0"/>
              <a:t> </a:t>
            </a:r>
            <a:r>
              <a:rPr lang="de-DE" sz="7400" dirty="0" err="1"/>
              <a:t>environment</a:t>
            </a:r>
            <a:r>
              <a:rPr lang="de-DE" sz="7400" dirty="0"/>
              <a:t>. </a:t>
            </a:r>
            <a:r>
              <a:rPr lang="de-DE" sz="7400" dirty="0" err="1"/>
              <a:t>Health</a:t>
            </a:r>
            <a:r>
              <a:rPr lang="de-DE" sz="7400" dirty="0"/>
              <a:t> </a:t>
            </a:r>
            <a:r>
              <a:rPr lang="de-DE" sz="7400" dirty="0" err="1"/>
              <a:t>is</a:t>
            </a:r>
            <a:r>
              <a:rPr lang="de-DE" sz="7400" dirty="0"/>
              <a:t>, </a:t>
            </a:r>
            <a:r>
              <a:rPr lang="de-DE" sz="7400" dirty="0" err="1"/>
              <a:t>therefore</a:t>
            </a:r>
            <a:r>
              <a:rPr lang="de-DE" sz="7400" dirty="0"/>
              <a:t>, </a:t>
            </a:r>
            <a:r>
              <a:rPr lang="de-DE" sz="7400" dirty="0" err="1"/>
              <a:t>seen</a:t>
            </a:r>
            <a:r>
              <a:rPr lang="de-DE" sz="7400" dirty="0"/>
              <a:t> </a:t>
            </a:r>
            <a:r>
              <a:rPr lang="de-DE" sz="7400" dirty="0" err="1"/>
              <a:t>as</a:t>
            </a:r>
            <a:r>
              <a:rPr lang="de-DE" sz="7400" dirty="0"/>
              <a:t> </a:t>
            </a:r>
            <a:r>
              <a:rPr lang="de-DE" sz="11200" dirty="0"/>
              <a:t>a </a:t>
            </a:r>
            <a:r>
              <a:rPr lang="de-DE" sz="11200" dirty="0" err="1"/>
              <a:t>resource</a:t>
            </a:r>
            <a:r>
              <a:rPr lang="de-DE" sz="11200" dirty="0"/>
              <a:t> </a:t>
            </a:r>
            <a:r>
              <a:rPr lang="de-DE" sz="11200" dirty="0" err="1"/>
              <a:t>for</a:t>
            </a:r>
            <a:r>
              <a:rPr lang="de-DE" sz="11200" dirty="0"/>
              <a:t> </a:t>
            </a:r>
            <a:r>
              <a:rPr lang="de-DE" sz="11200" dirty="0" err="1"/>
              <a:t>everyday</a:t>
            </a:r>
            <a:r>
              <a:rPr lang="de-DE" sz="11200" dirty="0"/>
              <a:t> </a:t>
            </a:r>
            <a:r>
              <a:rPr lang="de-DE" sz="11200" dirty="0" err="1"/>
              <a:t>life</a:t>
            </a:r>
            <a:r>
              <a:rPr lang="de-DE" sz="7400" dirty="0"/>
              <a:t>, not </a:t>
            </a:r>
            <a:r>
              <a:rPr lang="de-DE" sz="7400" dirty="0" err="1"/>
              <a:t>the</a:t>
            </a:r>
            <a:r>
              <a:rPr lang="de-DE" sz="7400" dirty="0"/>
              <a:t> </a:t>
            </a:r>
            <a:r>
              <a:rPr lang="de-DE" sz="7400" dirty="0" err="1"/>
              <a:t>objective</a:t>
            </a:r>
            <a:r>
              <a:rPr lang="de-DE" sz="7400" dirty="0"/>
              <a:t> </a:t>
            </a:r>
            <a:r>
              <a:rPr lang="de-DE" sz="7400" dirty="0" err="1"/>
              <a:t>of</a:t>
            </a:r>
            <a:r>
              <a:rPr lang="de-DE" sz="7400" dirty="0"/>
              <a:t> </a:t>
            </a:r>
            <a:r>
              <a:rPr lang="de-DE" sz="7400" dirty="0" err="1"/>
              <a:t>living</a:t>
            </a:r>
            <a:r>
              <a:rPr lang="de-DE" sz="7400" dirty="0"/>
              <a:t>. </a:t>
            </a:r>
            <a:r>
              <a:rPr lang="de-DE" sz="7400" dirty="0" err="1"/>
              <a:t>Health</a:t>
            </a:r>
            <a:r>
              <a:rPr lang="de-DE" sz="7400" dirty="0"/>
              <a:t> </a:t>
            </a:r>
            <a:r>
              <a:rPr lang="de-DE" sz="7400" dirty="0" err="1"/>
              <a:t>is</a:t>
            </a:r>
            <a:r>
              <a:rPr lang="de-DE" sz="7400" dirty="0"/>
              <a:t> </a:t>
            </a:r>
            <a:r>
              <a:rPr lang="de-DE" sz="11200" dirty="0"/>
              <a:t>a positive </a:t>
            </a:r>
            <a:r>
              <a:rPr lang="de-DE" sz="11200" dirty="0" err="1"/>
              <a:t>concept</a:t>
            </a:r>
            <a:r>
              <a:rPr lang="de-DE" sz="11200" dirty="0"/>
              <a:t> </a:t>
            </a:r>
            <a:r>
              <a:rPr lang="de-DE" sz="11200" dirty="0" err="1"/>
              <a:t>emphasizing</a:t>
            </a:r>
            <a:r>
              <a:rPr lang="de-DE" sz="11200" dirty="0"/>
              <a:t> </a:t>
            </a:r>
            <a:r>
              <a:rPr lang="de-DE" sz="11200" dirty="0" err="1"/>
              <a:t>social</a:t>
            </a:r>
            <a:r>
              <a:rPr lang="de-DE" sz="11200" dirty="0"/>
              <a:t> </a:t>
            </a:r>
            <a:r>
              <a:rPr lang="de-DE" sz="11200" dirty="0" err="1"/>
              <a:t>and</a:t>
            </a:r>
            <a:r>
              <a:rPr lang="de-DE" sz="11200" dirty="0"/>
              <a:t> personal </a:t>
            </a:r>
            <a:r>
              <a:rPr lang="de-DE" sz="11200" dirty="0" err="1"/>
              <a:t>resources</a:t>
            </a:r>
            <a:r>
              <a:rPr lang="de-DE" sz="11200" dirty="0"/>
              <a:t>, </a:t>
            </a:r>
            <a:r>
              <a:rPr lang="de-DE" sz="11200" dirty="0" err="1"/>
              <a:t>as</a:t>
            </a:r>
            <a:r>
              <a:rPr lang="de-DE" sz="11200" dirty="0"/>
              <a:t> </a:t>
            </a:r>
            <a:r>
              <a:rPr lang="de-DE" sz="11200" dirty="0" err="1"/>
              <a:t>well</a:t>
            </a:r>
            <a:r>
              <a:rPr lang="de-DE" sz="11200" dirty="0"/>
              <a:t> </a:t>
            </a:r>
            <a:r>
              <a:rPr lang="de-DE" sz="11200" dirty="0" err="1"/>
              <a:t>as</a:t>
            </a:r>
            <a:r>
              <a:rPr lang="de-DE" sz="11200" dirty="0"/>
              <a:t> </a:t>
            </a:r>
            <a:r>
              <a:rPr lang="de-DE" sz="11200" dirty="0" err="1"/>
              <a:t>physical</a:t>
            </a:r>
            <a:r>
              <a:rPr lang="de-DE" sz="11200" dirty="0"/>
              <a:t> </a:t>
            </a:r>
            <a:r>
              <a:rPr lang="de-DE" sz="11200" dirty="0" err="1"/>
              <a:t>capacities</a:t>
            </a:r>
            <a:r>
              <a:rPr lang="de-DE" sz="7400" dirty="0"/>
              <a:t>. </a:t>
            </a:r>
            <a:r>
              <a:rPr lang="de-DE" sz="7400" dirty="0" err="1"/>
              <a:t>Therefore</a:t>
            </a:r>
            <a:r>
              <a:rPr lang="de-DE" sz="7400" dirty="0"/>
              <a:t>, </a:t>
            </a:r>
            <a:r>
              <a:rPr lang="de-DE" sz="7400" dirty="0" err="1"/>
              <a:t>health</a:t>
            </a:r>
            <a:r>
              <a:rPr lang="de-DE" sz="7400" dirty="0"/>
              <a:t> </a:t>
            </a:r>
            <a:r>
              <a:rPr lang="de-DE" sz="7400" dirty="0" err="1"/>
              <a:t>promotion</a:t>
            </a:r>
            <a:r>
              <a:rPr lang="de-DE" sz="7400" dirty="0"/>
              <a:t> </a:t>
            </a:r>
            <a:r>
              <a:rPr lang="de-DE" sz="7400" dirty="0" err="1"/>
              <a:t>is</a:t>
            </a:r>
            <a:r>
              <a:rPr lang="de-DE" sz="7400" dirty="0"/>
              <a:t> not just </a:t>
            </a:r>
            <a:r>
              <a:rPr lang="de-DE" sz="7400" dirty="0" err="1"/>
              <a:t>the</a:t>
            </a:r>
            <a:r>
              <a:rPr lang="de-DE" sz="7400" dirty="0"/>
              <a:t> </a:t>
            </a:r>
            <a:r>
              <a:rPr lang="de-DE" sz="7400" dirty="0" err="1"/>
              <a:t>responsibility</a:t>
            </a:r>
            <a:r>
              <a:rPr lang="de-DE" sz="7400" dirty="0"/>
              <a:t> </a:t>
            </a:r>
            <a:r>
              <a:rPr lang="de-DE" sz="7400" dirty="0" err="1"/>
              <a:t>of</a:t>
            </a:r>
            <a:r>
              <a:rPr lang="de-DE" sz="7400" dirty="0"/>
              <a:t> </a:t>
            </a:r>
            <a:r>
              <a:rPr lang="de-DE" sz="7400" dirty="0" err="1"/>
              <a:t>the</a:t>
            </a:r>
            <a:r>
              <a:rPr lang="de-DE" sz="7400" dirty="0"/>
              <a:t> </a:t>
            </a:r>
            <a:r>
              <a:rPr lang="de-DE" sz="7400" dirty="0" err="1"/>
              <a:t>health</a:t>
            </a:r>
            <a:r>
              <a:rPr lang="de-DE" sz="7400" dirty="0"/>
              <a:t> </a:t>
            </a:r>
            <a:r>
              <a:rPr lang="de-DE" sz="7400" dirty="0" err="1"/>
              <a:t>sector</a:t>
            </a:r>
            <a:r>
              <a:rPr lang="de-DE" sz="7400" dirty="0"/>
              <a:t>, but </a:t>
            </a:r>
            <a:r>
              <a:rPr lang="de-DE" sz="7400" dirty="0" err="1"/>
              <a:t>goes</a:t>
            </a:r>
            <a:r>
              <a:rPr lang="de-DE" sz="7400" dirty="0"/>
              <a:t> </a:t>
            </a:r>
            <a:r>
              <a:rPr lang="de-DE" sz="7400" dirty="0" err="1"/>
              <a:t>beyond</a:t>
            </a:r>
            <a:r>
              <a:rPr lang="de-DE" sz="7400" dirty="0"/>
              <a:t> </a:t>
            </a:r>
            <a:r>
              <a:rPr lang="de-DE" sz="7400" dirty="0" err="1"/>
              <a:t>healthy</a:t>
            </a:r>
            <a:r>
              <a:rPr lang="de-DE" sz="7400" dirty="0"/>
              <a:t> </a:t>
            </a:r>
            <a:r>
              <a:rPr lang="de-DE" sz="7400" dirty="0" err="1"/>
              <a:t>life-styles</a:t>
            </a:r>
            <a:r>
              <a:rPr lang="de-DE" sz="7400" dirty="0"/>
              <a:t> </a:t>
            </a:r>
            <a:r>
              <a:rPr lang="de-DE" sz="7400" dirty="0" err="1"/>
              <a:t>to</a:t>
            </a:r>
            <a:r>
              <a:rPr lang="de-DE" sz="7400" dirty="0"/>
              <a:t> well-</a:t>
            </a:r>
            <a:r>
              <a:rPr lang="de-DE" sz="7400" dirty="0" err="1"/>
              <a:t>being</a:t>
            </a:r>
            <a:r>
              <a:rPr lang="de-DE" sz="7400" dirty="0" smtClean="0"/>
              <a:t>.</a:t>
            </a:r>
            <a:br>
              <a:rPr lang="de-DE" sz="7400" dirty="0" smtClean="0"/>
            </a:br>
            <a:r>
              <a:rPr lang="de-DE" sz="7400" dirty="0" smtClean="0"/>
              <a:t>...</a:t>
            </a:r>
            <a:endParaRPr lang="de-DE" sz="7400" dirty="0"/>
          </a:p>
          <a:p>
            <a:pPr marL="0" indent="0">
              <a:buNone/>
            </a:pPr>
            <a:r>
              <a:rPr lang="de-DE" sz="11200" dirty="0" err="1" smtClean="0"/>
              <a:t>Good</a:t>
            </a:r>
            <a:r>
              <a:rPr lang="de-DE" sz="11200" dirty="0" smtClean="0"/>
              <a:t> </a:t>
            </a:r>
            <a:r>
              <a:rPr lang="de-DE" sz="11200" dirty="0" err="1"/>
              <a:t>health</a:t>
            </a:r>
            <a:r>
              <a:rPr lang="de-DE" sz="11200" dirty="0"/>
              <a:t> </a:t>
            </a:r>
            <a:r>
              <a:rPr lang="de-DE" sz="11200" dirty="0" err="1"/>
              <a:t>is</a:t>
            </a:r>
            <a:r>
              <a:rPr lang="de-DE" sz="11200" dirty="0"/>
              <a:t> a </a:t>
            </a:r>
            <a:r>
              <a:rPr lang="de-DE" sz="11200" dirty="0" err="1"/>
              <a:t>major</a:t>
            </a:r>
            <a:r>
              <a:rPr lang="de-DE" sz="11200" dirty="0"/>
              <a:t> </a:t>
            </a:r>
            <a:r>
              <a:rPr lang="de-DE" sz="11200" dirty="0" err="1"/>
              <a:t>resource</a:t>
            </a:r>
            <a:r>
              <a:rPr lang="de-DE" sz="11200" dirty="0"/>
              <a:t> </a:t>
            </a:r>
            <a:r>
              <a:rPr lang="de-DE" sz="11200" dirty="0" err="1"/>
              <a:t>for</a:t>
            </a:r>
            <a:r>
              <a:rPr lang="de-DE" sz="11200" dirty="0"/>
              <a:t> </a:t>
            </a:r>
            <a:r>
              <a:rPr lang="de-DE" sz="11200" dirty="0" err="1"/>
              <a:t>social</a:t>
            </a:r>
            <a:r>
              <a:rPr lang="de-DE" sz="11200" dirty="0"/>
              <a:t>, </a:t>
            </a:r>
            <a:r>
              <a:rPr lang="de-DE" sz="11200" dirty="0" err="1"/>
              <a:t>economic</a:t>
            </a:r>
            <a:r>
              <a:rPr lang="de-DE" sz="11200" dirty="0"/>
              <a:t> </a:t>
            </a:r>
            <a:r>
              <a:rPr lang="de-DE" sz="11200" dirty="0" err="1"/>
              <a:t>and</a:t>
            </a:r>
            <a:r>
              <a:rPr lang="de-DE" sz="11200" dirty="0"/>
              <a:t> personal </a:t>
            </a:r>
            <a:r>
              <a:rPr lang="de-DE" sz="11200" dirty="0" err="1"/>
              <a:t>development</a:t>
            </a:r>
            <a:r>
              <a:rPr lang="de-DE" sz="11200" dirty="0"/>
              <a:t> </a:t>
            </a:r>
            <a:r>
              <a:rPr lang="de-DE" sz="11200" dirty="0" err="1"/>
              <a:t>and</a:t>
            </a:r>
            <a:r>
              <a:rPr lang="de-DE" sz="11200" dirty="0"/>
              <a:t> an </a:t>
            </a:r>
            <a:r>
              <a:rPr lang="de-DE" sz="11200" dirty="0" err="1"/>
              <a:t>important</a:t>
            </a:r>
            <a:r>
              <a:rPr lang="de-DE" sz="11200" dirty="0"/>
              <a:t> </a:t>
            </a:r>
            <a:r>
              <a:rPr lang="de-DE" sz="11200" dirty="0" err="1"/>
              <a:t>dimension</a:t>
            </a:r>
            <a:r>
              <a:rPr lang="de-DE" sz="11200" dirty="0"/>
              <a:t> </a:t>
            </a:r>
            <a:r>
              <a:rPr lang="de-DE" sz="11200" dirty="0" err="1"/>
              <a:t>of</a:t>
            </a:r>
            <a:r>
              <a:rPr lang="de-DE" sz="11200" dirty="0"/>
              <a:t> </a:t>
            </a:r>
            <a:r>
              <a:rPr lang="de-DE" sz="11200" dirty="0" err="1"/>
              <a:t>quality</a:t>
            </a:r>
            <a:r>
              <a:rPr lang="de-DE" sz="11200" dirty="0"/>
              <a:t> </a:t>
            </a:r>
            <a:r>
              <a:rPr lang="de-DE" sz="11200" dirty="0" err="1"/>
              <a:t>of</a:t>
            </a:r>
            <a:r>
              <a:rPr lang="de-DE" sz="11200" dirty="0"/>
              <a:t> </a:t>
            </a:r>
            <a:r>
              <a:rPr lang="de-DE" sz="11200" dirty="0" err="1"/>
              <a:t>life</a:t>
            </a:r>
            <a:r>
              <a:rPr lang="de-DE" sz="11200" dirty="0"/>
              <a:t>.</a:t>
            </a:r>
            <a:r>
              <a:rPr lang="de-DE" sz="7400" dirty="0"/>
              <a:t> </a:t>
            </a:r>
            <a:r>
              <a:rPr lang="de-DE" sz="7400" dirty="0" smtClean="0"/>
              <a:t>„</a:t>
            </a:r>
            <a:endParaRPr lang="de-DE" dirty="0"/>
          </a:p>
          <a:p>
            <a:pPr marL="0" indent="0">
              <a:buNone/>
            </a:pPr>
            <a:r>
              <a:rPr lang="de-DE" u="sng" dirty="0" smtClean="0">
                <a:hlinkClick r:id="rId2"/>
              </a:rPr>
              <a:t>http</a:t>
            </a:r>
            <a:r>
              <a:rPr lang="de-DE" u="sng" dirty="0">
                <a:hlinkClick r:id="rId2"/>
              </a:rPr>
              <a:t>://www.who.int/healthpromotion/conferences/previous/ottawa/en/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sz="11200" dirty="0" smtClean="0">
                <a:sym typeface="Wingdings"/>
              </a:rPr>
              <a:t> </a:t>
            </a:r>
            <a:r>
              <a:rPr lang="de-DE" sz="11200" dirty="0" err="1" smtClean="0"/>
              <a:t>Health</a:t>
            </a:r>
            <a:r>
              <a:rPr lang="de-DE" sz="11200" dirty="0" smtClean="0"/>
              <a:t> </a:t>
            </a:r>
            <a:r>
              <a:rPr lang="de-DE" sz="11200" dirty="0" err="1" smtClean="0"/>
              <a:t>is</a:t>
            </a:r>
            <a:r>
              <a:rPr lang="de-DE" sz="11200" dirty="0" smtClean="0"/>
              <a:t> </a:t>
            </a:r>
            <a:r>
              <a:rPr lang="de-DE" sz="11200" dirty="0" err="1" smtClean="0"/>
              <a:t>the</a:t>
            </a:r>
            <a:r>
              <a:rPr lang="de-DE" sz="11200" dirty="0" smtClean="0"/>
              <a:t> </a:t>
            </a:r>
            <a:r>
              <a:rPr lang="de-DE" sz="11200" dirty="0" err="1" smtClean="0"/>
              <a:t>basis</a:t>
            </a:r>
            <a:r>
              <a:rPr lang="de-DE" sz="11200" dirty="0" smtClean="0"/>
              <a:t> </a:t>
            </a:r>
            <a:r>
              <a:rPr lang="de-DE" sz="11200" dirty="0" err="1" smtClean="0"/>
              <a:t>of</a:t>
            </a:r>
            <a:r>
              <a:rPr lang="de-DE" sz="11200" dirty="0" smtClean="0"/>
              <a:t> </a:t>
            </a:r>
            <a:r>
              <a:rPr lang="de-DE" sz="11200" dirty="0" err="1" smtClean="0"/>
              <a:t>success</a:t>
            </a:r>
            <a:r>
              <a:rPr lang="de-DE" sz="11200" dirty="0" smtClean="0"/>
              <a:t/>
            </a:r>
            <a:br>
              <a:rPr lang="de-DE" sz="11200" dirty="0" smtClean="0"/>
            </a:br>
            <a:r>
              <a:rPr lang="de-DE" sz="11200" dirty="0" smtClean="0"/>
              <a:t/>
            </a:r>
            <a:br>
              <a:rPr lang="de-DE" sz="11200" dirty="0" smtClean="0"/>
            </a:br>
            <a:endParaRPr lang="de-DE" sz="1120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05D-876C-CC4A-A01C-B7F356DC236F}" type="slidenum">
              <a:rPr lang="de-DE" smtClean="0"/>
              <a:t>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dr.alpers@mind-e-motion.com   3.3.2018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7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0072"/>
          </a:xfrm>
        </p:spPr>
        <p:txBody>
          <a:bodyPr>
            <a:normAutofit/>
          </a:bodyPr>
          <a:lstStyle/>
          <a:p>
            <a:r>
              <a:rPr lang="de-DE" sz="6000" dirty="0" smtClean="0"/>
              <a:t>Aktivpause</a:t>
            </a:r>
            <a:endParaRPr lang="de-DE" sz="6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5255202"/>
            <a:ext cx="8229600" cy="870961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05D-876C-CC4A-A01C-B7F356DC236F}" type="slidenum">
              <a:rPr lang="de-DE" smtClean="0"/>
              <a:t>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dr.alpers@mind-e-motion.com   3.3.2018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310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3.2. </a:t>
            </a:r>
            <a:r>
              <a:rPr lang="de-DE" dirty="0" err="1" smtClean="0"/>
              <a:t>Health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Resources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keeps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healthy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err="1" smtClean="0"/>
              <a:t>nutrition</a:t>
            </a:r>
            <a:r>
              <a:rPr lang="de-DE" dirty="0" smtClean="0"/>
              <a:t>, </a:t>
            </a:r>
            <a:r>
              <a:rPr lang="de-DE" dirty="0" err="1" smtClean="0"/>
              <a:t>physical</a:t>
            </a:r>
            <a:r>
              <a:rPr lang="de-DE" dirty="0" smtClean="0"/>
              <a:t> </a:t>
            </a:r>
            <a:r>
              <a:rPr lang="de-DE" dirty="0" err="1" smtClean="0"/>
              <a:t>activity</a:t>
            </a:r>
            <a:r>
              <a:rPr lang="de-DE" dirty="0" smtClean="0"/>
              <a:t>/</a:t>
            </a:r>
            <a:r>
              <a:rPr lang="de-DE" dirty="0" err="1" smtClean="0"/>
              <a:t>sports</a:t>
            </a:r>
            <a:r>
              <a:rPr lang="de-DE" dirty="0" smtClean="0"/>
              <a:t>, </a:t>
            </a:r>
            <a:r>
              <a:rPr lang="de-DE" dirty="0" err="1" smtClean="0"/>
              <a:t>relaxation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sleep</a:t>
            </a:r>
            <a:r>
              <a:rPr lang="de-DE" dirty="0" smtClean="0"/>
              <a:t>, </a:t>
            </a:r>
            <a:r>
              <a:rPr lang="de-DE" dirty="0" err="1" smtClean="0"/>
              <a:t>social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physical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live in</a:t>
            </a:r>
            <a:br>
              <a:rPr lang="de-DE" dirty="0" smtClean="0"/>
            </a:br>
            <a:r>
              <a:rPr lang="de-DE" dirty="0" smtClean="0"/>
              <a:t>...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resources</a:t>
            </a:r>
            <a:r>
              <a:rPr lang="de-DE" dirty="0" smtClean="0"/>
              <a:t>? 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organizational</a:t>
            </a:r>
            <a:r>
              <a:rPr lang="de-DE" dirty="0" smtClean="0"/>
              <a:t>, </a:t>
            </a:r>
            <a:r>
              <a:rPr lang="de-DE" dirty="0" err="1" smtClean="0"/>
              <a:t>social</a:t>
            </a:r>
            <a:r>
              <a:rPr lang="de-DE" dirty="0" smtClean="0"/>
              <a:t>, personal</a:t>
            </a:r>
            <a:br>
              <a:rPr lang="de-DE" dirty="0" smtClean="0"/>
            </a:br>
            <a:r>
              <a:rPr lang="de-DE" dirty="0" smtClean="0"/>
              <a:t>- material, </a:t>
            </a:r>
            <a:r>
              <a:rPr lang="de-DE" dirty="0" err="1" smtClean="0"/>
              <a:t>immaterial</a:t>
            </a:r>
            <a:r>
              <a:rPr lang="de-DE" dirty="0" smtClean="0"/>
              <a:t> </a:t>
            </a:r>
            <a:r>
              <a:rPr lang="de-DE" sz="2000" dirty="0" smtClean="0"/>
              <a:t>(e.g. </a:t>
            </a:r>
            <a:r>
              <a:rPr lang="de-DE" sz="2000" dirty="0" err="1" smtClean="0"/>
              <a:t>optimism</a:t>
            </a:r>
            <a:r>
              <a:rPr lang="de-DE" sz="2000" dirty="0" smtClean="0"/>
              <a:t>, </a:t>
            </a:r>
            <a:r>
              <a:rPr lang="de-DE" sz="2000" dirty="0" err="1" smtClean="0"/>
              <a:t>intuition</a:t>
            </a:r>
            <a:r>
              <a:rPr lang="de-DE" sz="2000" dirty="0" smtClean="0"/>
              <a:t>)</a:t>
            </a:r>
            <a:br>
              <a:rPr lang="de-DE" sz="2000" dirty="0" smtClean="0"/>
            </a:br>
            <a:r>
              <a:rPr lang="de-DE" dirty="0" smtClean="0"/>
              <a:t>- ...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subconscious</a:t>
            </a:r>
            <a:r>
              <a:rPr lang="de-DE" dirty="0" smtClean="0"/>
              <a:t> </a:t>
            </a:r>
            <a:r>
              <a:rPr lang="de-DE" dirty="0" err="1" smtClean="0"/>
              <a:t>mind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smtClean="0"/>
              <a:t/>
            </a:r>
            <a:br>
              <a:rPr lang="de-DE" sz="2000" dirty="0" smtClean="0"/>
            </a:br>
            <a:endParaRPr lang="de-DE" sz="2000" dirty="0" smtClean="0"/>
          </a:p>
          <a:p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05D-876C-CC4A-A01C-B7F356DC236F}" type="slidenum">
              <a:rPr lang="de-DE" smtClean="0"/>
              <a:t>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dr.alpers@mind-e-motion.com   3.3.2018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3976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35265"/>
            <a:ext cx="8229600" cy="1143000"/>
          </a:xfrm>
        </p:spPr>
        <p:txBody>
          <a:bodyPr/>
          <a:lstStyle/>
          <a:p>
            <a:r>
              <a:rPr lang="de-DE" dirty="0" smtClean="0"/>
              <a:t>3.3. The </a:t>
            </a:r>
            <a:r>
              <a:rPr lang="de-DE" dirty="0"/>
              <a:t>H</a:t>
            </a:r>
            <a:r>
              <a:rPr lang="de-DE" dirty="0" smtClean="0"/>
              <a:t>ouse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Workability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05D-876C-CC4A-A01C-B7F356DC236F}" type="slidenum">
              <a:rPr lang="de-DE" smtClean="0"/>
              <a:t>7</a:t>
            </a:fld>
            <a:endParaRPr lang="de-DE"/>
          </a:p>
        </p:txBody>
      </p:sp>
      <p:pic>
        <p:nvPicPr>
          <p:cNvPr id="5" name="Grafik 9" descr="Arbeitsfähigkeit eigene Darstellung.jpg"/>
          <p:cNvPicPr>
            <a:picLocks noGrp="1"/>
          </p:cNvPicPr>
          <p:nvPr>
            <p:ph idx="1"/>
          </p:nvPr>
        </p:nvPicPr>
        <p:blipFill>
          <a:blip r:embed="rId2" cstate="print"/>
          <a:srcRect l="-18187" r="-18187"/>
          <a:stretch>
            <a:fillRect/>
          </a:stretch>
        </p:blipFill>
        <p:spPr>
          <a:xfrm>
            <a:off x="457200" y="1414352"/>
            <a:ext cx="8229600" cy="4525963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820320" y="6005599"/>
            <a:ext cx="554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Abb. </a:t>
            </a:r>
            <a:r>
              <a:rPr lang="de-DE" sz="1200" dirty="0" smtClean="0"/>
              <a:t>1: Haus der Arbeitsfähigkeit (mod. nach </a:t>
            </a:r>
            <a:r>
              <a:rPr lang="de-DE" sz="1200" dirty="0" err="1" smtClean="0"/>
              <a:t>Ilmarinen</a:t>
            </a:r>
            <a:r>
              <a:rPr lang="de-DE" sz="1200" dirty="0" smtClean="0"/>
              <a:t> &amp; Tempel, 2010, S. 40)</a:t>
            </a:r>
            <a:endParaRPr lang="de-DE" sz="12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dr.alpers@mind-e-motion.com   3.3.2018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1802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3.4. Definition </a:t>
            </a:r>
            <a:r>
              <a:rPr lang="de-DE" dirty="0" err="1" smtClean="0"/>
              <a:t>Workability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Definition Arbeitsfähigkeit: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„Die Arbeitsfähigkeit beschreibt ... die Summe von Faktoren, die eine Frau oder einen Mann in einer bestimmten Situation in die Lage versetzen, eine gestellte Arbeitsaufgabe erfolgreich zu bewältigen.“</a:t>
            </a:r>
            <a:r>
              <a:rPr lang="de-DE" dirty="0"/>
              <a:t> </a:t>
            </a:r>
            <a:r>
              <a:rPr lang="de-DE" dirty="0" smtClean="0"/>
              <a:t> (</a:t>
            </a:r>
            <a:r>
              <a:rPr lang="de-DE" dirty="0" err="1" smtClean="0"/>
              <a:t>Ilmarinen</a:t>
            </a:r>
            <a:r>
              <a:rPr lang="de-DE" dirty="0" smtClean="0"/>
              <a:t>, 2002)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C05D-876C-CC4A-A01C-B7F356DC236F}" type="slidenum">
              <a:rPr lang="de-DE" smtClean="0"/>
              <a:t>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dr.alpers@mind-e-motion.com   3.3.2018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987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756</Words>
  <Application>Microsoft Macintosh PowerPoint</Application>
  <PresentationFormat>Bildschirmpräsentation (4:3)</PresentationFormat>
  <Paragraphs>184</Paragraphs>
  <Slides>26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Office-Design</vt:lpstr>
      <vt:lpstr>Success and Health  –  the Role of the Subconcious Mind</vt:lpstr>
      <vt:lpstr>Agenda</vt:lpstr>
      <vt:lpstr>2. Success</vt:lpstr>
      <vt:lpstr>3. Health</vt:lpstr>
      <vt:lpstr>3.1. Health  –  World Health Organization</vt:lpstr>
      <vt:lpstr>Aktivpause</vt:lpstr>
      <vt:lpstr>3.2. Health and Resources</vt:lpstr>
      <vt:lpstr>3.3. The House of Workability</vt:lpstr>
      <vt:lpstr>3.4. Definition Workability</vt:lpstr>
      <vt:lpstr>Aktivpause</vt:lpstr>
      <vt:lpstr>4. Goals</vt:lpstr>
      <vt:lpstr>4.1. What do you want to achieve in your life? </vt:lpstr>
      <vt:lpstr>4.2. Your Goals are SMART</vt:lpstr>
      <vt:lpstr>Aktivpause</vt:lpstr>
      <vt:lpstr>5. The Subconscious Mind (scm)</vt:lpstr>
      <vt:lpstr>5.1. The Scm is programmed by</vt:lpstr>
      <vt:lpstr>5.2. The Scm is your Servant</vt:lpstr>
      <vt:lpstr>5.3 Rules for Structuring Directives to Program the Scm</vt:lpstr>
      <vt:lpstr>5.4. The Language of the Scm</vt:lpstr>
      <vt:lpstr>5.5. Focus</vt:lpstr>
      <vt:lpstr>5.6. Example FOCUS</vt:lpstr>
      <vt:lpstr>5.7 Experiential Learning</vt:lpstr>
      <vt:lpstr>6. Summary</vt:lpstr>
      <vt:lpstr>7. Take Home Messages</vt:lpstr>
      <vt:lpstr>Thought is the basis of all reality </vt:lpstr>
      <vt:lpstr>Literature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Success and Health  –  the Role of the Subconcious Mind</dc:title>
  <dc:creator>gabriele alpers</dc:creator>
  <cp:lastModifiedBy>gabriele alpers</cp:lastModifiedBy>
  <cp:revision>46</cp:revision>
  <cp:lastPrinted>2018-02-26T14:47:05Z</cp:lastPrinted>
  <dcterms:created xsi:type="dcterms:W3CDTF">2018-02-25T16:12:57Z</dcterms:created>
  <dcterms:modified xsi:type="dcterms:W3CDTF">2018-03-03T08:03:24Z</dcterms:modified>
</cp:coreProperties>
</file>