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4630400" cy="8229600"/>
  <p:notesSz cx="8229600" cy="146304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Fira Sans" panose="020F0502020204030204" pitchFamily="34" charset="0"/>
      <p:regular r:id="rId28"/>
    </p:embeddedFont>
    <p:embeddedFont>
      <p:font typeface="Inconsolata Bold" pitchFamily="1" charset="0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87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9775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Ontario 511 — Entrepôt de données (version détaillée)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8689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Présentation basée sur le rapport PDF • 15/08/2025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902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Extrait T-SQL : MERGE (import vers la couche curée)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10213"/>
            <a:ext cx="13042821" cy="2880360"/>
          </a:xfrm>
          <a:prstGeom prst="roundRect">
            <a:avLst>
              <a:gd name="adj" fmla="val 1181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82479" y="3610213"/>
            <a:ext cx="13065443" cy="2880360"/>
          </a:xfrm>
          <a:prstGeom prst="roundRect">
            <a:avLst>
              <a:gd name="adj" fmla="val 1181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09293" y="3780234"/>
            <a:ext cx="1261181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MERGE dbo.Evenements AS TUSING (SELECT ... FROM dbo.Staging_Evenements) AS SON (T.SourceId = S.SourceId AND T.ID = S.ID)WHEN MATCHED THEN UPDATE SET    T.Description = S.Description,    T.DateModification = SYSUTCDATETIME()WHEN NOT MATCHED BY TARGET THEN INSERT (...) VALUES (...);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93550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Qualité des données &amp; conversions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TRY_CONVERT pour dates/décimaux/booleans afin d'éviter les échecs d'ingestion.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Élargissement des colonnes texte sensibles (NVARCHAR(MAX)) pour éviter la troncature.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Règles métiers simples : cohérence des dates, champs obligatoires, valeurs NULL contrôlées.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79376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Journalisation &amp; supervision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LogsExecution + Log_Exec : dataset, chemin, volumes, statut, message d'erreur.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TRY/CATCH autour de chaque chargement avec journalisation de l'issue.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Vue de contrôle : dernières exécutions et volumes consolidés pour vérification rapide.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59532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Historisation &amp; audit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Table HistoriqueEvenements : capture des valeurs avant mise à jour.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Traçabilité complète des modifications pour analyses temporelles et audit.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Mise à jour systématique de DateModification via triggers côté curation.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29858" y="2909888"/>
            <a:ext cx="73706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Performance &amp; exploitation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TABLOCK sur BULK INSERT, index ciblés pour recherches fréquentes.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Batching possible sur gros volumes (fichiers segmentés par date).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Maintenance : reconstruire/réorganiser les index si nécessaire après imports massifs.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113395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Sécurité &amp; gouvernance (recommandations)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Rôles SQL dédiés : lecteur (reporting), opérateur (imports), admin (schéma).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Revue d'accès régulière ; masquage des données sensibles si applicable.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Journalisation des accès aux tables d'historique et des exécutions de procs.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87881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Runbook d'exécution (pas-à-pas)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Exécuter le script de création du schéma (ontario511.sql).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Renseigner @RootPath vers le dossier CSV.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BULK INSERT → staging (ajuster ROWTERMINATOR si besoin).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Lancer Import_Evenements / Constructions / Cameras / RoadConditions.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Contrôler les volumes et LogsExecution ; exécuter les rapports d'exemple.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21079" y="1911906"/>
            <a:ext cx="87881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Démos : procédures de reporting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74313"/>
            <a:ext cx="13042821" cy="3243263"/>
          </a:xfrm>
          <a:prstGeom prst="roundRect">
            <a:avLst>
              <a:gd name="adj" fmla="val 1049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82479" y="3074313"/>
            <a:ext cx="13065443" cy="3243263"/>
          </a:xfrm>
          <a:prstGeom prst="roundRect">
            <a:avLst>
              <a:gd name="adj" fmla="val 1049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09293" y="3244334"/>
            <a:ext cx="12611814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-- Rechercher des événementsEXEC dbo.Search_Evenements @Road = N'ON-401', @Type = N'Closure', @Date = '2025-08-01';-- Classement routes vs camérasEXEC dbo.Report_TopRoad_Cameras;-- Classement routes vs travauxEXEC dbo.Report_TopRoad_Constructions;</a:t>
            </a:r>
            <a:endParaRPr lang="en-US" sz="1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38518" y="2688788"/>
            <a:ext cx="59532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Résultats &amp; bénéfices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Chaîne d'ingestion stable et reproductible.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Données curées, dédupliquées et historisées pour l'analyse.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Rapports rapides pour la visibilité opérationnelle.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Base solide pour BI et analyses géospatiales futures.</a:t>
            </a:r>
            <a:endParaRPr lang="en-US" sz="17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Limites &amp; risques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Timestamps hétérogènes ⇒ normalisation UTC à systématiser.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Dépendance au format CSV source ⇒ surveiller les changements de schéma.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Planification et monitoring à industrialiser (scheduler/alerting).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26887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Résumé exécutif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Objectif : fiabiliser et centraliser 4 flux Ontario 511 (événements, travaux, caméras, conditions).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Approche : staging → curation (MERGE) avec typage strict, déduplication et historisation.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Qualité/traçabilité : validations (TRY_CONVERT), triggers d'historique, logs d'exécution.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Livrables : schéma SQL Server, procédures d'import, utilitaires de reporting, runbook.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12419" y="2909888"/>
            <a:ext cx="102055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Feuille de route (prochaines étapes)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Automatiser (SQL Agent + alerting) et consolider la surveillance.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Vues analytiques &amp; KPI (délai de résolution, chevauchements de travaux).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Ajout de colonnes geography/geometry et intégration BI (Power BI).</a:t>
            </a:r>
            <a:endParaRPr lang="en-US" sz="17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29098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Solution robuste, auditable et extensible.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Alignement sur les objectifs du rapport et pistes claires d'évolution.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Questions ?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29858" y="2909888"/>
            <a:ext cx="73706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Périmètre &amp; hors-périmètre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: ingestion CSV UTF-8, schéma relationnel curé, déduplication, reporting simple.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: journalisation, triggers de mise à jour, exemple d'historisation (Événements).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OUT : automatisation planifiée (SQL Agent), visualisation BI avancée, geospatial avancé (à venir).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21079" y="1900118"/>
            <a:ext cx="87881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Sources de données (du rapport)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62526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01410" y="307014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28224" y="321385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Fichier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321385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72046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028224" y="386417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evenements_ontario_511.csv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86417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Accidents, fermetures, incidents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37078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028224" y="451449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constructions_ontario_511.csv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51449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Travaux planifiés/en cours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021104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28224" y="516481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cameras_ontario_511.csv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516481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Inventaire caméras &amp; vues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67142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1028224" y="581513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roadconditions_ontario_511.csv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81513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Conditions routières horodatées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Architecture logique de la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Staging (NVARCHAR) pour absorber la variabilité → conversion typée en curation.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Curation : tables Evenements, Constructions, Cameras, RoadConditions.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Clés naturelles &amp; contraintes uniques (ex. SourceId+ID / BaseId+ViewId).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Historisation ciblée (HistoriqueEvenements) et traçabilité (DateCreation/DateModification).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71543" y="2216110"/>
            <a:ext cx="70871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Schéma curé &amp; contraintes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785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Exemples d'unicité 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20716"/>
            <a:ext cx="13042821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UQ_Evenements(SourceId, ID)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;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78154"/>
            <a:ext cx="13042821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UQ_Cameras(BaseId, ViewId)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35592"/>
            <a:ext cx="13042821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UQ_RoadConditions(RoadwayName, LastUpdated, LocationDescription)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93030"/>
            <a:ext cx="13042821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Règles d'intégrité : </a:t>
            </a:r>
            <a:r>
              <a:rPr lang="en-US" sz="1750" i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DateFin \geq DateDebut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; dates en 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DATETIME2(0)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504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Index ciblés pour accélérer MERGE et requêtes de reporting.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669" y="615791"/>
            <a:ext cx="3638669" cy="454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Schema relationelle</a:t>
            </a:r>
            <a:endParaRPr lang="en-US" sz="2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69" y="1361599"/>
            <a:ext cx="13063061" cy="63393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93550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Pipeline d'ingestion (opérations)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BULK INSERT → tables Staging_* (UTF-8, FIRSTROW=2, terminators 0x0d0a/0x0a).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Contrôles et normalisation via TRY_CONVERT / règles de cohérence.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Procédures Import_* : MERGE (upsert) vers la couche curée.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Mise à jour DateModification et historisation des changements d'événements.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78468" y="1730454"/>
            <a:ext cx="124734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Extrait T-SQL : modèle BULK INSERT (exemple)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92862"/>
            <a:ext cx="13042821" cy="3606165"/>
          </a:xfrm>
          <a:prstGeom prst="roundRect">
            <a:avLst>
              <a:gd name="adj" fmla="val 944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82479" y="2892862"/>
            <a:ext cx="13065443" cy="3606165"/>
          </a:xfrm>
          <a:prstGeom prst="roundRect">
            <a:avLst>
              <a:gd name="adj" fmla="val 944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09293" y="3062883"/>
            <a:ext cx="12611814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BULK INSERT Staging_EvenementsFROM 'C:\data\evenements_ontario_511.csv'WITH (    FIRSTROW = 2,    CODEPAGE = '65001', -- UTF-8    FIELDTERMINATOR = ',',    ROWTERMINATOR = '0x0d0a',    TABLOCK);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962</Words>
  <Application>Microsoft Office PowerPoint</Application>
  <PresentationFormat>Custom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Fira Sans</vt:lpstr>
      <vt:lpstr>Consolas</vt:lpstr>
      <vt:lpstr>Inconsolata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Abdennour Kerrouch</cp:lastModifiedBy>
  <cp:revision>2</cp:revision>
  <dcterms:created xsi:type="dcterms:W3CDTF">2025-08-15T01:08:13Z</dcterms:created>
  <dcterms:modified xsi:type="dcterms:W3CDTF">2025-08-15T01:11:34Z</dcterms:modified>
</cp:coreProperties>
</file>