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g" ContentType="image/jpeg"/>
  <Override PartName="/ppt/notesSlides/notesSlide4.xml" ContentType="application/vnd.openxmlformats-officedocument.presentationml.notesSlide+xml"/>
  <Override PartName="/ppt/media/image6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8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0.jpg" ContentType="image/jpeg"/>
  <Override PartName="/ppt/media/image12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9.jp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8" r:id="rId10"/>
    <p:sldId id="261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77"/>
    <a:srgbClr val="4472C3"/>
    <a:srgbClr val="2819E9"/>
    <a:srgbClr val="2E25E7"/>
    <a:srgbClr val="1C12EF"/>
    <a:srgbClr val="190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49" autoAdjust="0"/>
  </p:normalViewPr>
  <p:slideViewPr>
    <p:cSldViewPr snapToGrid="0">
      <p:cViewPr varScale="1">
        <p:scale>
          <a:sx n="65" d="100"/>
          <a:sy n="65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KONDO" userId="9fa03b69b9a2556c" providerId="LiveId" clId="{82AED16E-A780-4A42-9B0A-0414ECA24F80}"/>
    <pc:docChg chg="undo custSel addSld delSld modSld sldOrd">
      <pc:chgData name="Fabrice KONDO" userId="9fa03b69b9a2556c" providerId="LiveId" clId="{82AED16E-A780-4A42-9B0A-0414ECA24F80}" dt="2021-09-27T20:39:41.170" v="7077" actId="20577"/>
      <pc:docMkLst>
        <pc:docMk/>
      </pc:docMkLst>
      <pc:sldChg chg="addSp delSp modSp mod">
        <pc:chgData name="Fabrice KONDO" userId="9fa03b69b9a2556c" providerId="LiveId" clId="{82AED16E-A780-4A42-9B0A-0414ECA24F80}" dt="2021-09-26T00:07:55.980" v="516" actId="20577"/>
        <pc:sldMkLst>
          <pc:docMk/>
          <pc:sldMk cId="3804520388" sldId="256"/>
        </pc:sldMkLst>
        <pc:spChg chg="add mod">
          <ac:chgData name="Fabrice KONDO" userId="9fa03b69b9a2556c" providerId="LiveId" clId="{82AED16E-A780-4A42-9B0A-0414ECA24F80}" dt="2021-09-26T00:07:55.980" v="516" actId="20577"/>
          <ac:spMkLst>
            <pc:docMk/>
            <pc:sldMk cId="3804520388" sldId="256"/>
            <ac:spMk id="13" creationId="{73BB9270-AAAF-4761-9309-5377DF659A54}"/>
          </ac:spMkLst>
        </pc:spChg>
        <pc:picChg chg="del">
          <ac:chgData name="Fabrice KONDO" userId="9fa03b69b9a2556c" providerId="LiveId" clId="{82AED16E-A780-4A42-9B0A-0414ECA24F80}" dt="2021-09-26T00:06:27.010" v="469" actId="478"/>
          <ac:picMkLst>
            <pc:docMk/>
            <pc:sldMk cId="3804520388" sldId="256"/>
            <ac:picMk id="9" creationId="{5E128196-315B-4435-9149-40142E40C1E7}"/>
          </ac:picMkLst>
        </pc:picChg>
      </pc:sldChg>
      <pc:sldChg chg="addSp delSp modSp mod delAnim modAnim modNotesTx">
        <pc:chgData name="Fabrice KONDO" userId="9fa03b69b9a2556c" providerId="LiveId" clId="{82AED16E-A780-4A42-9B0A-0414ECA24F80}" dt="2021-09-27T20:23:56.537" v="6998" actId="1037"/>
        <pc:sldMkLst>
          <pc:docMk/>
          <pc:sldMk cId="3696647203" sldId="257"/>
        </pc:sldMkLst>
        <pc:spChg chg="add mod">
          <ac:chgData name="Fabrice KONDO" userId="9fa03b69b9a2556c" providerId="LiveId" clId="{82AED16E-A780-4A42-9B0A-0414ECA24F80}" dt="2021-09-27T17:38:54.903" v="5787" actId="208"/>
          <ac:spMkLst>
            <pc:docMk/>
            <pc:sldMk cId="3696647203" sldId="257"/>
            <ac:spMk id="4" creationId="{BC676F4F-E322-468E-A43D-767DF233254C}"/>
          </ac:spMkLst>
        </pc:spChg>
        <pc:spChg chg="mod">
          <ac:chgData name="Fabrice KONDO" userId="9fa03b69b9a2556c" providerId="LiveId" clId="{82AED16E-A780-4A42-9B0A-0414ECA24F80}" dt="2021-09-25T23:34:05.528" v="104" actId="207"/>
          <ac:spMkLst>
            <pc:docMk/>
            <pc:sldMk cId="3696647203" sldId="257"/>
            <ac:spMk id="16" creationId="{7A535078-7B2B-4413-A7FF-E38603B27BD4}"/>
          </ac:spMkLst>
        </pc:spChg>
        <pc:spChg chg="mod">
          <ac:chgData name="Fabrice KONDO" userId="9fa03b69b9a2556c" providerId="LiveId" clId="{82AED16E-A780-4A42-9B0A-0414ECA24F80}" dt="2021-09-25T23:34:05.528" v="104" actId="207"/>
          <ac:spMkLst>
            <pc:docMk/>
            <pc:sldMk cId="3696647203" sldId="257"/>
            <ac:spMk id="17" creationId="{B92D427A-7810-4CE8-B2D7-3F152C4C9394}"/>
          </ac:spMkLst>
        </pc:spChg>
        <pc:spChg chg="mod">
          <ac:chgData name="Fabrice KONDO" userId="9fa03b69b9a2556c" providerId="LiveId" clId="{82AED16E-A780-4A42-9B0A-0414ECA24F80}" dt="2021-09-25T23:34:05.528" v="104" actId="207"/>
          <ac:spMkLst>
            <pc:docMk/>
            <pc:sldMk cId="3696647203" sldId="257"/>
            <ac:spMk id="18" creationId="{797A74A5-6A09-4756-BC3D-AA917D67E947}"/>
          </ac:spMkLst>
        </pc:spChg>
        <pc:spChg chg="mod">
          <ac:chgData name="Fabrice KONDO" userId="9fa03b69b9a2556c" providerId="LiveId" clId="{82AED16E-A780-4A42-9B0A-0414ECA24F80}" dt="2021-09-25T23:34:05.528" v="104" actId="207"/>
          <ac:spMkLst>
            <pc:docMk/>
            <pc:sldMk cId="3696647203" sldId="257"/>
            <ac:spMk id="19" creationId="{56149473-58EB-44D1-8C1E-E5B41FEE3867}"/>
          </ac:spMkLst>
        </pc:spChg>
        <pc:spChg chg="mod">
          <ac:chgData name="Fabrice KONDO" userId="9fa03b69b9a2556c" providerId="LiveId" clId="{82AED16E-A780-4A42-9B0A-0414ECA24F80}" dt="2021-09-25T23:34:05.528" v="104" actId="207"/>
          <ac:spMkLst>
            <pc:docMk/>
            <pc:sldMk cId="3696647203" sldId="257"/>
            <ac:spMk id="20" creationId="{D04DA9C4-5DA1-468F-9F24-6AC634332A89}"/>
          </ac:spMkLst>
        </pc:spChg>
        <pc:spChg chg="mod">
          <ac:chgData name="Fabrice KONDO" userId="9fa03b69b9a2556c" providerId="LiveId" clId="{82AED16E-A780-4A42-9B0A-0414ECA24F80}" dt="2021-09-25T23:34:05.528" v="104" actId="207"/>
          <ac:spMkLst>
            <pc:docMk/>
            <pc:sldMk cId="3696647203" sldId="257"/>
            <ac:spMk id="21" creationId="{34306F8A-523E-4C1A-8143-F356E49C1BB0}"/>
          </ac:spMkLst>
        </pc:spChg>
        <pc:spChg chg="mod">
          <ac:chgData name="Fabrice KONDO" userId="9fa03b69b9a2556c" providerId="LiveId" clId="{82AED16E-A780-4A42-9B0A-0414ECA24F80}" dt="2021-09-25T23:24:13.018" v="21"/>
          <ac:spMkLst>
            <pc:docMk/>
            <pc:sldMk cId="3696647203" sldId="257"/>
            <ac:spMk id="23" creationId="{AA31DFAF-ABC8-49D6-869A-7429A586F68B}"/>
          </ac:spMkLst>
        </pc:spChg>
        <pc:spChg chg="mod">
          <ac:chgData name="Fabrice KONDO" userId="9fa03b69b9a2556c" providerId="LiveId" clId="{82AED16E-A780-4A42-9B0A-0414ECA24F80}" dt="2021-09-25T23:24:13.018" v="21"/>
          <ac:spMkLst>
            <pc:docMk/>
            <pc:sldMk cId="3696647203" sldId="257"/>
            <ac:spMk id="24" creationId="{1C760582-5534-4027-BB81-31B8C98BCEA8}"/>
          </ac:spMkLst>
        </pc:spChg>
        <pc:spChg chg="mod">
          <ac:chgData name="Fabrice KONDO" userId="9fa03b69b9a2556c" providerId="LiveId" clId="{82AED16E-A780-4A42-9B0A-0414ECA24F80}" dt="2021-09-25T23:24:13.018" v="21"/>
          <ac:spMkLst>
            <pc:docMk/>
            <pc:sldMk cId="3696647203" sldId="257"/>
            <ac:spMk id="25" creationId="{0C64B385-5D1D-4E82-8374-919D6E2839A7}"/>
          </ac:spMkLst>
        </pc:spChg>
        <pc:spChg chg="mod">
          <ac:chgData name="Fabrice KONDO" userId="9fa03b69b9a2556c" providerId="LiveId" clId="{82AED16E-A780-4A42-9B0A-0414ECA24F80}" dt="2021-09-25T23:24:13.018" v="21"/>
          <ac:spMkLst>
            <pc:docMk/>
            <pc:sldMk cId="3696647203" sldId="257"/>
            <ac:spMk id="26" creationId="{8BB09ED0-8698-49DF-AB52-29153DE161B9}"/>
          </ac:spMkLst>
        </pc:spChg>
        <pc:spChg chg="mod">
          <ac:chgData name="Fabrice KONDO" userId="9fa03b69b9a2556c" providerId="LiveId" clId="{82AED16E-A780-4A42-9B0A-0414ECA24F80}" dt="2021-09-25T23:24:13.018" v="21"/>
          <ac:spMkLst>
            <pc:docMk/>
            <pc:sldMk cId="3696647203" sldId="257"/>
            <ac:spMk id="27" creationId="{83748A3C-7C6F-41D6-AC6B-AF4CF1294478}"/>
          </ac:spMkLst>
        </pc:spChg>
        <pc:spChg chg="mod">
          <ac:chgData name="Fabrice KONDO" userId="9fa03b69b9a2556c" providerId="LiveId" clId="{82AED16E-A780-4A42-9B0A-0414ECA24F80}" dt="2021-09-25T23:24:13.018" v="21"/>
          <ac:spMkLst>
            <pc:docMk/>
            <pc:sldMk cId="3696647203" sldId="257"/>
            <ac:spMk id="28" creationId="{364C7ABD-94D1-4200-8249-1BDEBA6F1C98}"/>
          </ac:spMkLst>
        </pc:spChg>
        <pc:spChg chg="add mod">
          <ac:chgData name="Fabrice KONDO" userId="9fa03b69b9a2556c" providerId="LiveId" clId="{82AED16E-A780-4A42-9B0A-0414ECA24F80}" dt="2021-09-25T23:33:47.942" v="101" actId="207"/>
          <ac:spMkLst>
            <pc:docMk/>
            <pc:sldMk cId="3696647203" sldId="257"/>
            <ac:spMk id="29" creationId="{6A836062-24D4-499F-8F63-1BF175D84EE5}"/>
          </ac:spMkLst>
        </pc:spChg>
        <pc:spChg chg="add del mod">
          <ac:chgData name="Fabrice KONDO" userId="9fa03b69b9a2556c" providerId="LiveId" clId="{82AED16E-A780-4A42-9B0A-0414ECA24F80}" dt="2021-09-25T23:28:53.048" v="55" actId="478"/>
          <ac:spMkLst>
            <pc:docMk/>
            <pc:sldMk cId="3696647203" sldId="257"/>
            <ac:spMk id="30" creationId="{F6CC867F-6B7D-42AA-8418-3CE1F21D4E19}"/>
          </ac:spMkLst>
        </pc:spChg>
        <pc:spChg chg="add del mod">
          <ac:chgData name="Fabrice KONDO" userId="9fa03b69b9a2556c" providerId="LiveId" clId="{82AED16E-A780-4A42-9B0A-0414ECA24F80}" dt="2021-09-25T23:29:18.652" v="56" actId="478"/>
          <ac:spMkLst>
            <pc:docMk/>
            <pc:sldMk cId="3696647203" sldId="257"/>
            <ac:spMk id="31" creationId="{AF21C124-3201-49FB-A166-20071488D68F}"/>
          </ac:spMkLst>
        </pc:spChg>
        <pc:spChg chg="add del mod">
          <ac:chgData name="Fabrice KONDO" userId="9fa03b69b9a2556c" providerId="LiveId" clId="{82AED16E-A780-4A42-9B0A-0414ECA24F80}" dt="2021-09-27T11:21:05.631" v="2869" actId="1037"/>
          <ac:spMkLst>
            <pc:docMk/>
            <pc:sldMk cId="3696647203" sldId="257"/>
            <ac:spMk id="32" creationId="{2067EA57-39D2-4790-ABF6-F98AE3CCC6A0}"/>
          </ac:spMkLst>
        </pc:spChg>
        <pc:spChg chg="add del mod">
          <ac:chgData name="Fabrice KONDO" userId="9fa03b69b9a2556c" providerId="LiveId" clId="{82AED16E-A780-4A42-9B0A-0414ECA24F80}" dt="2021-09-25T23:33:52.209" v="102" actId="478"/>
          <ac:spMkLst>
            <pc:docMk/>
            <pc:sldMk cId="3696647203" sldId="257"/>
            <ac:spMk id="33" creationId="{0FC36C94-34E0-4587-99C2-91DDFCD38CB7}"/>
          </ac:spMkLst>
        </pc:spChg>
        <pc:spChg chg="add mod">
          <ac:chgData name="Fabrice KONDO" userId="9fa03b69b9a2556c" providerId="LiveId" clId="{82AED16E-A780-4A42-9B0A-0414ECA24F80}" dt="2021-09-27T11:21:01.519" v="2867" actId="1037"/>
          <ac:spMkLst>
            <pc:docMk/>
            <pc:sldMk cId="3696647203" sldId="257"/>
            <ac:spMk id="34" creationId="{EF85F569-983E-4D9A-BB58-EEEAB3E70A9D}"/>
          </ac:spMkLst>
        </pc:spChg>
        <pc:spChg chg="add del">
          <ac:chgData name="Fabrice KONDO" userId="9fa03b69b9a2556c" providerId="LiveId" clId="{82AED16E-A780-4A42-9B0A-0414ECA24F80}" dt="2021-09-25T23:36:58.829" v="115" actId="478"/>
          <ac:spMkLst>
            <pc:docMk/>
            <pc:sldMk cId="3696647203" sldId="257"/>
            <ac:spMk id="36" creationId="{E875FB9B-B39B-4B18-AF60-F1472A7FD420}"/>
          </ac:spMkLst>
        </pc:spChg>
        <pc:spChg chg="add mod">
          <ac:chgData name="Fabrice KONDO" userId="9fa03b69b9a2556c" providerId="LiveId" clId="{82AED16E-A780-4A42-9B0A-0414ECA24F80}" dt="2021-09-27T20:23:56.537" v="6998" actId="1037"/>
          <ac:spMkLst>
            <pc:docMk/>
            <pc:sldMk cId="3696647203" sldId="257"/>
            <ac:spMk id="37" creationId="{2671F191-54B1-4490-861F-DB83111C0F44}"/>
          </ac:spMkLst>
        </pc:spChg>
        <pc:spChg chg="add mod">
          <ac:chgData name="Fabrice KONDO" userId="9fa03b69b9a2556c" providerId="LiveId" clId="{82AED16E-A780-4A42-9B0A-0414ECA24F80}" dt="2021-09-27T11:20:28.406" v="2854" actId="1037"/>
          <ac:spMkLst>
            <pc:docMk/>
            <pc:sldMk cId="3696647203" sldId="257"/>
            <ac:spMk id="38" creationId="{D00EF80E-EA86-4A4F-B998-95F71F60D7AB}"/>
          </ac:spMkLst>
        </pc:spChg>
        <pc:spChg chg="add del mod">
          <ac:chgData name="Fabrice KONDO" userId="9fa03b69b9a2556c" providerId="LiveId" clId="{82AED16E-A780-4A42-9B0A-0414ECA24F80}" dt="2021-09-27T11:18:58.065" v="2819" actId="478"/>
          <ac:spMkLst>
            <pc:docMk/>
            <pc:sldMk cId="3696647203" sldId="257"/>
            <ac:spMk id="39" creationId="{4426F74E-5B9E-48DF-AB93-4BEC15538C8A}"/>
          </ac:spMkLst>
        </pc:spChg>
        <pc:spChg chg="add mod">
          <ac:chgData name="Fabrice KONDO" userId="9fa03b69b9a2556c" providerId="LiveId" clId="{82AED16E-A780-4A42-9B0A-0414ECA24F80}" dt="2021-09-27T11:19:15.913" v="2824" actId="1076"/>
          <ac:spMkLst>
            <pc:docMk/>
            <pc:sldMk cId="3696647203" sldId="257"/>
            <ac:spMk id="40" creationId="{370FA994-325D-4A17-B4B6-5CABB21DA41B}"/>
          </ac:spMkLst>
        </pc:spChg>
        <pc:spChg chg="add mod">
          <ac:chgData name="Fabrice KONDO" userId="9fa03b69b9a2556c" providerId="LiveId" clId="{82AED16E-A780-4A42-9B0A-0414ECA24F80}" dt="2021-09-27T11:20:45.432" v="2861" actId="1038"/>
          <ac:spMkLst>
            <pc:docMk/>
            <pc:sldMk cId="3696647203" sldId="257"/>
            <ac:spMk id="41" creationId="{6831C5F2-615D-40B2-98A3-E9D30B40C8F7}"/>
          </ac:spMkLst>
        </pc:spChg>
        <pc:spChg chg="add mod">
          <ac:chgData name="Fabrice KONDO" userId="9fa03b69b9a2556c" providerId="LiveId" clId="{82AED16E-A780-4A42-9B0A-0414ECA24F80}" dt="2021-09-27T11:20:53.374" v="2863" actId="1037"/>
          <ac:spMkLst>
            <pc:docMk/>
            <pc:sldMk cId="3696647203" sldId="257"/>
            <ac:spMk id="42" creationId="{FD041F11-33E4-4B12-ACF0-9657FA93FBEE}"/>
          </ac:spMkLst>
        </pc:spChg>
        <pc:grpChg chg="add mod">
          <ac:chgData name="Fabrice KONDO" userId="9fa03b69b9a2556c" providerId="LiveId" clId="{82AED16E-A780-4A42-9B0A-0414ECA24F80}" dt="2021-09-25T23:34:05.528" v="104" actId="207"/>
          <ac:grpSpMkLst>
            <pc:docMk/>
            <pc:sldMk cId="3696647203" sldId="257"/>
            <ac:grpSpMk id="15" creationId="{C771A7DB-7711-46E8-852E-98D202BF377A}"/>
          </ac:grpSpMkLst>
        </pc:grpChg>
        <pc:grpChg chg="add del mod">
          <ac:chgData name="Fabrice KONDO" userId="9fa03b69b9a2556c" providerId="LiveId" clId="{82AED16E-A780-4A42-9B0A-0414ECA24F80}" dt="2021-09-25T23:24:14.733" v="22"/>
          <ac:grpSpMkLst>
            <pc:docMk/>
            <pc:sldMk cId="3696647203" sldId="257"/>
            <ac:grpSpMk id="22" creationId="{69405D0F-3F31-4BA7-A76E-19BF7C2628D8}"/>
          </ac:grpSpMkLst>
        </pc:grpChg>
        <pc:picChg chg="add mod ord">
          <ac:chgData name="Fabrice KONDO" userId="9fa03b69b9a2556c" providerId="LiveId" clId="{82AED16E-A780-4A42-9B0A-0414ECA24F80}" dt="2021-09-27T17:37:54.190" v="5784" actId="167"/>
          <ac:picMkLst>
            <pc:docMk/>
            <pc:sldMk cId="3696647203" sldId="257"/>
            <ac:picMk id="3" creationId="{DB864D56-2BC8-4E0A-A233-D2E41F41F6A8}"/>
          </ac:picMkLst>
        </pc:picChg>
      </pc:sldChg>
      <pc:sldChg chg="modSp mod modTransition modNotesTx">
        <pc:chgData name="Fabrice KONDO" userId="9fa03b69b9a2556c" providerId="LiveId" clId="{82AED16E-A780-4A42-9B0A-0414ECA24F80}" dt="2021-09-27T19:15:30.151" v="6436" actId="20577"/>
        <pc:sldMkLst>
          <pc:docMk/>
          <pc:sldMk cId="2555484563" sldId="258"/>
        </pc:sldMkLst>
        <pc:spChg chg="mod">
          <ac:chgData name="Fabrice KONDO" userId="9fa03b69b9a2556c" providerId="LiveId" clId="{82AED16E-A780-4A42-9B0A-0414ECA24F80}" dt="2021-09-25T23:33:32.314" v="99" actId="207"/>
          <ac:spMkLst>
            <pc:docMk/>
            <pc:sldMk cId="2555484563" sldId="258"/>
            <ac:spMk id="14" creationId="{1B04DAEF-C48E-48D1-984C-3C26202C4D95}"/>
          </ac:spMkLst>
        </pc:spChg>
      </pc:sldChg>
      <pc:sldChg chg="addSp delSp modSp new mod modTransition delAnim modAnim modNotesTx">
        <pc:chgData name="Fabrice KONDO" userId="9fa03b69b9a2556c" providerId="LiveId" clId="{82AED16E-A780-4A42-9B0A-0414ECA24F80}" dt="2021-09-27T17:11:40.409" v="5691" actId="20577"/>
        <pc:sldMkLst>
          <pc:docMk/>
          <pc:sldMk cId="2610040081" sldId="259"/>
        </pc:sldMkLst>
        <pc:spChg chg="del">
          <ac:chgData name="Fabrice KONDO" userId="9fa03b69b9a2556c" providerId="LiveId" clId="{82AED16E-A780-4A42-9B0A-0414ECA24F80}" dt="2021-09-25T23:46:37.634" v="211" actId="478"/>
          <ac:spMkLst>
            <pc:docMk/>
            <pc:sldMk cId="2610040081" sldId="259"/>
            <ac:spMk id="2" creationId="{AA38598C-2FF6-44D3-9085-2944210E9B6A}"/>
          </ac:spMkLst>
        </pc:spChg>
        <pc:spChg chg="del">
          <ac:chgData name="Fabrice KONDO" userId="9fa03b69b9a2556c" providerId="LiveId" clId="{82AED16E-A780-4A42-9B0A-0414ECA24F80}" dt="2021-09-25T23:46:39.161" v="212" actId="478"/>
          <ac:spMkLst>
            <pc:docMk/>
            <pc:sldMk cId="2610040081" sldId="259"/>
            <ac:spMk id="3" creationId="{D1CC3E1F-9054-40E8-BCBA-FCFE268AF145}"/>
          </ac:spMkLst>
        </pc:spChg>
        <pc:spChg chg="add mod">
          <ac:chgData name="Fabrice KONDO" userId="9fa03b69b9a2556c" providerId="LiveId" clId="{82AED16E-A780-4A42-9B0A-0414ECA24F80}" dt="2021-09-25T23:54:54.130" v="345" actId="14100"/>
          <ac:spMkLst>
            <pc:docMk/>
            <pc:sldMk cId="2610040081" sldId="259"/>
            <ac:spMk id="5" creationId="{01950904-E86A-4C0E-8E6A-D753DED1369D}"/>
          </ac:spMkLst>
        </pc:spChg>
        <pc:spChg chg="mod">
          <ac:chgData name="Fabrice KONDO" userId="9fa03b69b9a2556c" providerId="LiveId" clId="{82AED16E-A780-4A42-9B0A-0414ECA24F80}" dt="2021-09-25T23:51:58" v="325" actId="207"/>
          <ac:spMkLst>
            <pc:docMk/>
            <pc:sldMk cId="2610040081" sldId="259"/>
            <ac:spMk id="7" creationId="{9CADA238-39F2-441F-B899-84AB67B3EFA5}"/>
          </ac:spMkLst>
        </pc:spChg>
        <pc:spChg chg="mod">
          <ac:chgData name="Fabrice KONDO" userId="9fa03b69b9a2556c" providerId="LiveId" clId="{82AED16E-A780-4A42-9B0A-0414ECA24F80}" dt="2021-09-25T23:51:58" v="325" actId="207"/>
          <ac:spMkLst>
            <pc:docMk/>
            <pc:sldMk cId="2610040081" sldId="259"/>
            <ac:spMk id="8" creationId="{52D61F27-DE9D-49E2-9571-B35154F14B77}"/>
          </ac:spMkLst>
        </pc:spChg>
        <pc:spChg chg="add mod">
          <ac:chgData name="Fabrice KONDO" userId="9fa03b69b9a2556c" providerId="LiveId" clId="{82AED16E-A780-4A42-9B0A-0414ECA24F80}" dt="2021-09-27T16:50:23.041" v="5460" actId="1076"/>
          <ac:spMkLst>
            <pc:docMk/>
            <pc:sldMk cId="2610040081" sldId="259"/>
            <ac:spMk id="9" creationId="{099A7CF5-1302-4DEE-8219-98DFBAA87E5E}"/>
          </ac:spMkLst>
        </pc:spChg>
        <pc:spChg chg="add mod">
          <ac:chgData name="Fabrice KONDO" userId="9fa03b69b9a2556c" providerId="LiveId" clId="{82AED16E-A780-4A42-9B0A-0414ECA24F80}" dt="2021-09-27T16:50:26.087" v="5461" actId="1076"/>
          <ac:spMkLst>
            <pc:docMk/>
            <pc:sldMk cId="2610040081" sldId="259"/>
            <ac:spMk id="10" creationId="{8153A7BE-F0C4-4009-AA59-CD07264733C1}"/>
          </ac:spMkLst>
        </pc:spChg>
        <pc:spChg chg="add del mod">
          <ac:chgData name="Fabrice KONDO" userId="9fa03b69b9a2556c" providerId="LiveId" clId="{82AED16E-A780-4A42-9B0A-0414ECA24F80}" dt="2021-09-27T16:51:41.613" v="5484" actId="478"/>
          <ac:spMkLst>
            <pc:docMk/>
            <pc:sldMk cId="2610040081" sldId="259"/>
            <ac:spMk id="11" creationId="{626D7432-2D73-41CD-A1D3-5342363E288C}"/>
          </ac:spMkLst>
        </pc:spChg>
        <pc:spChg chg="add del mod">
          <ac:chgData name="Fabrice KONDO" userId="9fa03b69b9a2556c" providerId="LiveId" clId="{82AED16E-A780-4A42-9B0A-0414ECA24F80}" dt="2021-09-27T16:51:50.165" v="5486" actId="478"/>
          <ac:spMkLst>
            <pc:docMk/>
            <pc:sldMk cId="2610040081" sldId="259"/>
            <ac:spMk id="12" creationId="{EA91B4FA-ACC2-44BD-B611-114E0FAA9126}"/>
          </ac:spMkLst>
        </pc:spChg>
        <pc:spChg chg="add del mod">
          <ac:chgData name="Fabrice KONDO" userId="9fa03b69b9a2556c" providerId="LiveId" clId="{82AED16E-A780-4A42-9B0A-0414ECA24F80}" dt="2021-09-27T16:41:37.527" v="5408" actId="478"/>
          <ac:spMkLst>
            <pc:docMk/>
            <pc:sldMk cId="2610040081" sldId="259"/>
            <ac:spMk id="13" creationId="{B0D4F2B1-84CB-42A2-B786-E7FB712493CD}"/>
          </ac:spMkLst>
        </pc:spChg>
        <pc:spChg chg="add del mod">
          <ac:chgData name="Fabrice KONDO" userId="9fa03b69b9a2556c" providerId="LiveId" clId="{82AED16E-A780-4A42-9B0A-0414ECA24F80}" dt="2021-09-27T16:46:20.938" v="5450" actId="478"/>
          <ac:spMkLst>
            <pc:docMk/>
            <pc:sldMk cId="2610040081" sldId="259"/>
            <ac:spMk id="14" creationId="{FC79B0A7-6FEA-4AA2-A9B5-092A5E293483}"/>
          </ac:spMkLst>
        </pc:spChg>
        <pc:spChg chg="mod">
          <ac:chgData name="Fabrice KONDO" userId="9fa03b69b9a2556c" providerId="LiveId" clId="{82AED16E-A780-4A42-9B0A-0414ECA24F80}" dt="2021-09-26T00:01:07.981" v="450"/>
          <ac:spMkLst>
            <pc:docMk/>
            <pc:sldMk cId="2610040081" sldId="259"/>
            <ac:spMk id="16" creationId="{C16ACE7B-6943-45E8-A177-4459880AC36C}"/>
          </ac:spMkLst>
        </pc:spChg>
        <pc:spChg chg="mod">
          <ac:chgData name="Fabrice KONDO" userId="9fa03b69b9a2556c" providerId="LiveId" clId="{82AED16E-A780-4A42-9B0A-0414ECA24F80}" dt="2021-09-26T00:01:07.981" v="450"/>
          <ac:spMkLst>
            <pc:docMk/>
            <pc:sldMk cId="2610040081" sldId="259"/>
            <ac:spMk id="17" creationId="{46C1AAFB-8214-4F74-B911-72321C9D38D6}"/>
          </ac:spMkLst>
        </pc:spChg>
        <pc:spChg chg="mod">
          <ac:chgData name="Fabrice KONDO" userId="9fa03b69b9a2556c" providerId="LiveId" clId="{82AED16E-A780-4A42-9B0A-0414ECA24F80}" dt="2021-09-26T00:01:07.981" v="450"/>
          <ac:spMkLst>
            <pc:docMk/>
            <pc:sldMk cId="2610040081" sldId="259"/>
            <ac:spMk id="18" creationId="{BA086917-A7D0-43B1-B0E7-CE0FFA797C79}"/>
          </ac:spMkLst>
        </pc:spChg>
        <pc:spChg chg="mod">
          <ac:chgData name="Fabrice KONDO" userId="9fa03b69b9a2556c" providerId="LiveId" clId="{82AED16E-A780-4A42-9B0A-0414ECA24F80}" dt="2021-09-26T00:01:07.981" v="450"/>
          <ac:spMkLst>
            <pc:docMk/>
            <pc:sldMk cId="2610040081" sldId="259"/>
            <ac:spMk id="19" creationId="{E19C88C3-8B64-4925-B991-56944B1EDD5F}"/>
          </ac:spMkLst>
        </pc:spChg>
        <pc:spChg chg="mod">
          <ac:chgData name="Fabrice KONDO" userId="9fa03b69b9a2556c" providerId="LiveId" clId="{82AED16E-A780-4A42-9B0A-0414ECA24F80}" dt="2021-09-26T00:01:07.981" v="450"/>
          <ac:spMkLst>
            <pc:docMk/>
            <pc:sldMk cId="2610040081" sldId="259"/>
            <ac:spMk id="20" creationId="{3DD54FFB-9BD7-46D2-BC13-E7050B363AF8}"/>
          </ac:spMkLst>
        </pc:spChg>
        <pc:spChg chg="add mod">
          <ac:chgData name="Fabrice KONDO" userId="9fa03b69b9a2556c" providerId="LiveId" clId="{82AED16E-A780-4A42-9B0A-0414ECA24F80}" dt="2021-09-27T16:50:55.004" v="5482" actId="1076"/>
          <ac:spMkLst>
            <pc:docMk/>
            <pc:sldMk cId="2610040081" sldId="259"/>
            <ac:spMk id="20" creationId="{470FDDBC-38A3-4188-BA00-6AADE1815793}"/>
          </ac:spMkLst>
        </pc:spChg>
        <pc:spChg chg="add mod">
          <ac:chgData name="Fabrice KONDO" userId="9fa03b69b9a2556c" providerId="LiveId" clId="{82AED16E-A780-4A42-9B0A-0414ECA24F80}" dt="2021-09-27T17:03:23.349" v="5566" actId="1076"/>
          <ac:spMkLst>
            <pc:docMk/>
            <pc:sldMk cId="2610040081" sldId="259"/>
            <ac:spMk id="21" creationId="{09297482-DA18-4552-8D21-08BE213CE00D}"/>
          </ac:spMkLst>
        </pc:spChg>
        <pc:spChg chg="mod">
          <ac:chgData name="Fabrice KONDO" userId="9fa03b69b9a2556c" providerId="LiveId" clId="{82AED16E-A780-4A42-9B0A-0414ECA24F80}" dt="2021-09-26T00:01:07.981" v="450"/>
          <ac:spMkLst>
            <pc:docMk/>
            <pc:sldMk cId="2610040081" sldId="259"/>
            <ac:spMk id="21" creationId="{9BD0028E-78BB-413B-8F52-869B451BC803}"/>
          </ac:spMkLst>
        </pc:spChg>
        <pc:spChg chg="add mod">
          <ac:chgData name="Fabrice KONDO" userId="9fa03b69b9a2556c" providerId="LiveId" clId="{82AED16E-A780-4A42-9B0A-0414ECA24F80}" dt="2021-09-27T17:03:48.668" v="5570" actId="1076"/>
          <ac:spMkLst>
            <pc:docMk/>
            <pc:sldMk cId="2610040081" sldId="259"/>
            <ac:spMk id="22" creationId="{A6886D09-E298-4F54-BF1B-46112CA0FB85}"/>
          </ac:spMkLst>
        </pc:spChg>
        <pc:spChg chg="mod">
          <ac:chgData name="Fabrice KONDO" userId="9fa03b69b9a2556c" providerId="LiveId" clId="{82AED16E-A780-4A42-9B0A-0414ECA24F80}" dt="2021-09-26T00:02:08.776" v="452"/>
          <ac:spMkLst>
            <pc:docMk/>
            <pc:sldMk cId="2610040081" sldId="259"/>
            <ac:spMk id="23" creationId="{B45C0509-CE38-4DAB-A7A3-320CE844FCFC}"/>
          </ac:spMkLst>
        </pc:spChg>
        <pc:spChg chg="mod">
          <ac:chgData name="Fabrice KONDO" userId="9fa03b69b9a2556c" providerId="LiveId" clId="{82AED16E-A780-4A42-9B0A-0414ECA24F80}" dt="2021-09-26T00:02:08.776" v="452"/>
          <ac:spMkLst>
            <pc:docMk/>
            <pc:sldMk cId="2610040081" sldId="259"/>
            <ac:spMk id="24" creationId="{58393EFF-D429-4BB7-94AF-A23F9B60148F}"/>
          </ac:spMkLst>
        </pc:spChg>
        <pc:spChg chg="mod">
          <ac:chgData name="Fabrice KONDO" userId="9fa03b69b9a2556c" providerId="LiveId" clId="{82AED16E-A780-4A42-9B0A-0414ECA24F80}" dt="2021-09-26T00:02:08.776" v="452"/>
          <ac:spMkLst>
            <pc:docMk/>
            <pc:sldMk cId="2610040081" sldId="259"/>
            <ac:spMk id="25" creationId="{A7340486-9E43-4B68-A7EE-A022634B5533}"/>
          </ac:spMkLst>
        </pc:spChg>
        <pc:spChg chg="mod">
          <ac:chgData name="Fabrice KONDO" userId="9fa03b69b9a2556c" providerId="LiveId" clId="{82AED16E-A780-4A42-9B0A-0414ECA24F80}" dt="2021-09-26T00:02:08.776" v="452"/>
          <ac:spMkLst>
            <pc:docMk/>
            <pc:sldMk cId="2610040081" sldId="259"/>
            <ac:spMk id="26" creationId="{DB760759-4F4D-4C4E-A13F-21C3223A361A}"/>
          </ac:spMkLst>
        </pc:spChg>
        <pc:spChg chg="mod">
          <ac:chgData name="Fabrice KONDO" userId="9fa03b69b9a2556c" providerId="LiveId" clId="{82AED16E-A780-4A42-9B0A-0414ECA24F80}" dt="2021-09-26T00:02:08.776" v="452"/>
          <ac:spMkLst>
            <pc:docMk/>
            <pc:sldMk cId="2610040081" sldId="259"/>
            <ac:spMk id="27" creationId="{F0E1F110-394A-44F7-BD16-4AFD5E8350F7}"/>
          </ac:spMkLst>
        </pc:spChg>
        <pc:spChg chg="add del mod">
          <ac:chgData name="Fabrice KONDO" userId="9fa03b69b9a2556c" providerId="LiveId" clId="{82AED16E-A780-4A42-9B0A-0414ECA24F80}" dt="2021-09-27T16:51:44.908" v="5485" actId="478"/>
          <ac:spMkLst>
            <pc:docMk/>
            <pc:sldMk cId="2610040081" sldId="259"/>
            <ac:spMk id="28" creationId="{295BE161-9956-4B76-9670-8B7B474FD8F6}"/>
          </ac:spMkLst>
        </pc:spChg>
        <pc:spChg chg="mod">
          <ac:chgData name="Fabrice KONDO" userId="9fa03b69b9a2556c" providerId="LiveId" clId="{82AED16E-A780-4A42-9B0A-0414ECA24F80}" dt="2021-09-26T00:10:20.321" v="556"/>
          <ac:spMkLst>
            <pc:docMk/>
            <pc:sldMk cId="2610040081" sldId="259"/>
            <ac:spMk id="30" creationId="{8D05C234-266F-4F7E-915C-439B832EBE6A}"/>
          </ac:spMkLst>
        </pc:spChg>
        <pc:spChg chg="mod">
          <ac:chgData name="Fabrice KONDO" userId="9fa03b69b9a2556c" providerId="LiveId" clId="{82AED16E-A780-4A42-9B0A-0414ECA24F80}" dt="2021-09-26T00:10:20.321" v="556"/>
          <ac:spMkLst>
            <pc:docMk/>
            <pc:sldMk cId="2610040081" sldId="259"/>
            <ac:spMk id="31" creationId="{96312256-E221-4EBA-9F8F-84B8324BF45B}"/>
          </ac:spMkLst>
        </pc:spChg>
        <pc:grpChg chg="add mod">
          <ac:chgData name="Fabrice KONDO" userId="9fa03b69b9a2556c" providerId="LiveId" clId="{82AED16E-A780-4A42-9B0A-0414ECA24F80}" dt="2021-09-25T23:55:07.489" v="347" actId="1076"/>
          <ac:grpSpMkLst>
            <pc:docMk/>
            <pc:sldMk cId="2610040081" sldId="259"/>
            <ac:grpSpMk id="6" creationId="{51F1484D-CF04-4F0C-808B-C380DFD898CC}"/>
          </ac:grpSpMkLst>
        </pc:grpChg>
        <pc:grpChg chg="add del mod">
          <ac:chgData name="Fabrice KONDO" userId="9fa03b69b9a2556c" providerId="LiveId" clId="{82AED16E-A780-4A42-9B0A-0414ECA24F80}" dt="2021-09-26T00:02:52.373" v="460" actId="478"/>
          <ac:grpSpMkLst>
            <pc:docMk/>
            <pc:sldMk cId="2610040081" sldId="259"/>
            <ac:grpSpMk id="15" creationId="{69E2CDBF-144B-4C8F-B810-C5662AB6F395}"/>
          </ac:grpSpMkLst>
        </pc:grpChg>
        <pc:grpChg chg="add del mod">
          <ac:chgData name="Fabrice KONDO" userId="9fa03b69b9a2556c" providerId="LiveId" clId="{82AED16E-A780-4A42-9B0A-0414ECA24F80}" dt="2021-09-26T00:10:19.882" v="555" actId="478"/>
          <ac:grpSpMkLst>
            <pc:docMk/>
            <pc:sldMk cId="2610040081" sldId="259"/>
            <ac:grpSpMk id="22" creationId="{8AC0DAE0-D9E3-4CD4-9001-E065F2C4D48D}"/>
          </ac:grpSpMkLst>
        </pc:grpChg>
        <pc:grpChg chg="add del mod">
          <ac:chgData name="Fabrice KONDO" userId="9fa03b69b9a2556c" providerId="LiveId" clId="{82AED16E-A780-4A42-9B0A-0414ECA24F80}" dt="2021-09-27T16:51:52.076" v="5487" actId="478"/>
          <ac:grpSpMkLst>
            <pc:docMk/>
            <pc:sldMk cId="2610040081" sldId="259"/>
            <ac:grpSpMk id="29" creationId="{9CFFE1F1-78E9-4872-9869-D82A87D97F15}"/>
          </ac:grpSpMkLst>
        </pc:grpChg>
        <pc:graphicFrameChg chg="add del mod">
          <ac:chgData name="Fabrice KONDO" userId="9fa03b69b9a2556c" providerId="LiveId" clId="{82AED16E-A780-4A42-9B0A-0414ECA24F80}" dt="2021-09-27T17:02:17.698" v="5556" actId="478"/>
          <ac:graphicFrameMkLst>
            <pc:docMk/>
            <pc:sldMk cId="2610040081" sldId="259"/>
            <ac:graphicFrameMk id="16" creationId="{EEFD6DE1-B5E5-44FA-916E-657BD4931AA1}"/>
          </ac:graphicFrameMkLst>
        </pc:graphicFrameChg>
        <pc:picChg chg="add mod">
          <ac:chgData name="Fabrice KONDO" userId="9fa03b69b9a2556c" providerId="LiveId" clId="{82AED16E-A780-4A42-9B0A-0414ECA24F80}" dt="2021-09-27T16:50:23.041" v="5460" actId="1076"/>
          <ac:picMkLst>
            <pc:docMk/>
            <pc:sldMk cId="2610040081" sldId="259"/>
            <ac:picMk id="3" creationId="{3208FCAC-D24B-454E-B686-277455F3722E}"/>
          </ac:picMkLst>
        </pc:picChg>
        <pc:picChg chg="add mod ord">
          <ac:chgData name="Fabrice KONDO" userId="9fa03b69b9a2556c" providerId="LiveId" clId="{82AED16E-A780-4A42-9B0A-0414ECA24F80}" dt="2021-09-27T17:03:42.533" v="5569" actId="1076"/>
          <ac:picMkLst>
            <pc:docMk/>
            <pc:sldMk cId="2610040081" sldId="259"/>
            <ac:picMk id="15" creationId="{813C8C98-4F10-482F-A9B0-F54276C5B983}"/>
          </ac:picMkLst>
        </pc:picChg>
        <pc:picChg chg="add mod ord">
          <ac:chgData name="Fabrice KONDO" userId="9fa03b69b9a2556c" providerId="LiveId" clId="{82AED16E-A780-4A42-9B0A-0414ECA24F80}" dt="2021-09-27T16:50:23.041" v="5460" actId="1076"/>
          <ac:picMkLst>
            <pc:docMk/>
            <pc:sldMk cId="2610040081" sldId="259"/>
            <ac:picMk id="18" creationId="{0BE168A7-4981-4AB1-A75C-0F11D37612FC}"/>
          </ac:picMkLst>
        </pc:picChg>
        <pc:picChg chg="add mod">
          <ac:chgData name="Fabrice KONDO" userId="9fa03b69b9a2556c" providerId="LiveId" clId="{82AED16E-A780-4A42-9B0A-0414ECA24F80}" dt="2021-09-27T16:50:27.487" v="5462" actId="1076"/>
          <ac:picMkLst>
            <pc:docMk/>
            <pc:sldMk cId="2610040081" sldId="259"/>
            <ac:picMk id="19" creationId="{74884281-21D7-42EF-A7ED-872574550204}"/>
          </ac:picMkLst>
        </pc:picChg>
        <pc:picChg chg="add mod ord">
          <ac:chgData name="Fabrice KONDO" userId="9fa03b69b9a2556c" providerId="LiveId" clId="{82AED16E-A780-4A42-9B0A-0414ECA24F80}" dt="2021-09-27T17:03:20.344" v="5565" actId="1076"/>
          <ac:picMkLst>
            <pc:docMk/>
            <pc:sldMk cId="2610040081" sldId="259"/>
            <ac:picMk id="23" creationId="{019DB5B2-9DF5-46DC-B550-C1F8E92DADD1}"/>
          </ac:picMkLst>
        </pc:picChg>
      </pc:sldChg>
      <pc:sldChg chg="addSp delSp modSp new mod ord modTransition delAnim modAnim modNotesTx">
        <pc:chgData name="Fabrice KONDO" userId="9fa03b69b9a2556c" providerId="LiveId" clId="{82AED16E-A780-4A42-9B0A-0414ECA24F80}" dt="2021-09-27T19:53:14.294" v="6672" actId="1076"/>
        <pc:sldMkLst>
          <pc:docMk/>
          <pc:sldMk cId="819693851" sldId="260"/>
        </pc:sldMkLst>
        <pc:spChg chg="del">
          <ac:chgData name="Fabrice KONDO" userId="9fa03b69b9a2556c" providerId="LiveId" clId="{82AED16E-A780-4A42-9B0A-0414ECA24F80}" dt="2021-09-26T00:08:53.944" v="518" actId="478"/>
          <ac:spMkLst>
            <pc:docMk/>
            <pc:sldMk cId="819693851" sldId="260"/>
            <ac:spMk id="2" creationId="{A3B2875C-315C-4571-9899-84D58A04CF5F}"/>
          </ac:spMkLst>
        </pc:spChg>
        <pc:spChg chg="del">
          <ac:chgData name="Fabrice KONDO" userId="9fa03b69b9a2556c" providerId="LiveId" clId="{82AED16E-A780-4A42-9B0A-0414ECA24F80}" dt="2021-09-26T00:08:56.115" v="519" actId="478"/>
          <ac:spMkLst>
            <pc:docMk/>
            <pc:sldMk cId="819693851" sldId="260"/>
            <ac:spMk id="3" creationId="{E8F1F2AD-5319-417B-BFA1-5C125CFD639A}"/>
          </ac:spMkLst>
        </pc:spChg>
        <pc:spChg chg="add del mod">
          <ac:chgData name="Fabrice KONDO" userId="9fa03b69b9a2556c" providerId="LiveId" clId="{82AED16E-A780-4A42-9B0A-0414ECA24F80}" dt="2021-09-27T17:23:02.951" v="5707" actId="478"/>
          <ac:spMkLst>
            <pc:docMk/>
            <pc:sldMk cId="819693851" sldId="260"/>
            <ac:spMk id="4" creationId="{1700F639-30C2-43F5-A46B-DB8FF0216BFC}"/>
          </ac:spMkLst>
        </pc:spChg>
        <pc:spChg chg="add del mod">
          <ac:chgData name="Fabrice KONDO" userId="9fa03b69b9a2556c" providerId="LiveId" clId="{82AED16E-A780-4A42-9B0A-0414ECA24F80}" dt="2021-09-26T00:12:45.376" v="572" actId="478"/>
          <ac:spMkLst>
            <pc:docMk/>
            <pc:sldMk cId="819693851" sldId="260"/>
            <ac:spMk id="5" creationId="{F068F2FB-7542-4293-A27E-3F03CFFB76FB}"/>
          </ac:spMkLst>
        </pc:spChg>
        <pc:spChg chg="mod">
          <ac:chgData name="Fabrice KONDO" userId="9fa03b69b9a2556c" providerId="LiveId" clId="{82AED16E-A780-4A42-9B0A-0414ECA24F80}" dt="2021-09-26T00:13:01.655" v="575" actId="207"/>
          <ac:spMkLst>
            <pc:docMk/>
            <pc:sldMk cId="819693851" sldId="260"/>
            <ac:spMk id="7" creationId="{E945F84C-8601-47CF-92E2-5FAC4DC09379}"/>
          </ac:spMkLst>
        </pc:spChg>
        <pc:spChg chg="mod">
          <ac:chgData name="Fabrice KONDO" userId="9fa03b69b9a2556c" providerId="LiveId" clId="{82AED16E-A780-4A42-9B0A-0414ECA24F80}" dt="2021-09-26T00:13:01.655" v="575" actId="207"/>
          <ac:spMkLst>
            <pc:docMk/>
            <pc:sldMk cId="819693851" sldId="260"/>
            <ac:spMk id="8" creationId="{2C063F53-4031-47EA-A12F-AB9A15F9C422}"/>
          </ac:spMkLst>
        </pc:spChg>
        <pc:spChg chg="mod">
          <ac:chgData name="Fabrice KONDO" userId="9fa03b69b9a2556c" providerId="LiveId" clId="{82AED16E-A780-4A42-9B0A-0414ECA24F80}" dt="2021-09-26T00:13:01.655" v="575" actId="207"/>
          <ac:spMkLst>
            <pc:docMk/>
            <pc:sldMk cId="819693851" sldId="260"/>
            <ac:spMk id="9" creationId="{46A8A60B-BA6E-4F9E-A56C-6CEC5E1FC137}"/>
          </ac:spMkLst>
        </pc:spChg>
        <pc:spChg chg="mod">
          <ac:chgData name="Fabrice KONDO" userId="9fa03b69b9a2556c" providerId="LiveId" clId="{82AED16E-A780-4A42-9B0A-0414ECA24F80}" dt="2021-09-26T00:13:01.655" v="575" actId="207"/>
          <ac:spMkLst>
            <pc:docMk/>
            <pc:sldMk cId="819693851" sldId="260"/>
            <ac:spMk id="10" creationId="{3603F3F4-747C-4908-A340-4F2266C0C7F6}"/>
          </ac:spMkLst>
        </pc:spChg>
        <pc:spChg chg="mod">
          <ac:chgData name="Fabrice KONDO" userId="9fa03b69b9a2556c" providerId="LiveId" clId="{82AED16E-A780-4A42-9B0A-0414ECA24F80}" dt="2021-09-26T00:13:01.655" v="575" actId="207"/>
          <ac:spMkLst>
            <pc:docMk/>
            <pc:sldMk cId="819693851" sldId="260"/>
            <ac:spMk id="11" creationId="{9BA5CCD5-FCBC-446B-A273-4FEA72038A86}"/>
          </ac:spMkLst>
        </pc:spChg>
        <pc:spChg chg="mod">
          <ac:chgData name="Fabrice KONDO" userId="9fa03b69b9a2556c" providerId="LiveId" clId="{82AED16E-A780-4A42-9B0A-0414ECA24F80}" dt="2021-09-26T00:13:01.655" v="575" actId="207"/>
          <ac:spMkLst>
            <pc:docMk/>
            <pc:sldMk cId="819693851" sldId="260"/>
            <ac:spMk id="12" creationId="{82D63B91-A261-437C-B9FE-395CBF7751F4}"/>
          </ac:spMkLst>
        </pc:spChg>
        <pc:spChg chg="add mod">
          <ac:chgData name="Fabrice KONDO" userId="9fa03b69b9a2556c" providerId="LiveId" clId="{82AED16E-A780-4A42-9B0A-0414ECA24F80}" dt="2021-09-27T19:50:33.938" v="6665" actId="1076"/>
          <ac:spMkLst>
            <pc:docMk/>
            <pc:sldMk cId="819693851" sldId="260"/>
            <ac:spMk id="13" creationId="{60B63909-494B-4664-AF62-684FD188A43D}"/>
          </ac:spMkLst>
        </pc:spChg>
        <pc:spChg chg="add del mod">
          <ac:chgData name="Fabrice KONDO" userId="9fa03b69b9a2556c" providerId="LiveId" clId="{82AED16E-A780-4A42-9B0A-0414ECA24F80}" dt="2021-09-26T00:14:56.217" v="584"/>
          <ac:spMkLst>
            <pc:docMk/>
            <pc:sldMk cId="819693851" sldId="260"/>
            <ac:spMk id="14" creationId="{6A533246-ED0B-4AD2-8E3D-1F5BFE6A1430}"/>
          </ac:spMkLst>
        </pc:spChg>
        <pc:spChg chg="add del">
          <ac:chgData name="Fabrice KONDO" userId="9fa03b69b9a2556c" providerId="LiveId" clId="{82AED16E-A780-4A42-9B0A-0414ECA24F80}" dt="2021-09-26T00:15:35.699" v="593" actId="22"/>
          <ac:spMkLst>
            <pc:docMk/>
            <pc:sldMk cId="819693851" sldId="260"/>
            <ac:spMk id="16" creationId="{C9A598E8-9487-4A93-8495-F44D7071817D}"/>
          </ac:spMkLst>
        </pc:spChg>
        <pc:spChg chg="add del mod">
          <ac:chgData name="Fabrice KONDO" userId="9fa03b69b9a2556c" providerId="LiveId" clId="{82AED16E-A780-4A42-9B0A-0414ECA24F80}" dt="2021-09-27T17:26:05.741" v="5710" actId="478"/>
          <ac:spMkLst>
            <pc:docMk/>
            <pc:sldMk cId="819693851" sldId="260"/>
            <ac:spMk id="17" creationId="{162640C8-E1B1-4CD4-9BDC-07C011BA9C8C}"/>
          </ac:spMkLst>
        </pc:spChg>
        <pc:spChg chg="add mod">
          <ac:chgData name="Fabrice KONDO" userId="9fa03b69b9a2556c" providerId="LiveId" clId="{82AED16E-A780-4A42-9B0A-0414ECA24F80}" dt="2021-09-27T19:47:32.102" v="6633" actId="1076"/>
          <ac:spMkLst>
            <pc:docMk/>
            <pc:sldMk cId="819693851" sldId="260"/>
            <ac:spMk id="18" creationId="{E67DEFC4-68B5-4BA0-A3C6-82B22AF90D4C}"/>
          </ac:spMkLst>
        </pc:spChg>
        <pc:spChg chg="add mod">
          <ac:chgData name="Fabrice KONDO" userId="9fa03b69b9a2556c" providerId="LiveId" clId="{82AED16E-A780-4A42-9B0A-0414ECA24F80}" dt="2021-09-27T19:47:25.385" v="6632" actId="1076"/>
          <ac:spMkLst>
            <pc:docMk/>
            <pc:sldMk cId="819693851" sldId="260"/>
            <ac:spMk id="19" creationId="{A3ACBC6A-5D5C-4571-B8A1-35775120258D}"/>
          </ac:spMkLst>
        </pc:spChg>
        <pc:spChg chg="add mod">
          <ac:chgData name="Fabrice KONDO" userId="9fa03b69b9a2556c" providerId="LiveId" clId="{82AED16E-A780-4A42-9B0A-0414ECA24F80}" dt="2021-09-27T19:49:43.149" v="6662" actId="1076"/>
          <ac:spMkLst>
            <pc:docMk/>
            <pc:sldMk cId="819693851" sldId="260"/>
            <ac:spMk id="20" creationId="{A2E611F2-2B53-4408-B322-C9D6C2541223}"/>
          </ac:spMkLst>
        </pc:spChg>
        <pc:spChg chg="add del mod">
          <ac:chgData name="Fabrice KONDO" userId="9fa03b69b9a2556c" providerId="LiveId" clId="{82AED16E-A780-4A42-9B0A-0414ECA24F80}" dt="2021-09-27T17:26:09.552" v="5711" actId="478"/>
          <ac:spMkLst>
            <pc:docMk/>
            <pc:sldMk cId="819693851" sldId="260"/>
            <ac:spMk id="21" creationId="{E6B6FB17-9A4B-47E0-A8C8-05126095D613}"/>
          </ac:spMkLst>
        </pc:spChg>
        <pc:spChg chg="add mod">
          <ac:chgData name="Fabrice KONDO" userId="9fa03b69b9a2556c" providerId="LiveId" clId="{82AED16E-A780-4A42-9B0A-0414ECA24F80}" dt="2021-09-27T19:50:03.142" v="6663" actId="1076"/>
          <ac:spMkLst>
            <pc:docMk/>
            <pc:sldMk cId="819693851" sldId="260"/>
            <ac:spMk id="22" creationId="{BF30EACB-35CE-4965-8F9A-765BA331FE7C}"/>
          </ac:spMkLst>
        </pc:spChg>
        <pc:spChg chg="add mod">
          <ac:chgData name="Fabrice KONDO" userId="9fa03b69b9a2556c" providerId="LiveId" clId="{82AED16E-A780-4A42-9B0A-0414ECA24F80}" dt="2021-09-27T19:49:39.945" v="6661" actId="1076"/>
          <ac:spMkLst>
            <pc:docMk/>
            <pc:sldMk cId="819693851" sldId="260"/>
            <ac:spMk id="23" creationId="{3455F413-14F9-4001-B524-6BF8BAA0B8EF}"/>
          </ac:spMkLst>
        </pc:spChg>
        <pc:spChg chg="add mod">
          <ac:chgData name="Fabrice KONDO" userId="9fa03b69b9a2556c" providerId="LiveId" clId="{82AED16E-A780-4A42-9B0A-0414ECA24F80}" dt="2021-09-27T19:46:40.111" v="6625" actId="403"/>
          <ac:spMkLst>
            <pc:docMk/>
            <pc:sldMk cId="819693851" sldId="260"/>
            <ac:spMk id="24" creationId="{39B708CF-980A-44E2-AAEA-303F27EEB39D}"/>
          </ac:spMkLst>
        </pc:spChg>
        <pc:spChg chg="mod">
          <ac:chgData name="Fabrice KONDO" userId="9fa03b69b9a2556c" providerId="LiveId" clId="{82AED16E-A780-4A42-9B0A-0414ECA24F80}" dt="2021-09-27T17:36:33.379" v="5781" actId="207"/>
          <ac:spMkLst>
            <pc:docMk/>
            <pc:sldMk cId="819693851" sldId="260"/>
            <ac:spMk id="26" creationId="{2C68DECE-7D7D-44D4-9833-366DFE602C84}"/>
          </ac:spMkLst>
        </pc:spChg>
        <pc:spChg chg="mod">
          <ac:chgData name="Fabrice KONDO" userId="9fa03b69b9a2556c" providerId="LiveId" clId="{82AED16E-A780-4A42-9B0A-0414ECA24F80}" dt="2021-09-27T17:36:33.379" v="5781" actId="207"/>
          <ac:spMkLst>
            <pc:docMk/>
            <pc:sldMk cId="819693851" sldId="260"/>
            <ac:spMk id="27" creationId="{62427877-0FC5-45A0-A0DD-6978CB0C75CF}"/>
          </ac:spMkLst>
        </pc:spChg>
        <pc:grpChg chg="add del mod">
          <ac:chgData name="Fabrice KONDO" userId="9fa03b69b9a2556c" providerId="LiveId" clId="{82AED16E-A780-4A42-9B0A-0414ECA24F80}" dt="2021-09-27T17:23:16.488" v="5709" actId="478"/>
          <ac:grpSpMkLst>
            <pc:docMk/>
            <pc:sldMk cId="819693851" sldId="260"/>
            <ac:grpSpMk id="6" creationId="{BA996AC8-2151-4B2E-959F-05E0A0B9BD05}"/>
          </ac:grpSpMkLst>
        </pc:grpChg>
        <pc:grpChg chg="add mod">
          <ac:chgData name="Fabrice KONDO" userId="9fa03b69b9a2556c" providerId="LiveId" clId="{82AED16E-A780-4A42-9B0A-0414ECA24F80}" dt="2021-09-27T19:53:14.294" v="6672" actId="1076"/>
          <ac:grpSpMkLst>
            <pc:docMk/>
            <pc:sldMk cId="819693851" sldId="260"/>
            <ac:grpSpMk id="25" creationId="{0FBA1612-4400-49D9-AD1F-36915DE78F62}"/>
          </ac:grpSpMkLst>
        </pc:grpChg>
        <pc:picChg chg="add del mod">
          <ac:chgData name="Fabrice KONDO" userId="9fa03b69b9a2556c" providerId="LiveId" clId="{82AED16E-A780-4A42-9B0A-0414ECA24F80}" dt="2021-09-27T17:28:15.376" v="5724"/>
          <ac:picMkLst>
            <pc:docMk/>
            <pc:sldMk cId="819693851" sldId="260"/>
            <ac:picMk id="1026" creationId="{8C669700-E6E4-4888-ABF2-F18ECF1A6B73}"/>
          </ac:picMkLst>
        </pc:picChg>
        <pc:picChg chg="add mod">
          <ac:chgData name="Fabrice KONDO" userId="9fa03b69b9a2556c" providerId="LiveId" clId="{82AED16E-A780-4A42-9B0A-0414ECA24F80}" dt="2021-09-27T19:50:24.520" v="6664" actId="14100"/>
          <ac:picMkLst>
            <pc:docMk/>
            <pc:sldMk cId="819693851" sldId="260"/>
            <ac:picMk id="1028" creationId="{493FC522-DC44-4E9C-BC1C-417FD5ECAF63}"/>
          </ac:picMkLst>
        </pc:picChg>
      </pc:sldChg>
      <pc:sldChg chg="addSp delSp modSp new mod modTransition modAnim modNotesTx">
        <pc:chgData name="Fabrice KONDO" userId="9fa03b69b9a2556c" providerId="LiveId" clId="{82AED16E-A780-4A42-9B0A-0414ECA24F80}" dt="2021-09-27T13:04:58.441" v="4408" actId="20577"/>
        <pc:sldMkLst>
          <pc:docMk/>
          <pc:sldMk cId="2703785132" sldId="261"/>
        </pc:sldMkLst>
        <pc:spChg chg="del">
          <ac:chgData name="Fabrice KONDO" userId="9fa03b69b9a2556c" providerId="LiveId" clId="{82AED16E-A780-4A42-9B0A-0414ECA24F80}" dt="2021-09-26T00:24:24.827" v="656" actId="478"/>
          <ac:spMkLst>
            <pc:docMk/>
            <pc:sldMk cId="2703785132" sldId="261"/>
            <ac:spMk id="2" creationId="{51D1E481-F2E0-401E-8199-376CED1D0251}"/>
          </ac:spMkLst>
        </pc:spChg>
        <pc:spChg chg="del">
          <ac:chgData name="Fabrice KONDO" userId="9fa03b69b9a2556c" providerId="LiveId" clId="{82AED16E-A780-4A42-9B0A-0414ECA24F80}" dt="2021-09-26T00:24:23.161" v="655" actId="478"/>
          <ac:spMkLst>
            <pc:docMk/>
            <pc:sldMk cId="2703785132" sldId="261"/>
            <ac:spMk id="3" creationId="{29EFB3B8-14F2-4B77-A99E-EACA9519860C}"/>
          </ac:spMkLst>
        </pc:spChg>
        <pc:spChg chg="add del">
          <ac:chgData name="Fabrice KONDO" userId="9fa03b69b9a2556c" providerId="LiveId" clId="{82AED16E-A780-4A42-9B0A-0414ECA24F80}" dt="2021-09-26T02:50:49.848" v="2293" actId="22"/>
          <ac:spMkLst>
            <pc:docMk/>
            <pc:sldMk cId="2703785132" sldId="261"/>
            <ac:spMk id="5" creationId="{BD1C3CEC-2D3D-452B-A4DD-2738F9F88D0A}"/>
          </ac:spMkLst>
        </pc:spChg>
        <pc:spChg chg="add mod">
          <ac:chgData name="Fabrice KONDO" userId="9fa03b69b9a2556c" providerId="LiveId" clId="{82AED16E-A780-4A42-9B0A-0414ECA24F80}" dt="2021-09-26T02:51:29.139" v="2320" actId="1076"/>
          <ac:spMkLst>
            <pc:docMk/>
            <pc:sldMk cId="2703785132" sldId="261"/>
            <ac:spMk id="6" creationId="{75648BBF-2FE8-48E3-A92D-24DF17C7DC10}"/>
          </ac:spMkLst>
        </pc:spChg>
        <pc:spChg chg="mod">
          <ac:chgData name="Fabrice KONDO" userId="9fa03b69b9a2556c" providerId="LiveId" clId="{82AED16E-A780-4A42-9B0A-0414ECA24F80}" dt="2021-09-26T02:57:10.696" v="2406" actId="207"/>
          <ac:spMkLst>
            <pc:docMk/>
            <pc:sldMk cId="2703785132" sldId="261"/>
            <ac:spMk id="18" creationId="{1B689928-896A-4C20-96AE-2E4052B139A1}"/>
          </ac:spMkLst>
        </pc:spChg>
        <pc:spChg chg="mod">
          <ac:chgData name="Fabrice KONDO" userId="9fa03b69b9a2556c" providerId="LiveId" clId="{82AED16E-A780-4A42-9B0A-0414ECA24F80}" dt="2021-09-26T02:57:10.696" v="2406" actId="207"/>
          <ac:spMkLst>
            <pc:docMk/>
            <pc:sldMk cId="2703785132" sldId="261"/>
            <ac:spMk id="19" creationId="{C5D3A91F-FD9C-4AAB-9B88-BD53761A1CB8}"/>
          </ac:spMkLst>
        </pc:spChg>
        <pc:grpChg chg="add mod">
          <ac:chgData name="Fabrice KONDO" userId="9fa03b69b9a2556c" providerId="LiveId" clId="{82AED16E-A780-4A42-9B0A-0414ECA24F80}" dt="2021-09-26T02:57:10.696" v="2406" actId="207"/>
          <ac:grpSpMkLst>
            <pc:docMk/>
            <pc:sldMk cId="2703785132" sldId="261"/>
            <ac:grpSpMk id="17" creationId="{71197756-33CA-45FB-84D9-79B4F5E09DA7}"/>
          </ac:grpSpMkLst>
        </pc:grpChg>
        <pc:picChg chg="add mod">
          <ac:chgData name="Fabrice KONDO" userId="9fa03b69b9a2556c" providerId="LiveId" clId="{82AED16E-A780-4A42-9B0A-0414ECA24F80}" dt="2021-09-26T02:53:42.050" v="2372" actId="1076"/>
          <ac:picMkLst>
            <pc:docMk/>
            <pc:sldMk cId="2703785132" sldId="261"/>
            <ac:picMk id="8" creationId="{194EA4FD-E720-44FB-BDD2-E0E9A2EB769C}"/>
          </ac:picMkLst>
        </pc:picChg>
        <pc:picChg chg="add mod">
          <ac:chgData name="Fabrice KONDO" userId="9fa03b69b9a2556c" providerId="LiveId" clId="{82AED16E-A780-4A42-9B0A-0414ECA24F80}" dt="2021-09-26T02:53:34.410" v="2369" actId="1076"/>
          <ac:picMkLst>
            <pc:docMk/>
            <pc:sldMk cId="2703785132" sldId="261"/>
            <ac:picMk id="10" creationId="{9CD57BCD-09E5-4C87-A49C-CAA561964DE4}"/>
          </ac:picMkLst>
        </pc:picChg>
        <pc:picChg chg="add mod">
          <ac:chgData name="Fabrice KONDO" userId="9fa03b69b9a2556c" providerId="LiveId" clId="{82AED16E-A780-4A42-9B0A-0414ECA24F80}" dt="2021-09-26T02:53:37.618" v="2371" actId="1076"/>
          <ac:picMkLst>
            <pc:docMk/>
            <pc:sldMk cId="2703785132" sldId="261"/>
            <ac:picMk id="12" creationId="{D7D585C5-4C05-455D-9E42-424339076D74}"/>
          </ac:picMkLst>
        </pc:picChg>
        <pc:picChg chg="add mod">
          <ac:chgData name="Fabrice KONDO" userId="9fa03b69b9a2556c" providerId="LiveId" clId="{82AED16E-A780-4A42-9B0A-0414ECA24F80}" dt="2021-09-26T02:53:36.243" v="2370" actId="1076"/>
          <ac:picMkLst>
            <pc:docMk/>
            <pc:sldMk cId="2703785132" sldId="261"/>
            <ac:picMk id="14" creationId="{3FBF83B3-CC88-4623-BDA2-5B11E1538576}"/>
          </ac:picMkLst>
        </pc:picChg>
        <pc:picChg chg="add mod">
          <ac:chgData name="Fabrice KONDO" userId="9fa03b69b9a2556c" providerId="LiveId" clId="{82AED16E-A780-4A42-9B0A-0414ECA24F80}" dt="2021-09-26T02:53:12.473" v="2360" actId="1076"/>
          <ac:picMkLst>
            <pc:docMk/>
            <pc:sldMk cId="2703785132" sldId="261"/>
            <ac:picMk id="16" creationId="{DEB6E46A-DE4B-4942-8B87-52182A6B02F9}"/>
          </ac:picMkLst>
        </pc:picChg>
      </pc:sldChg>
      <pc:sldChg chg="addSp delSp modSp add mod ord modTransition modAnim modNotesTx">
        <pc:chgData name="Fabrice KONDO" userId="9fa03b69b9a2556c" providerId="LiveId" clId="{82AED16E-A780-4A42-9B0A-0414ECA24F80}" dt="2021-09-27T19:49:14.495" v="6660" actId="1076"/>
        <pc:sldMkLst>
          <pc:docMk/>
          <pc:sldMk cId="765382235" sldId="262"/>
        </pc:sldMkLst>
        <pc:spChg chg="mod">
          <ac:chgData name="Fabrice KONDO" userId="9fa03b69b9a2556c" providerId="LiveId" clId="{82AED16E-A780-4A42-9B0A-0414ECA24F80}" dt="2021-09-26T00:25:11.108" v="713" actId="1076"/>
          <ac:spMkLst>
            <pc:docMk/>
            <pc:sldMk cId="765382235" sldId="262"/>
            <ac:spMk id="4" creationId="{1700F639-30C2-43F5-A46B-DB8FF0216BFC}"/>
          </ac:spMkLst>
        </pc:spChg>
        <pc:spChg chg="mod">
          <ac:chgData name="Fabrice KONDO" userId="9fa03b69b9a2556c" providerId="LiveId" clId="{82AED16E-A780-4A42-9B0A-0414ECA24F80}" dt="2021-09-26T02:06:27.100" v="1511" actId="20577"/>
          <ac:spMkLst>
            <pc:docMk/>
            <pc:sldMk cId="765382235" sldId="262"/>
            <ac:spMk id="13" creationId="{60B63909-494B-4664-AF62-684FD188A43D}"/>
          </ac:spMkLst>
        </pc:spChg>
        <pc:spChg chg="mod">
          <ac:chgData name="Fabrice KONDO" userId="9fa03b69b9a2556c" providerId="LiveId" clId="{82AED16E-A780-4A42-9B0A-0414ECA24F80}" dt="2021-09-26T02:06:30.767" v="1513" actId="20577"/>
          <ac:spMkLst>
            <pc:docMk/>
            <pc:sldMk cId="765382235" sldId="262"/>
            <ac:spMk id="17" creationId="{162640C8-E1B1-4CD4-9BDC-07C011BA9C8C}"/>
          </ac:spMkLst>
        </pc:spChg>
        <pc:spChg chg="mod">
          <ac:chgData name="Fabrice KONDO" userId="9fa03b69b9a2556c" providerId="LiveId" clId="{82AED16E-A780-4A42-9B0A-0414ECA24F80}" dt="2021-09-26T02:06:33.491" v="1515" actId="20577"/>
          <ac:spMkLst>
            <pc:docMk/>
            <pc:sldMk cId="765382235" sldId="262"/>
            <ac:spMk id="18" creationId="{E67DEFC4-68B5-4BA0-A3C6-82B22AF90D4C}"/>
          </ac:spMkLst>
        </pc:spChg>
        <pc:spChg chg="mod">
          <ac:chgData name="Fabrice KONDO" userId="9fa03b69b9a2556c" providerId="LiveId" clId="{82AED16E-A780-4A42-9B0A-0414ECA24F80}" dt="2021-09-26T02:06:35.853" v="1517" actId="20577"/>
          <ac:spMkLst>
            <pc:docMk/>
            <pc:sldMk cId="765382235" sldId="262"/>
            <ac:spMk id="19" creationId="{A3ACBC6A-5D5C-4571-B8A1-35775120258D}"/>
          </ac:spMkLst>
        </pc:spChg>
        <pc:spChg chg="del">
          <ac:chgData name="Fabrice KONDO" userId="9fa03b69b9a2556c" providerId="LiveId" clId="{82AED16E-A780-4A42-9B0A-0414ECA24F80}" dt="2021-09-26T00:28:18.123" v="724" actId="478"/>
          <ac:spMkLst>
            <pc:docMk/>
            <pc:sldMk cId="765382235" sldId="262"/>
            <ac:spMk id="20" creationId="{A2E611F2-2B53-4408-B322-C9D6C2541223}"/>
          </ac:spMkLst>
        </pc:spChg>
        <pc:spChg chg="del">
          <ac:chgData name="Fabrice KONDO" userId="9fa03b69b9a2556c" providerId="LiveId" clId="{82AED16E-A780-4A42-9B0A-0414ECA24F80}" dt="2021-09-26T00:29:01.186" v="794" actId="478"/>
          <ac:spMkLst>
            <pc:docMk/>
            <pc:sldMk cId="765382235" sldId="262"/>
            <ac:spMk id="21" creationId="{E6B6FB17-9A4B-47E0-A8C8-05126095D613}"/>
          </ac:spMkLst>
        </pc:spChg>
        <pc:spChg chg="del">
          <ac:chgData name="Fabrice KONDO" userId="9fa03b69b9a2556c" providerId="LiveId" clId="{82AED16E-A780-4A42-9B0A-0414ECA24F80}" dt="2021-09-26T00:30:16.516" v="817" actId="478"/>
          <ac:spMkLst>
            <pc:docMk/>
            <pc:sldMk cId="765382235" sldId="262"/>
            <ac:spMk id="22" creationId="{BF30EACB-35CE-4965-8F9A-765BA331FE7C}"/>
          </ac:spMkLst>
        </pc:spChg>
        <pc:spChg chg="del">
          <ac:chgData name="Fabrice KONDO" userId="9fa03b69b9a2556c" providerId="LiveId" clId="{82AED16E-A780-4A42-9B0A-0414ECA24F80}" dt="2021-09-26T00:31:07.425" v="832" actId="478"/>
          <ac:spMkLst>
            <pc:docMk/>
            <pc:sldMk cId="765382235" sldId="262"/>
            <ac:spMk id="23" creationId="{3455F413-14F9-4001-B524-6BF8BAA0B8EF}"/>
          </ac:spMkLst>
        </pc:spChg>
        <pc:spChg chg="mod">
          <ac:chgData name="Fabrice KONDO" userId="9fa03b69b9a2556c" providerId="LiveId" clId="{82AED16E-A780-4A42-9B0A-0414ECA24F80}" dt="2021-09-26T00:26:46.114" v="717" actId="207"/>
          <ac:spMkLst>
            <pc:docMk/>
            <pc:sldMk cId="765382235" sldId="262"/>
            <ac:spMk id="25" creationId="{27414779-0EA4-4193-9559-A481DC7552FE}"/>
          </ac:spMkLst>
        </pc:spChg>
        <pc:spChg chg="mod">
          <ac:chgData name="Fabrice KONDO" userId="9fa03b69b9a2556c" providerId="LiveId" clId="{82AED16E-A780-4A42-9B0A-0414ECA24F80}" dt="2021-09-26T00:26:46.114" v="717" actId="207"/>
          <ac:spMkLst>
            <pc:docMk/>
            <pc:sldMk cId="765382235" sldId="262"/>
            <ac:spMk id="26" creationId="{C63A8755-A859-466E-AAB7-FC75882F5998}"/>
          </ac:spMkLst>
        </pc:spChg>
        <pc:grpChg chg="del">
          <ac:chgData name="Fabrice KONDO" userId="9fa03b69b9a2556c" providerId="LiveId" clId="{82AED16E-A780-4A42-9B0A-0414ECA24F80}" dt="2021-09-26T00:25:12.958" v="714" actId="478"/>
          <ac:grpSpMkLst>
            <pc:docMk/>
            <pc:sldMk cId="765382235" sldId="262"/>
            <ac:grpSpMk id="6" creationId="{BA996AC8-2151-4B2E-959F-05E0A0B9BD05}"/>
          </ac:grpSpMkLst>
        </pc:grpChg>
        <pc:grpChg chg="add mod">
          <ac:chgData name="Fabrice KONDO" userId="9fa03b69b9a2556c" providerId="LiveId" clId="{82AED16E-A780-4A42-9B0A-0414ECA24F80}" dt="2021-09-27T17:18:15.367" v="5698" actId="1076"/>
          <ac:grpSpMkLst>
            <pc:docMk/>
            <pc:sldMk cId="765382235" sldId="262"/>
            <ac:grpSpMk id="24" creationId="{17100215-6105-4CDF-AB88-EB4C875E1FE1}"/>
          </ac:grpSpMkLst>
        </pc:grpChg>
        <pc:picChg chg="add mod ord">
          <ac:chgData name="Fabrice KONDO" userId="9fa03b69b9a2556c" providerId="LiveId" clId="{82AED16E-A780-4A42-9B0A-0414ECA24F80}" dt="2021-09-27T19:48:44.467" v="6640" actId="14100"/>
          <ac:picMkLst>
            <pc:docMk/>
            <pc:sldMk cId="765382235" sldId="262"/>
            <ac:picMk id="3" creationId="{D4E1D489-881A-4C30-864C-AC33A75FFA6C}"/>
          </ac:picMkLst>
        </pc:picChg>
        <pc:picChg chg="add mod ord">
          <ac:chgData name="Fabrice KONDO" userId="9fa03b69b9a2556c" providerId="LiveId" clId="{82AED16E-A780-4A42-9B0A-0414ECA24F80}" dt="2021-09-27T19:49:14.495" v="6660" actId="1076"/>
          <ac:picMkLst>
            <pc:docMk/>
            <pc:sldMk cId="765382235" sldId="262"/>
            <ac:picMk id="6" creationId="{A65425E0-F064-4F1F-AFBC-4A37DDEC8F24}"/>
          </ac:picMkLst>
        </pc:picChg>
        <pc:picChg chg="add mod ord">
          <ac:chgData name="Fabrice KONDO" userId="9fa03b69b9a2556c" providerId="LiveId" clId="{82AED16E-A780-4A42-9B0A-0414ECA24F80}" dt="2021-09-27T19:48:58.795" v="6655" actId="1035"/>
          <ac:picMkLst>
            <pc:docMk/>
            <pc:sldMk cId="765382235" sldId="262"/>
            <ac:picMk id="14" creationId="{AE069A0C-D53A-4566-9DB4-E59240FB0F85}"/>
          </ac:picMkLst>
        </pc:picChg>
        <pc:picChg chg="add mod ord">
          <ac:chgData name="Fabrice KONDO" userId="9fa03b69b9a2556c" providerId="LiveId" clId="{82AED16E-A780-4A42-9B0A-0414ECA24F80}" dt="2021-09-27T19:49:07.173" v="6658" actId="14100"/>
          <ac:picMkLst>
            <pc:docMk/>
            <pc:sldMk cId="765382235" sldId="262"/>
            <ac:picMk id="15" creationId="{A59BF99A-DD71-455D-BB5E-64C14740DC7E}"/>
          </ac:picMkLst>
        </pc:picChg>
      </pc:sldChg>
      <pc:sldChg chg="addSp delSp modSp add mod ord modTransition addAnim delAnim modAnim modNotesTx">
        <pc:chgData name="Fabrice KONDO" userId="9fa03b69b9a2556c" providerId="LiveId" clId="{82AED16E-A780-4A42-9B0A-0414ECA24F80}" dt="2021-09-27T20:31:16.564" v="7019" actId="1076"/>
        <pc:sldMkLst>
          <pc:docMk/>
          <pc:sldMk cId="1828857180" sldId="263"/>
        </pc:sldMkLst>
        <pc:spChg chg="mod">
          <ac:chgData name="Fabrice KONDO" userId="9fa03b69b9a2556c" providerId="LiveId" clId="{82AED16E-A780-4A42-9B0A-0414ECA24F80}" dt="2021-09-27T20:31:16.564" v="7019" actId="1076"/>
          <ac:spMkLst>
            <pc:docMk/>
            <pc:sldMk cId="1828857180" sldId="263"/>
            <ac:spMk id="4" creationId="{1700F639-30C2-43F5-A46B-DB8FF0216BFC}"/>
          </ac:spMkLst>
        </pc:spChg>
        <pc:spChg chg="mod">
          <ac:chgData name="Fabrice KONDO" userId="9fa03b69b9a2556c" providerId="LiveId" clId="{82AED16E-A780-4A42-9B0A-0414ECA24F80}" dt="2021-09-26T01:32:27.324" v="970"/>
          <ac:spMkLst>
            <pc:docMk/>
            <pc:sldMk cId="1828857180" sldId="263"/>
            <ac:spMk id="11" creationId="{FFEFFCD2-9B6C-4D5D-BBD9-EBAB4677EA2B}"/>
          </ac:spMkLst>
        </pc:spChg>
        <pc:spChg chg="mod">
          <ac:chgData name="Fabrice KONDO" userId="9fa03b69b9a2556c" providerId="LiveId" clId="{82AED16E-A780-4A42-9B0A-0414ECA24F80}" dt="2021-09-26T01:32:27.324" v="970"/>
          <ac:spMkLst>
            <pc:docMk/>
            <pc:sldMk cId="1828857180" sldId="263"/>
            <ac:spMk id="12" creationId="{4784F0E1-3BC9-4D4C-9A0D-91598D4A5D8F}"/>
          </ac:spMkLst>
        </pc:spChg>
        <pc:spChg chg="add del mod">
          <ac:chgData name="Fabrice KONDO" userId="9fa03b69b9a2556c" providerId="LiveId" clId="{82AED16E-A780-4A42-9B0A-0414ECA24F80}" dt="2021-09-27T17:40:20.652" v="5793" actId="478"/>
          <ac:spMkLst>
            <pc:docMk/>
            <pc:sldMk cId="1828857180" sldId="263"/>
            <ac:spMk id="13" creationId="{60B63909-494B-4664-AF62-684FD188A43D}"/>
          </ac:spMkLst>
        </pc:spChg>
        <pc:spChg chg="mod">
          <ac:chgData name="Fabrice KONDO" userId="9fa03b69b9a2556c" providerId="LiveId" clId="{82AED16E-A780-4A42-9B0A-0414ECA24F80}" dt="2021-09-26T01:32:27.324" v="970"/>
          <ac:spMkLst>
            <pc:docMk/>
            <pc:sldMk cId="1828857180" sldId="263"/>
            <ac:spMk id="14" creationId="{66DFA437-DE33-42D3-811B-65F3E6485B3C}"/>
          </ac:spMkLst>
        </pc:spChg>
        <pc:spChg chg="add mod">
          <ac:chgData name="Fabrice KONDO" userId="9fa03b69b9a2556c" providerId="LiveId" clId="{82AED16E-A780-4A42-9B0A-0414ECA24F80}" dt="2021-09-27T12:30:55.165" v="3552" actId="1076"/>
          <ac:spMkLst>
            <pc:docMk/>
            <pc:sldMk cId="1828857180" sldId="263"/>
            <ac:spMk id="15" creationId="{728925CB-9F8F-40C7-A99E-A36DBEC01902}"/>
          </ac:spMkLst>
        </pc:spChg>
        <pc:spChg chg="add del mod">
          <ac:chgData name="Fabrice KONDO" userId="9fa03b69b9a2556c" providerId="LiveId" clId="{82AED16E-A780-4A42-9B0A-0414ECA24F80}" dt="2021-09-27T19:56:43.847" v="6702" actId="1076"/>
          <ac:spMkLst>
            <pc:docMk/>
            <pc:sldMk cId="1828857180" sldId="263"/>
            <ac:spMk id="16" creationId="{0AAAD582-E94D-4A59-8DFE-79D442EBADB8}"/>
          </ac:spMkLst>
        </pc:spChg>
        <pc:spChg chg="del mod">
          <ac:chgData name="Fabrice KONDO" userId="9fa03b69b9a2556c" providerId="LiveId" clId="{82AED16E-A780-4A42-9B0A-0414ECA24F80}" dt="2021-09-27T17:40:23.652" v="5795" actId="478"/>
          <ac:spMkLst>
            <pc:docMk/>
            <pc:sldMk cId="1828857180" sldId="263"/>
            <ac:spMk id="17" creationId="{162640C8-E1B1-4CD4-9BDC-07C011BA9C8C}"/>
          </ac:spMkLst>
        </pc:spChg>
        <pc:spChg chg="mod">
          <ac:chgData name="Fabrice KONDO" userId="9fa03b69b9a2556c" providerId="LiveId" clId="{82AED16E-A780-4A42-9B0A-0414ECA24F80}" dt="2021-09-27T19:52:38.181" v="6667" actId="403"/>
          <ac:spMkLst>
            <pc:docMk/>
            <pc:sldMk cId="1828857180" sldId="263"/>
            <ac:spMk id="18" creationId="{E67DEFC4-68B5-4BA0-A3C6-82B22AF90D4C}"/>
          </ac:spMkLst>
        </pc:spChg>
        <pc:spChg chg="del mod">
          <ac:chgData name="Fabrice KONDO" userId="9fa03b69b9a2556c" providerId="LiveId" clId="{82AED16E-A780-4A42-9B0A-0414ECA24F80}" dt="2021-09-27T17:44:09.847" v="6032" actId="478"/>
          <ac:spMkLst>
            <pc:docMk/>
            <pc:sldMk cId="1828857180" sldId="263"/>
            <ac:spMk id="19" creationId="{A3ACBC6A-5D5C-4571-B8A1-35775120258D}"/>
          </ac:spMkLst>
        </pc:spChg>
        <pc:spChg chg="add del mod">
          <ac:chgData name="Fabrice KONDO" userId="9fa03b69b9a2556c" providerId="LiveId" clId="{82AED16E-A780-4A42-9B0A-0414ECA24F80}" dt="2021-09-27T17:42:49.874" v="5939" actId="478"/>
          <ac:spMkLst>
            <pc:docMk/>
            <pc:sldMk cId="1828857180" sldId="263"/>
            <ac:spMk id="20" creationId="{53797381-C0C8-432F-8D0A-FC30761EDDCD}"/>
          </ac:spMkLst>
        </pc:spChg>
        <pc:spChg chg="mod">
          <ac:chgData name="Fabrice KONDO" userId="9fa03b69b9a2556c" providerId="LiveId" clId="{82AED16E-A780-4A42-9B0A-0414ECA24F80}" dt="2021-09-26T01:41:47.382" v="1077"/>
          <ac:spMkLst>
            <pc:docMk/>
            <pc:sldMk cId="1828857180" sldId="263"/>
            <ac:spMk id="22" creationId="{195C7CFC-2C92-417F-B332-681EF6B84E46}"/>
          </ac:spMkLst>
        </pc:spChg>
        <pc:spChg chg="mod">
          <ac:chgData name="Fabrice KONDO" userId="9fa03b69b9a2556c" providerId="LiveId" clId="{82AED16E-A780-4A42-9B0A-0414ECA24F80}" dt="2021-09-26T01:41:47.382" v="1077"/>
          <ac:spMkLst>
            <pc:docMk/>
            <pc:sldMk cId="1828857180" sldId="263"/>
            <ac:spMk id="23" creationId="{31DDF882-8BF5-428A-BFFD-434BC11AB8D0}"/>
          </ac:spMkLst>
        </pc:spChg>
        <pc:spChg chg="mod">
          <ac:chgData name="Fabrice KONDO" userId="9fa03b69b9a2556c" providerId="LiveId" clId="{82AED16E-A780-4A42-9B0A-0414ECA24F80}" dt="2021-09-26T01:41:47.382" v="1077"/>
          <ac:spMkLst>
            <pc:docMk/>
            <pc:sldMk cId="1828857180" sldId="263"/>
            <ac:spMk id="27" creationId="{8A587426-EED5-40BB-B8D4-EEABB1410AD2}"/>
          </ac:spMkLst>
        </pc:spChg>
        <pc:spChg chg="add mod">
          <ac:chgData name="Fabrice KONDO" userId="9fa03b69b9a2556c" providerId="LiveId" clId="{82AED16E-A780-4A42-9B0A-0414ECA24F80}" dt="2021-09-27T19:54:53.025" v="6685" actId="20577"/>
          <ac:spMkLst>
            <pc:docMk/>
            <pc:sldMk cId="1828857180" sldId="263"/>
            <ac:spMk id="28" creationId="{4A50D87A-19C1-45DC-8088-E559B4B541B5}"/>
          </ac:spMkLst>
        </pc:spChg>
        <pc:spChg chg="add del mod">
          <ac:chgData name="Fabrice KONDO" userId="9fa03b69b9a2556c" providerId="LiveId" clId="{82AED16E-A780-4A42-9B0A-0414ECA24F80}" dt="2021-09-27T17:44:12.573" v="6033" actId="478"/>
          <ac:spMkLst>
            <pc:docMk/>
            <pc:sldMk cId="1828857180" sldId="263"/>
            <ac:spMk id="29" creationId="{A14B9A63-A0F8-426E-9F17-95CFDD9E23D8}"/>
          </ac:spMkLst>
        </pc:spChg>
        <pc:spChg chg="mod">
          <ac:chgData name="Fabrice KONDO" userId="9fa03b69b9a2556c" providerId="LiveId" clId="{82AED16E-A780-4A42-9B0A-0414ECA24F80}" dt="2021-09-26T01:45:56.260" v="1251"/>
          <ac:spMkLst>
            <pc:docMk/>
            <pc:sldMk cId="1828857180" sldId="263"/>
            <ac:spMk id="31" creationId="{3D810214-D7D9-406F-BC4C-A893B43CB68C}"/>
          </ac:spMkLst>
        </pc:spChg>
        <pc:spChg chg="mod">
          <ac:chgData name="Fabrice KONDO" userId="9fa03b69b9a2556c" providerId="LiveId" clId="{82AED16E-A780-4A42-9B0A-0414ECA24F80}" dt="2021-09-26T01:45:56.260" v="1251"/>
          <ac:spMkLst>
            <pc:docMk/>
            <pc:sldMk cId="1828857180" sldId="263"/>
            <ac:spMk id="32" creationId="{32E90AF8-075C-4146-8537-36ADC4828FF2}"/>
          </ac:spMkLst>
        </pc:spChg>
        <pc:spChg chg="mod">
          <ac:chgData name="Fabrice KONDO" userId="9fa03b69b9a2556c" providerId="LiveId" clId="{82AED16E-A780-4A42-9B0A-0414ECA24F80}" dt="2021-09-26T01:45:56.260" v="1251"/>
          <ac:spMkLst>
            <pc:docMk/>
            <pc:sldMk cId="1828857180" sldId="263"/>
            <ac:spMk id="33" creationId="{E72F8495-2368-4DBC-853E-92E99EEFECBD}"/>
          </ac:spMkLst>
        </pc:spChg>
        <pc:spChg chg="mod">
          <ac:chgData name="Fabrice KONDO" userId="9fa03b69b9a2556c" providerId="LiveId" clId="{82AED16E-A780-4A42-9B0A-0414ECA24F80}" dt="2021-09-26T01:45:56.260" v="1251"/>
          <ac:spMkLst>
            <pc:docMk/>
            <pc:sldMk cId="1828857180" sldId="263"/>
            <ac:spMk id="34" creationId="{C2686379-1992-4901-9084-1F587C1D73E2}"/>
          </ac:spMkLst>
        </pc:spChg>
        <pc:spChg chg="mod">
          <ac:chgData name="Fabrice KONDO" userId="9fa03b69b9a2556c" providerId="LiveId" clId="{82AED16E-A780-4A42-9B0A-0414ECA24F80}" dt="2021-09-26T01:45:56.260" v="1251"/>
          <ac:spMkLst>
            <pc:docMk/>
            <pc:sldMk cId="1828857180" sldId="263"/>
            <ac:spMk id="35" creationId="{4B996D44-DEBC-45D1-9646-280EC030BA83}"/>
          </ac:spMkLst>
        </pc:spChg>
        <pc:spChg chg="mod">
          <ac:chgData name="Fabrice KONDO" userId="9fa03b69b9a2556c" providerId="LiveId" clId="{82AED16E-A780-4A42-9B0A-0414ECA24F80}" dt="2021-09-26T01:46:09.200" v="1254"/>
          <ac:spMkLst>
            <pc:docMk/>
            <pc:sldMk cId="1828857180" sldId="263"/>
            <ac:spMk id="37" creationId="{7BBA9AFF-A920-45FF-83A7-D4E2AA4FEEEC}"/>
          </ac:spMkLst>
        </pc:spChg>
        <pc:spChg chg="mod">
          <ac:chgData name="Fabrice KONDO" userId="9fa03b69b9a2556c" providerId="LiveId" clId="{82AED16E-A780-4A42-9B0A-0414ECA24F80}" dt="2021-09-26T01:46:09.200" v="1254"/>
          <ac:spMkLst>
            <pc:docMk/>
            <pc:sldMk cId="1828857180" sldId="263"/>
            <ac:spMk id="38" creationId="{957CFD20-AC2C-47ED-8F56-CCDBF894CD73}"/>
          </ac:spMkLst>
        </pc:spChg>
        <pc:spChg chg="mod">
          <ac:chgData name="Fabrice KONDO" userId="9fa03b69b9a2556c" providerId="LiveId" clId="{82AED16E-A780-4A42-9B0A-0414ECA24F80}" dt="2021-09-26T01:46:09.200" v="1254"/>
          <ac:spMkLst>
            <pc:docMk/>
            <pc:sldMk cId="1828857180" sldId="263"/>
            <ac:spMk id="39" creationId="{79DF297F-B96E-44A7-9E6F-6E815166669B}"/>
          </ac:spMkLst>
        </pc:spChg>
        <pc:spChg chg="mod">
          <ac:chgData name="Fabrice KONDO" userId="9fa03b69b9a2556c" providerId="LiveId" clId="{82AED16E-A780-4A42-9B0A-0414ECA24F80}" dt="2021-09-26T01:46:09.200" v="1254"/>
          <ac:spMkLst>
            <pc:docMk/>
            <pc:sldMk cId="1828857180" sldId="263"/>
            <ac:spMk id="40" creationId="{68AC96C3-D839-4421-B43B-0AA59245FA62}"/>
          </ac:spMkLst>
        </pc:spChg>
        <pc:spChg chg="mod">
          <ac:chgData name="Fabrice KONDO" userId="9fa03b69b9a2556c" providerId="LiveId" clId="{82AED16E-A780-4A42-9B0A-0414ECA24F80}" dt="2021-09-26T01:46:09.200" v="1254"/>
          <ac:spMkLst>
            <pc:docMk/>
            <pc:sldMk cId="1828857180" sldId="263"/>
            <ac:spMk id="41" creationId="{7FFB3866-82EF-4DCB-B529-A911A0A55E19}"/>
          </ac:spMkLst>
        </pc:spChg>
        <pc:spChg chg="mod">
          <ac:chgData name="Fabrice KONDO" userId="9fa03b69b9a2556c" providerId="LiveId" clId="{82AED16E-A780-4A42-9B0A-0414ECA24F80}" dt="2021-09-26T01:46:19.948" v="1258"/>
          <ac:spMkLst>
            <pc:docMk/>
            <pc:sldMk cId="1828857180" sldId="263"/>
            <ac:spMk id="43" creationId="{D2415701-2237-4694-99F7-2F819360869B}"/>
          </ac:spMkLst>
        </pc:spChg>
        <pc:spChg chg="mod">
          <ac:chgData name="Fabrice KONDO" userId="9fa03b69b9a2556c" providerId="LiveId" clId="{82AED16E-A780-4A42-9B0A-0414ECA24F80}" dt="2021-09-26T01:46:19.948" v="1258"/>
          <ac:spMkLst>
            <pc:docMk/>
            <pc:sldMk cId="1828857180" sldId="263"/>
            <ac:spMk id="44" creationId="{AAA72199-B146-4D78-A7CF-E29948C50426}"/>
          </ac:spMkLst>
        </pc:spChg>
        <pc:spChg chg="mod">
          <ac:chgData name="Fabrice KONDO" userId="9fa03b69b9a2556c" providerId="LiveId" clId="{82AED16E-A780-4A42-9B0A-0414ECA24F80}" dt="2021-09-26T01:46:19.948" v="1258"/>
          <ac:spMkLst>
            <pc:docMk/>
            <pc:sldMk cId="1828857180" sldId="263"/>
            <ac:spMk id="45" creationId="{F6821BA4-83C5-4B58-8C59-67ED585E4B6E}"/>
          </ac:spMkLst>
        </pc:spChg>
        <pc:spChg chg="mod">
          <ac:chgData name="Fabrice KONDO" userId="9fa03b69b9a2556c" providerId="LiveId" clId="{82AED16E-A780-4A42-9B0A-0414ECA24F80}" dt="2021-09-26T01:46:19.948" v="1258"/>
          <ac:spMkLst>
            <pc:docMk/>
            <pc:sldMk cId="1828857180" sldId="263"/>
            <ac:spMk id="46" creationId="{C38E54CA-2106-471D-A676-9B528938211C}"/>
          </ac:spMkLst>
        </pc:spChg>
        <pc:spChg chg="mod">
          <ac:chgData name="Fabrice KONDO" userId="9fa03b69b9a2556c" providerId="LiveId" clId="{82AED16E-A780-4A42-9B0A-0414ECA24F80}" dt="2021-09-26T01:46:19.948" v="1258"/>
          <ac:spMkLst>
            <pc:docMk/>
            <pc:sldMk cId="1828857180" sldId="263"/>
            <ac:spMk id="47" creationId="{BDE0DB43-61F6-4738-97E3-D9DA0840682A}"/>
          </ac:spMkLst>
        </pc:spChg>
        <pc:spChg chg="mod">
          <ac:chgData name="Fabrice KONDO" userId="9fa03b69b9a2556c" providerId="LiveId" clId="{82AED16E-A780-4A42-9B0A-0414ECA24F80}" dt="2021-09-26T01:46:24.953" v="1260"/>
          <ac:spMkLst>
            <pc:docMk/>
            <pc:sldMk cId="1828857180" sldId="263"/>
            <ac:spMk id="49" creationId="{A2CB5E77-AA19-49C6-8D05-3C41632747BF}"/>
          </ac:spMkLst>
        </pc:spChg>
        <pc:spChg chg="mod">
          <ac:chgData name="Fabrice KONDO" userId="9fa03b69b9a2556c" providerId="LiveId" clId="{82AED16E-A780-4A42-9B0A-0414ECA24F80}" dt="2021-09-26T01:46:24.953" v="1260"/>
          <ac:spMkLst>
            <pc:docMk/>
            <pc:sldMk cId="1828857180" sldId="263"/>
            <ac:spMk id="50" creationId="{F60C7EBD-CCFD-41E4-9659-687BDD6420BA}"/>
          </ac:spMkLst>
        </pc:spChg>
        <pc:spChg chg="mod">
          <ac:chgData name="Fabrice KONDO" userId="9fa03b69b9a2556c" providerId="LiveId" clId="{82AED16E-A780-4A42-9B0A-0414ECA24F80}" dt="2021-09-26T01:46:24.953" v="1260"/>
          <ac:spMkLst>
            <pc:docMk/>
            <pc:sldMk cId="1828857180" sldId="263"/>
            <ac:spMk id="51" creationId="{7EA2439D-BDE3-4C0F-A098-B9160930B137}"/>
          </ac:spMkLst>
        </pc:spChg>
        <pc:spChg chg="mod">
          <ac:chgData name="Fabrice KONDO" userId="9fa03b69b9a2556c" providerId="LiveId" clId="{82AED16E-A780-4A42-9B0A-0414ECA24F80}" dt="2021-09-26T01:46:24.953" v="1260"/>
          <ac:spMkLst>
            <pc:docMk/>
            <pc:sldMk cId="1828857180" sldId="263"/>
            <ac:spMk id="52" creationId="{77DE54A7-0263-45BF-A085-3F01C32DB187}"/>
          </ac:spMkLst>
        </pc:spChg>
        <pc:spChg chg="mod">
          <ac:chgData name="Fabrice KONDO" userId="9fa03b69b9a2556c" providerId="LiveId" clId="{82AED16E-A780-4A42-9B0A-0414ECA24F80}" dt="2021-09-26T01:46:24.953" v="1260"/>
          <ac:spMkLst>
            <pc:docMk/>
            <pc:sldMk cId="1828857180" sldId="263"/>
            <ac:spMk id="53" creationId="{12FBD44A-0BBC-4A82-96B1-959405C1CFCE}"/>
          </ac:spMkLst>
        </pc:spChg>
        <pc:spChg chg="mod">
          <ac:chgData name="Fabrice KONDO" userId="9fa03b69b9a2556c" providerId="LiveId" clId="{82AED16E-A780-4A42-9B0A-0414ECA24F80}" dt="2021-09-27T18:59:53.062" v="6427"/>
          <ac:spMkLst>
            <pc:docMk/>
            <pc:sldMk cId="1828857180" sldId="263"/>
            <ac:spMk id="65" creationId="{C6D8EB94-CC0E-4B5B-8D21-55C5D06666BB}"/>
          </ac:spMkLst>
        </pc:spChg>
        <pc:spChg chg="mod">
          <ac:chgData name="Fabrice KONDO" userId="9fa03b69b9a2556c" providerId="LiveId" clId="{82AED16E-A780-4A42-9B0A-0414ECA24F80}" dt="2021-09-27T18:59:53.062" v="6427"/>
          <ac:spMkLst>
            <pc:docMk/>
            <pc:sldMk cId="1828857180" sldId="263"/>
            <ac:spMk id="66" creationId="{6593D684-F131-4BD2-80C5-361A75D1E8C4}"/>
          </ac:spMkLst>
        </pc:spChg>
        <pc:spChg chg="mod">
          <ac:chgData name="Fabrice KONDO" userId="9fa03b69b9a2556c" providerId="LiveId" clId="{82AED16E-A780-4A42-9B0A-0414ECA24F80}" dt="2021-09-27T18:59:53.062" v="6427"/>
          <ac:spMkLst>
            <pc:docMk/>
            <pc:sldMk cId="1828857180" sldId="263"/>
            <ac:spMk id="67" creationId="{736C0C4D-6BCE-45DA-AC3E-5EB6E6304CED}"/>
          </ac:spMkLst>
        </pc:spChg>
        <pc:spChg chg="add del mod">
          <ac:chgData name="Fabrice KONDO" userId="9fa03b69b9a2556c" providerId="LiveId" clId="{82AED16E-A780-4A42-9B0A-0414ECA24F80}" dt="2021-09-27T19:55:59.132" v="6692"/>
          <ac:spMkLst>
            <pc:docMk/>
            <pc:sldMk cId="1828857180" sldId="263"/>
            <ac:spMk id="68" creationId="{E6291DF3-89F6-4C00-AC93-08C0CF2A92A0}"/>
          </ac:spMkLst>
        </pc:spChg>
        <pc:grpChg chg="add mod">
          <ac:chgData name="Fabrice KONDO" userId="9fa03b69b9a2556c" providerId="LiveId" clId="{82AED16E-A780-4A42-9B0A-0414ECA24F80}" dt="2021-09-27T19:56:39.390" v="6701" actId="1076"/>
          <ac:grpSpMkLst>
            <pc:docMk/>
            <pc:sldMk cId="1828857180" sldId="263"/>
            <ac:grpSpMk id="10" creationId="{7F961070-726C-48D8-826A-88A50A88BE3F}"/>
          </ac:grpSpMkLst>
        </pc:grpChg>
        <pc:grpChg chg="add mod">
          <ac:chgData name="Fabrice KONDO" userId="9fa03b69b9a2556c" providerId="LiveId" clId="{82AED16E-A780-4A42-9B0A-0414ECA24F80}" dt="2021-09-27T19:57:18.970" v="6704" actId="1076"/>
          <ac:grpSpMkLst>
            <pc:docMk/>
            <pc:sldMk cId="1828857180" sldId="263"/>
            <ac:grpSpMk id="21" creationId="{388786EB-4DD6-4BD4-B333-1C09C00E329B}"/>
          </ac:grpSpMkLst>
        </pc:grpChg>
        <pc:grpChg chg="del">
          <ac:chgData name="Fabrice KONDO" userId="9fa03b69b9a2556c" providerId="LiveId" clId="{82AED16E-A780-4A42-9B0A-0414ECA24F80}" dt="2021-09-26T01:31:00.032" v="965" actId="478"/>
          <ac:grpSpMkLst>
            <pc:docMk/>
            <pc:sldMk cId="1828857180" sldId="263"/>
            <ac:grpSpMk id="24" creationId="{17100215-6105-4CDF-AB88-EB4C875E1FE1}"/>
          </ac:grpSpMkLst>
        </pc:grpChg>
        <pc:grpChg chg="add del mod">
          <ac:chgData name="Fabrice KONDO" userId="9fa03b69b9a2556c" providerId="LiveId" clId="{82AED16E-A780-4A42-9B0A-0414ECA24F80}" dt="2021-09-27T17:43:01.838" v="5940" actId="478"/>
          <ac:grpSpMkLst>
            <pc:docMk/>
            <pc:sldMk cId="1828857180" sldId="263"/>
            <ac:grpSpMk id="30" creationId="{579F27C2-D0F5-45B8-BBEE-65EE8AA1D3B2}"/>
          </ac:grpSpMkLst>
        </pc:grpChg>
        <pc:grpChg chg="add del mod">
          <ac:chgData name="Fabrice KONDO" userId="9fa03b69b9a2556c" providerId="LiveId" clId="{82AED16E-A780-4A42-9B0A-0414ECA24F80}" dt="2021-09-27T17:44:16.989" v="6035" actId="478"/>
          <ac:grpSpMkLst>
            <pc:docMk/>
            <pc:sldMk cId="1828857180" sldId="263"/>
            <ac:grpSpMk id="36" creationId="{626250D0-4C63-4BDF-9335-39D98B773981}"/>
          </ac:grpSpMkLst>
        </pc:grpChg>
        <pc:grpChg chg="add del mod">
          <ac:chgData name="Fabrice KONDO" userId="9fa03b69b9a2556c" providerId="LiveId" clId="{82AED16E-A780-4A42-9B0A-0414ECA24F80}" dt="2021-09-27T17:44:18.606" v="6036" actId="478"/>
          <ac:grpSpMkLst>
            <pc:docMk/>
            <pc:sldMk cId="1828857180" sldId="263"/>
            <ac:grpSpMk id="42" creationId="{48CE6523-2E61-430D-8A82-8F72426FA5EC}"/>
          </ac:grpSpMkLst>
        </pc:grpChg>
        <pc:grpChg chg="add del mod">
          <ac:chgData name="Fabrice KONDO" userId="9fa03b69b9a2556c" providerId="LiveId" clId="{82AED16E-A780-4A42-9B0A-0414ECA24F80}" dt="2021-09-27T17:44:15.191" v="6034" actId="478"/>
          <ac:grpSpMkLst>
            <pc:docMk/>
            <pc:sldMk cId="1828857180" sldId="263"/>
            <ac:grpSpMk id="48" creationId="{E2011C1F-48C7-4179-8649-0549BD7DA4C9}"/>
          </ac:grpSpMkLst>
        </pc:grpChg>
        <pc:grpChg chg="add mod">
          <ac:chgData name="Fabrice KONDO" userId="9fa03b69b9a2556c" providerId="LiveId" clId="{82AED16E-A780-4A42-9B0A-0414ECA24F80}" dt="2021-09-27T19:55:14.295" v="6686" actId="1076"/>
          <ac:grpSpMkLst>
            <pc:docMk/>
            <pc:sldMk cId="1828857180" sldId="263"/>
            <ac:grpSpMk id="64" creationId="{0D2FC90A-F591-4C00-A5AC-CF3129413B31}"/>
          </ac:grpSpMkLst>
        </pc:grpChg>
        <pc:picChg chg="add del mod ord">
          <ac:chgData name="Fabrice KONDO" userId="9fa03b69b9a2556c" providerId="LiveId" clId="{82AED16E-A780-4A42-9B0A-0414ECA24F80}" dt="2021-09-27T18:41:46.341" v="6350" actId="478"/>
          <ac:picMkLst>
            <pc:docMk/>
            <pc:sldMk cId="1828857180" sldId="263"/>
            <ac:picMk id="3" creationId="{EB5B0607-0538-4C0E-8797-D6B0EE189A68}"/>
          </ac:picMkLst>
        </pc:picChg>
        <pc:picChg chg="add del mod ord">
          <ac:chgData name="Fabrice KONDO" userId="9fa03b69b9a2556c" providerId="LiveId" clId="{82AED16E-A780-4A42-9B0A-0414ECA24F80}" dt="2021-09-27T18:48:48.788" v="6403" actId="478"/>
          <ac:picMkLst>
            <pc:docMk/>
            <pc:sldMk cId="1828857180" sldId="263"/>
            <ac:picMk id="6" creationId="{5D502826-A870-45E8-9010-87922F6AEB21}"/>
          </ac:picMkLst>
        </pc:picChg>
        <pc:picChg chg="add mod ord">
          <ac:chgData name="Fabrice KONDO" userId="9fa03b69b9a2556c" providerId="LiveId" clId="{82AED16E-A780-4A42-9B0A-0414ECA24F80}" dt="2021-09-27T19:56:11.972" v="6697" actId="1076"/>
          <ac:picMkLst>
            <pc:docMk/>
            <pc:sldMk cId="1828857180" sldId="263"/>
            <ac:picMk id="8" creationId="{27377A5C-DA1D-4416-819E-7987B1048991}"/>
          </ac:picMkLst>
        </pc:picChg>
        <pc:picChg chg="add del mod">
          <ac:chgData name="Fabrice KONDO" userId="9fa03b69b9a2556c" providerId="LiveId" clId="{82AED16E-A780-4A42-9B0A-0414ECA24F80}" dt="2021-09-27T18:48:49.901" v="6404" actId="478"/>
          <ac:picMkLst>
            <pc:docMk/>
            <pc:sldMk cId="1828857180" sldId="263"/>
            <ac:picMk id="54" creationId="{AE2B9885-C6CC-416F-AC9E-463A7FC11635}"/>
          </ac:picMkLst>
        </pc:picChg>
        <pc:picChg chg="add del mod">
          <ac:chgData name="Fabrice KONDO" userId="9fa03b69b9a2556c" providerId="LiveId" clId="{82AED16E-A780-4A42-9B0A-0414ECA24F80}" dt="2021-09-27T18:48:50.815" v="6405" actId="478"/>
          <ac:picMkLst>
            <pc:docMk/>
            <pc:sldMk cId="1828857180" sldId="263"/>
            <ac:picMk id="55" creationId="{2622F3A8-89D1-40CE-BCC7-35A0EEE37256}"/>
          </ac:picMkLst>
        </pc:picChg>
        <pc:picChg chg="add del mod">
          <ac:chgData name="Fabrice KONDO" userId="9fa03b69b9a2556c" providerId="LiveId" clId="{82AED16E-A780-4A42-9B0A-0414ECA24F80}" dt="2021-09-27T18:48:51.863" v="6406" actId="478"/>
          <ac:picMkLst>
            <pc:docMk/>
            <pc:sldMk cId="1828857180" sldId="263"/>
            <ac:picMk id="56" creationId="{3A6D195E-09BC-47F4-8ED5-15C4BFB9E01B}"/>
          </ac:picMkLst>
        </pc:picChg>
        <pc:picChg chg="add del mod">
          <ac:chgData name="Fabrice KONDO" userId="9fa03b69b9a2556c" providerId="LiveId" clId="{82AED16E-A780-4A42-9B0A-0414ECA24F80}" dt="2021-09-27T18:48:53.853" v="6408" actId="478"/>
          <ac:picMkLst>
            <pc:docMk/>
            <pc:sldMk cId="1828857180" sldId="263"/>
            <ac:picMk id="57" creationId="{8E7867F2-1216-4BC4-B5FC-496FEBC675F8}"/>
          </ac:picMkLst>
        </pc:picChg>
        <pc:picChg chg="add del mod">
          <ac:chgData name="Fabrice KONDO" userId="9fa03b69b9a2556c" providerId="LiveId" clId="{82AED16E-A780-4A42-9B0A-0414ECA24F80}" dt="2021-09-27T18:48:54.832" v="6409" actId="478"/>
          <ac:picMkLst>
            <pc:docMk/>
            <pc:sldMk cId="1828857180" sldId="263"/>
            <ac:picMk id="58" creationId="{C1C3AAFE-C458-4AF8-8EB9-65E243C67C6F}"/>
          </ac:picMkLst>
        </pc:picChg>
        <pc:picChg chg="add del mod">
          <ac:chgData name="Fabrice KONDO" userId="9fa03b69b9a2556c" providerId="LiveId" clId="{82AED16E-A780-4A42-9B0A-0414ECA24F80}" dt="2021-09-27T18:48:52.766" v="6407" actId="478"/>
          <ac:picMkLst>
            <pc:docMk/>
            <pc:sldMk cId="1828857180" sldId="263"/>
            <ac:picMk id="59" creationId="{81CD674A-166E-4A7D-B822-E51FAB453A9B}"/>
          </ac:picMkLst>
        </pc:picChg>
        <pc:picChg chg="add del mod">
          <ac:chgData name="Fabrice KONDO" userId="9fa03b69b9a2556c" providerId="LiveId" clId="{82AED16E-A780-4A42-9B0A-0414ECA24F80}" dt="2021-09-27T18:48:55.772" v="6410" actId="478"/>
          <ac:picMkLst>
            <pc:docMk/>
            <pc:sldMk cId="1828857180" sldId="263"/>
            <ac:picMk id="60" creationId="{760ED200-1F59-4BAD-B362-AD7662B51ACB}"/>
          </ac:picMkLst>
        </pc:picChg>
        <pc:picChg chg="add del mod">
          <ac:chgData name="Fabrice KONDO" userId="9fa03b69b9a2556c" providerId="LiveId" clId="{82AED16E-A780-4A42-9B0A-0414ECA24F80}" dt="2021-09-27T18:49:09.552" v="6413" actId="478"/>
          <ac:picMkLst>
            <pc:docMk/>
            <pc:sldMk cId="1828857180" sldId="263"/>
            <ac:picMk id="61" creationId="{5EB1D04D-C9E3-4FD9-A1A4-6707F69FA503}"/>
          </ac:picMkLst>
        </pc:picChg>
        <pc:picChg chg="add del mod">
          <ac:chgData name="Fabrice KONDO" userId="9fa03b69b9a2556c" providerId="LiveId" clId="{82AED16E-A780-4A42-9B0A-0414ECA24F80}" dt="2021-09-27T18:44:19.945" v="6400" actId="478"/>
          <ac:picMkLst>
            <pc:docMk/>
            <pc:sldMk cId="1828857180" sldId="263"/>
            <ac:picMk id="62" creationId="{C7FB4DED-779E-4557-ABEF-8170D82414AF}"/>
          </ac:picMkLst>
        </pc:picChg>
        <pc:picChg chg="add del mod">
          <ac:chgData name="Fabrice KONDO" userId="9fa03b69b9a2556c" providerId="LiveId" clId="{82AED16E-A780-4A42-9B0A-0414ECA24F80}" dt="2021-09-27T18:48:56.727" v="6411" actId="478"/>
          <ac:picMkLst>
            <pc:docMk/>
            <pc:sldMk cId="1828857180" sldId="263"/>
            <ac:picMk id="63" creationId="{4F02A74C-D369-4ACD-8673-E7D548A50705}"/>
          </ac:picMkLst>
        </pc:picChg>
      </pc:sldChg>
      <pc:sldChg chg="addSp delSp modSp add mod ord modTransition delAnim modAnim modNotesTx">
        <pc:chgData name="Fabrice KONDO" userId="9fa03b69b9a2556c" providerId="LiveId" clId="{82AED16E-A780-4A42-9B0A-0414ECA24F80}" dt="2021-09-27T19:59:20.508" v="6732" actId="20577"/>
        <pc:sldMkLst>
          <pc:docMk/>
          <pc:sldMk cId="1107822036" sldId="264"/>
        </pc:sldMkLst>
        <pc:spChg chg="mod">
          <ac:chgData name="Fabrice KONDO" userId="9fa03b69b9a2556c" providerId="LiveId" clId="{82AED16E-A780-4A42-9B0A-0414ECA24F80}" dt="2021-09-26T01:52:16.334" v="1342" actId="14100"/>
          <ac:spMkLst>
            <pc:docMk/>
            <pc:sldMk cId="1107822036" sldId="264"/>
            <ac:spMk id="4" creationId="{1700F639-30C2-43F5-A46B-DB8FF0216BFC}"/>
          </ac:spMkLst>
        </pc:spChg>
        <pc:spChg chg="mod">
          <ac:chgData name="Fabrice KONDO" userId="9fa03b69b9a2556c" providerId="LiveId" clId="{82AED16E-A780-4A42-9B0A-0414ECA24F80}" dt="2021-09-27T17:51:56.469" v="6054" actId="1076"/>
          <ac:spMkLst>
            <pc:docMk/>
            <pc:sldMk cId="1107822036" sldId="264"/>
            <ac:spMk id="13" creationId="{60B63909-494B-4664-AF62-684FD188A43D}"/>
          </ac:spMkLst>
        </pc:spChg>
        <pc:spChg chg="del">
          <ac:chgData name="Fabrice KONDO" userId="9fa03b69b9a2556c" providerId="LiveId" clId="{82AED16E-A780-4A42-9B0A-0414ECA24F80}" dt="2021-09-26T01:53:24.806" v="1343" actId="478"/>
          <ac:spMkLst>
            <pc:docMk/>
            <pc:sldMk cId="1107822036" sldId="264"/>
            <ac:spMk id="15" creationId="{728925CB-9F8F-40C7-A99E-A36DBEC01902}"/>
          </ac:spMkLst>
        </pc:spChg>
        <pc:spChg chg="del mod">
          <ac:chgData name="Fabrice KONDO" userId="9fa03b69b9a2556c" providerId="LiveId" clId="{82AED16E-A780-4A42-9B0A-0414ECA24F80}" dt="2021-09-26T01:58:57.859" v="1386" actId="478"/>
          <ac:spMkLst>
            <pc:docMk/>
            <pc:sldMk cId="1107822036" sldId="264"/>
            <ac:spMk id="16" creationId="{0AAAD582-E94D-4A59-8DFE-79D442EBADB8}"/>
          </ac:spMkLst>
        </pc:spChg>
        <pc:spChg chg="del mod">
          <ac:chgData name="Fabrice KONDO" userId="9fa03b69b9a2556c" providerId="LiveId" clId="{82AED16E-A780-4A42-9B0A-0414ECA24F80}" dt="2021-09-27T12:37:09.402" v="3771" actId="478"/>
          <ac:spMkLst>
            <pc:docMk/>
            <pc:sldMk cId="1107822036" sldId="264"/>
            <ac:spMk id="17" creationId="{162640C8-E1B1-4CD4-9BDC-07C011BA9C8C}"/>
          </ac:spMkLst>
        </pc:spChg>
        <pc:spChg chg="del mod">
          <ac:chgData name="Fabrice KONDO" userId="9fa03b69b9a2556c" providerId="LiveId" clId="{82AED16E-A780-4A42-9B0A-0414ECA24F80}" dt="2021-09-27T12:37:13.827" v="3773" actId="478"/>
          <ac:spMkLst>
            <pc:docMk/>
            <pc:sldMk cId="1107822036" sldId="264"/>
            <ac:spMk id="18" creationId="{E67DEFC4-68B5-4BA0-A3C6-82B22AF90D4C}"/>
          </ac:spMkLst>
        </pc:spChg>
        <pc:spChg chg="del mod">
          <ac:chgData name="Fabrice KONDO" userId="9fa03b69b9a2556c" providerId="LiveId" clId="{82AED16E-A780-4A42-9B0A-0414ECA24F80}" dt="2021-09-27T12:37:22.391" v="3776" actId="478"/>
          <ac:spMkLst>
            <pc:docMk/>
            <pc:sldMk cId="1107822036" sldId="264"/>
            <ac:spMk id="19" creationId="{A3ACBC6A-5D5C-4571-B8A1-35775120258D}"/>
          </ac:spMkLst>
        </pc:spChg>
        <pc:spChg chg="del">
          <ac:chgData name="Fabrice KONDO" userId="9fa03b69b9a2556c" providerId="LiveId" clId="{82AED16E-A780-4A42-9B0A-0414ECA24F80}" dt="2021-09-26T01:58:56.446" v="1385" actId="478"/>
          <ac:spMkLst>
            <pc:docMk/>
            <pc:sldMk cId="1107822036" sldId="264"/>
            <ac:spMk id="20" creationId="{53797381-C0C8-432F-8D0A-FC30761EDDCD}"/>
          </ac:spMkLst>
        </pc:spChg>
        <pc:spChg chg="add mod">
          <ac:chgData name="Fabrice KONDO" userId="9fa03b69b9a2556c" providerId="LiveId" clId="{82AED16E-A780-4A42-9B0A-0414ECA24F80}" dt="2021-09-27T17:54:54.425" v="6100" actId="1076"/>
          <ac:spMkLst>
            <pc:docMk/>
            <pc:sldMk cId="1107822036" sldId="264"/>
            <ac:spMk id="21" creationId="{A5F0EE32-FFBD-469F-9C19-D15F64927B84}"/>
          </ac:spMkLst>
        </pc:spChg>
        <pc:spChg chg="add mod">
          <ac:chgData name="Fabrice KONDO" userId="9fa03b69b9a2556c" providerId="LiveId" clId="{82AED16E-A780-4A42-9B0A-0414ECA24F80}" dt="2021-09-27T17:54:56.447" v="6101" actId="1076"/>
          <ac:spMkLst>
            <pc:docMk/>
            <pc:sldMk cId="1107822036" sldId="264"/>
            <ac:spMk id="22" creationId="{28013978-4452-4A97-82E0-D3ED1EFFB963}"/>
          </ac:spMkLst>
        </pc:spChg>
        <pc:spChg chg="add mod">
          <ac:chgData name="Fabrice KONDO" userId="9fa03b69b9a2556c" providerId="LiveId" clId="{82AED16E-A780-4A42-9B0A-0414ECA24F80}" dt="2021-09-27T17:54:48.985" v="6098" actId="1076"/>
          <ac:spMkLst>
            <pc:docMk/>
            <pc:sldMk cId="1107822036" sldId="264"/>
            <ac:spMk id="25" creationId="{43A4C7EB-56A0-435F-B4B0-BFF69B964709}"/>
          </ac:spMkLst>
        </pc:spChg>
        <pc:spChg chg="add mod">
          <ac:chgData name="Fabrice KONDO" userId="9fa03b69b9a2556c" providerId="LiveId" clId="{82AED16E-A780-4A42-9B0A-0414ECA24F80}" dt="2021-09-27T17:54:48.985" v="6098" actId="1076"/>
          <ac:spMkLst>
            <pc:docMk/>
            <pc:sldMk cId="1107822036" sldId="264"/>
            <ac:spMk id="26" creationId="{0F696AE4-092B-45C2-B058-652D23388667}"/>
          </ac:spMkLst>
        </pc:spChg>
        <pc:spChg chg="del mod">
          <ac:chgData name="Fabrice KONDO" userId="9fa03b69b9a2556c" providerId="LiveId" clId="{82AED16E-A780-4A42-9B0A-0414ECA24F80}" dt="2021-09-27T12:37:18.831" v="3774" actId="478"/>
          <ac:spMkLst>
            <pc:docMk/>
            <pc:sldMk cId="1107822036" sldId="264"/>
            <ac:spMk id="28" creationId="{4A50D87A-19C1-45DC-8088-E559B4B541B5}"/>
          </ac:spMkLst>
        </pc:spChg>
        <pc:spChg chg="del mod">
          <ac:chgData name="Fabrice KONDO" userId="9fa03b69b9a2556c" providerId="LiveId" clId="{82AED16E-A780-4A42-9B0A-0414ECA24F80}" dt="2021-09-27T12:37:27.085" v="3778" actId="478"/>
          <ac:spMkLst>
            <pc:docMk/>
            <pc:sldMk cId="1107822036" sldId="264"/>
            <ac:spMk id="29" creationId="{A14B9A63-A0F8-426E-9F17-95CFDD9E23D8}"/>
          </ac:spMkLst>
        </pc:spChg>
        <pc:spChg chg="add mod">
          <ac:chgData name="Fabrice KONDO" userId="9fa03b69b9a2556c" providerId="LiveId" clId="{82AED16E-A780-4A42-9B0A-0414ECA24F80}" dt="2021-09-27T17:55:47.116" v="6114" actId="20577"/>
          <ac:spMkLst>
            <pc:docMk/>
            <pc:sldMk cId="1107822036" sldId="264"/>
            <ac:spMk id="30" creationId="{F5874D74-56C3-432B-B61E-21F886B15AC4}"/>
          </ac:spMkLst>
        </pc:spChg>
        <pc:spChg chg="add mod">
          <ac:chgData name="Fabrice KONDO" userId="9fa03b69b9a2556c" providerId="LiveId" clId="{82AED16E-A780-4A42-9B0A-0414ECA24F80}" dt="2021-09-27T17:55:06.106" v="6105" actId="1076"/>
          <ac:spMkLst>
            <pc:docMk/>
            <pc:sldMk cId="1107822036" sldId="264"/>
            <ac:spMk id="31" creationId="{B7D6D1D3-BEF9-450F-A8CE-52B53EF01794}"/>
          </ac:spMkLst>
        </pc:spChg>
        <pc:spChg chg="mod">
          <ac:chgData name="Fabrice KONDO" userId="9fa03b69b9a2556c" providerId="LiveId" clId="{82AED16E-A780-4A42-9B0A-0414ECA24F80}" dt="2021-09-26T01:53:45.480" v="1348" actId="207"/>
          <ac:spMkLst>
            <pc:docMk/>
            <pc:sldMk cId="1107822036" sldId="264"/>
            <ac:spMk id="55" creationId="{D6420F17-8B32-4B44-B701-3E7F09DBF605}"/>
          </ac:spMkLst>
        </pc:spChg>
        <pc:spChg chg="mod">
          <ac:chgData name="Fabrice KONDO" userId="9fa03b69b9a2556c" providerId="LiveId" clId="{82AED16E-A780-4A42-9B0A-0414ECA24F80}" dt="2021-09-26T01:53:45.480" v="1348" actId="207"/>
          <ac:spMkLst>
            <pc:docMk/>
            <pc:sldMk cId="1107822036" sldId="264"/>
            <ac:spMk id="56" creationId="{34B70655-C94B-4696-94B7-5ABAD5E985E0}"/>
          </ac:spMkLst>
        </pc:spChg>
        <pc:spChg chg="mod">
          <ac:chgData name="Fabrice KONDO" userId="9fa03b69b9a2556c" providerId="LiveId" clId="{82AED16E-A780-4A42-9B0A-0414ECA24F80}" dt="2021-09-26T01:53:45.480" v="1348" actId="207"/>
          <ac:spMkLst>
            <pc:docMk/>
            <pc:sldMk cId="1107822036" sldId="264"/>
            <ac:spMk id="57" creationId="{F588CCB0-C52D-4AF4-AAA2-F63D6B2B70DB}"/>
          </ac:spMkLst>
        </pc:spChg>
        <pc:spChg chg="mod">
          <ac:chgData name="Fabrice KONDO" userId="9fa03b69b9a2556c" providerId="LiveId" clId="{82AED16E-A780-4A42-9B0A-0414ECA24F80}" dt="2021-09-26T01:54:44.907" v="1360"/>
          <ac:spMkLst>
            <pc:docMk/>
            <pc:sldMk cId="1107822036" sldId="264"/>
            <ac:spMk id="59" creationId="{474C2D55-4F1E-40DD-976E-4F2BD3B57296}"/>
          </ac:spMkLst>
        </pc:spChg>
        <pc:spChg chg="mod">
          <ac:chgData name="Fabrice KONDO" userId="9fa03b69b9a2556c" providerId="LiveId" clId="{82AED16E-A780-4A42-9B0A-0414ECA24F80}" dt="2021-09-26T01:54:44.907" v="1360"/>
          <ac:spMkLst>
            <pc:docMk/>
            <pc:sldMk cId="1107822036" sldId="264"/>
            <ac:spMk id="60" creationId="{E96B248B-C4C1-4511-895C-E6497896C62D}"/>
          </ac:spMkLst>
        </pc:spChg>
        <pc:spChg chg="mod">
          <ac:chgData name="Fabrice KONDO" userId="9fa03b69b9a2556c" providerId="LiveId" clId="{82AED16E-A780-4A42-9B0A-0414ECA24F80}" dt="2021-09-26T01:54:44.907" v="1360"/>
          <ac:spMkLst>
            <pc:docMk/>
            <pc:sldMk cId="1107822036" sldId="264"/>
            <ac:spMk id="61" creationId="{68E85F69-B4BE-4FA6-A553-27B84D661449}"/>
          </ac:spMkLst>
        </pc:spChg>
        <pc:spChg chg="add mod">
          <ac:chgData name="Fabrice KONDO" userId="9fa03b69b9a2556c" providerId="LiveId" clId="{82AED16E-A780-4A42-9B0A-0414ECA24F80}" dt="2021-09-27T17:52:01.150" v="6055" actId="1076"/>
          <ac:spMkLst>
            <pc:docMk/>
            <pc:sldMk cId="1107822036" sldId="264"/>
            <ac:spMk id="62" creationId="{2B043B14-B89B-4935-897B-53FE4A56F22E}"/>
          </ac:spMkLst>
        </pc:spChg>
        <pc:spChg chg="add del mod">
          <ac:chgData name="Fabrice KONDO" userId="9fa03b69b9a2556c" providerId="LiveId" clId="{82AED16E-A780-4A42-9B0A-0414ECA24F80}" dt="2021-09-27T12:37:42.551" v="3780" actId="478"/>
          <ac:spMkLst>
            <pc:docMk/>
            <pc:sldMk cId="1107822036" sldId="264"/>
            <ac:spMk id="63" creationId="{FFC77AEA-70EC-4FD0-B04D-D013B5AB58FA}"/>
          </ac:spMkLst>
        </pc:spChg>
        <pc:spChg chg="add del mod">
          <ac:chgData name="Fabrice KONDO" userId="9fa03b69b9a2556c" providerId="LiveId" clId="{82AED16E-A780-4A42-9B0A-0414ECA24F80}" dt="2021-09-27T12:37:39.403" v="3779" actId="478"/>
          <ac:spMkLst>
            <pc:docMk/>
            <pc:sldMk cId="1107822036" sldId="264"/>
            <ac:spMk id="64" creationId="{E81EE805-C917-4A81-959A-F96F57398D03}"/>
          </ac:spMkLst>
        </pc:spChg>
        <pc:spChg chg="add del mod">
          <ac:chgData name="Fabrice KONDO" userId="9fa03b69b9a2556c" providerId="LiveId" clId="{82AED16E-A780-4A42-9B0A-0414ECA24F80}" dt="2021-09-27T12:37:39.403" v="3779" actId="478"/>
          <ac:spMkLst>
            <pc:docMk/>
            <pc:sldMk cId="1107822036" sldId="264"/>
            <ac:spMk id="65" creationId="{B81D8568-C05F-4380-B0FF-2B1E268ECA64}"/>
          </ac:spMkLst>
        </pc:spChg>
        <pc:spChg chg="add del mod">
          <ac:chgData name="Fabrice KONDO" userId="9fa03b69b9a2556c" providerId="LiveId" clId="{82AED16E-A780-4A42-9B0A-0414ECA24F80}" dt="2021-09-27T12:37:39.403" v="3779" actId="478"/>
          <ac:spMkLst>
            <pc:docMk/>
            <pc:sldMk cId="1107822036" sldId="264"/>
            <ac:spMk id="66" creationId="{8F1DB45B-EE56-4C8A-A663-E287D10B1F80}"/>
          </ac:spMkLst>
        </pc:spChg>
        <pc:spChg chg="add del mod">
          <ac:chgData name="Fabrice KONDO" userId="9fa03b69b9a2556c" providerId="LiveId" clId="{82AED16E-A780-4A42-9B0A-0414ECA24F80}" dt="2021-09-27T12:37:39.403" v="3779" actId="478"/>
          <ac:spMkLst>
            <pc:docMk/>
            <pc:sldMk cId="1107822036" sldId="264"/>
            <ac:spMk id="67" creationId="{F54E909E-DC9E-465E-A3D3-D92655F1EECA}"/>
          </ac:spMkLst>
        </pc:spChg>
        <pc:grpChg chg="del">
          <ac:chgData name="Fabrice KONDO" userId="9fa03b69b9a2556c" providerId="LiveId" clId="{82AED16E-A780-4A42-9B0A-0414ECA24F80}" dt="2021-09-26T01:58:42.436" v="1379" actId="478"/>
          <ac:grpSpMkLst>
            <pc:docMk/>
            <pc:sldMk cId="1107822036" sldId="264"/>
            <ac:grpSpMk id="10" creationId="{7F961070-726C-48D8-826A-88A50A88BE3F}"/>
          </ac:grpSpMkLst>
        </pc:grpChg>
        <pc:grpChg chg="del">
          <ac:chgData name="Fabrice KONDO" userId="9fa03b69b9a2556c" providerId="LiveId" clId="{82AED16E-A780-4A42-9B0A-0414ECA24F80}" dt="2021-09-26T01:58:44.163" v="1380" actId="478"/>
          <ac:grpSpMkLst>
            <pc:docMk/>
            <pc:sldMk cId="1107822036" sldId="264"/>
            <ac:grpSpMk id="21" creationId="{388786EB-4DD6-4BD4-B333-1C09C00E329B}"/>
          </ac:grpSpMkLst>
        </pc:grpChg>
        <pc:grpChg chg="del">
          <ac:chgData name="Fabrice KONDO" userId="9fa03b69b9a2556c" providerId="LiveId" clId="{82AED16E-A780-4A42-9B0A-0414ECA24F80}" dt="2021-09-26T01:58:51.754" v="1382" actId="478"/>
          <ac:grpSpMkLst>
            <pc:docMk/>
            <pc:sldMk cId="1107822036" sldId="264"/>
            <ac:grpSpMk id="30" creationId="{579F27C2-D0F5-45B8-BBEE-65EE8AA1D3B2}"/>
          </ac:grpSpMkLst>
        </pc:grpChg>
        <pc:grpChg chg="del">
          <ac:chgData name="Fabrice KONDO" userId="9fa03b69b9a2556c" providerId="LiveId" clId="{82AED16E-A780-4A42-9B0A-0414ECA24F80}" dt="2021-09-26T01:58:50.400" v="1381" actId="478"/>
          <ac:grpSpMkLst>
            <pc:docMk/>
            <pc:sldMk cId="1107822036" sldId="264"/>
            <ac:grpSpMk id="36" creationId="{626250D0-4C63-4BDF-9335-39D98B773981}"/>
          </ac:grpSpMkLst>
        </pc:grpChg>
        <pc:grpChg chg="del">
          <ac:chgData name="Fabrice KONDO" userId="9fa03b69b9a2556c" providerId="LiveId" clId="{82AED16E-A780-4A42-9B0A-0414ECA24F80}" dt="2021-09-26T01:58:52.837" v="1383" actId="478"/>
          <ac:grpSpMkLst>
            <pc:docMk/>
            <pc:sldMk cId="1107822036" sldId="264"/>
            <ac:grpSpMk id="42" creationId="{48CE6523-2E61-430D-8A82-8F72426FA5EC}"/>
          </ac:grpSpMkLst>
        </pc:grpChg>
        <pc:grpChg chg="del">
          <ac:chgData name="Fabrice KONDO" userId="9fa03b69b9a2556c" providerId="LiveId" clId="{82AED16E-A780-4A42-9B0A-0414ECA24F80}" dt="2021-09-26T01:58:54.499" v="1384" actId="478"/>
          <ac:grpSpMkLst>
            <pc:docMk/>
            <pc:sldMk cId="1107822036" sldId="264"/>
            <ac:grpSpMk id="48" creationId="{E2011C1F-48C7-4179-8649-0549BD7DA4C9}"/>
          </ac:grpSpMkLst>
        </pc:grpChg>
        <pc:grpChg chg="add mod">
          <ac:chgData name="Fabrice KONDO" userId="9fa03b69b9a2556c" providerId="LiveId" clId="{82AED16E-A780-4A42-9B0A-0414ECA24F80}" dt="2021-09-26T01:53:45.480" v="1348" actId="207"/>
          <ac:grpSpMkLst>
            <pc:docMk/>
            <pc:sldMk cId="1107822036" sldId="264"/>
            <ac:grpSpMk id="54" creationId="{37C359FC-44F3-4391-BB68-512A2B456BB9}"/>
          </ac:grpSpMkLst>
        </pc:grpChg>
        <pc:grpChg chg="add del mod">
          <ac:chgData name="Fabrice KONDO" userId="9fa03b69b9a2556c" providerId="LiveId" clId="{82AED16E-A780-4A42-9B0A-0414ECA24F80}" dt="2021-09-26T01:54:46.413" v="1361"/>
          <ac:grpSpMkLst>
            <pc:docMk/>
            <pc:sldMk cId="1107822036" sldId="264"/>
            <ac:grpSpMk id="58" creationId="{08E7E9C3-1101-47C7-81BD-4F1CFEBB3D5D}"/>
          </ac:grpSpMkLst>
        </pc:grpChg>
        <pc:picChg chg="add mod">
          <ac:chgData name="Fabrice KONDO" userId="9fa03b69b9a2556c" providerId="LiveId" clId="{82AED16E-A780-4A42-9B0A-0414ECA24F80}" dt="2021-09-27T17:52:04.206" v="6056" actId="1076"/>
          <ac:picMkLst>
            <pc:docMk/>
            <pc:sldMk cId="1107822036" sldId="264"/>
            <ac:picMk id="3" creationId="{B0E3A054-438C-449A-A795-A882B1F53A28}"/>
          </ac:picMkLst>
        </pc:picChg>
        <pc:picChg chg="add mod">
          <ac:chgData name="Fabrice KONDO" userId="9fa03b69b9a2556c" providerId="LiveId" clId="{82AED16E-A780-4A42-9B0A-0414ECA24F80}" dt="2021-09-27T17:54:58.831" v="6103" actId="1076"/>
          <ac:picMkLst>
            <pc:docMk/>
            <pc:sldMk cId="1107822036" sldId="264"/>
            <ac:picMk id="6" creationId="{7DFE00E3-115A-43DF-BEFD-8910F637BF15}"/>
          </ac:picMkLst>
        </pc:picChg>
        <pc:picChg chg="add mod">
          <ac:chgData name="Fabrice KONDO" userId="9fa03b69b9a2556c" providerId="LiveId" clId="{82AED16E-A780-4A42-9B0A-0414ECA24F80}" dt="2021-09-27T18:01:09.801" v="6146" actId="1076"/>
          <ac:picMkLst>
            <pc:docMk/>
            <pc:sldMk cId="1107822036" sldId="264"/>
            <ac:picMk id="8" creationId="{4517040E-A857-46F8-8FCC-821965C66103}"/>
          </ac:picMkLst>
        </pc:picChg>
        <pc:picChg chg="add mod">
          <ac:chgData name="Fabrice KONDO" userId="9fa03b69b9a2556c" providerId="LiveId" clId="{82AED16E-A780-4A42-9B0A-0414ECA24F80}" dt="2021-09-27T18:01:08.386" v="6145" actId="1076"/>
          <ac:picMkLst>
            <pc:docMk/>
            <pc:sldMk cId="1107822036" sldId="264"/>
            <ac:picMk id="10" creationId="{E82BA254-87AE-43EB-A53C-295A1FBCBBB1}"/>
          </ac:picMkLst>
        </pc:picChg>
      </pc:sldChg>
      <pc:sldChg chg="addSp delSp modSp add del mod ord modTransition modAnim modNotesTx">
        <pc:chgData name="Fabrice KONDO" userId="9fa03b69b9a2556c" providerId="LiveId" clId="{82AED16E-A780-4A42-9B0A-0414ECA24F80}" dt="2021-09-27T13:00:20.129" v="4178" actId="47"/>
        <pc:sldMkLst>
          <pc:docMk/>
          <pc:sldMk cId="2726416213" sldId="265"/>
        </pc:sldMkLst>
        <pc:spChg chg="mod">
          <ac:chgData name="Fabrice KONDO" userId="9fa03b69b9a2556c" providerId="LiveId" clId="{82AED16E-A780-4A42-9B0A-0414ECA24F80}" dt="2021-09-26T02:16:52.627" v="1578"/>
          <ac:spMkLst>
            <pc:docMk/>
            <pc:sldMk cId="2726416213" sldId="265"/>
            <ac:spMk id="13" creationId="{60B63909-494B-4664-AF62-684FD188A43D}"/>
          </ac:spMkLst>
        </pc:spChg>
        <pc:spChg chg="mod">
          <ac:chgData name="Fabrice KONDO" userId="9fa03b69b9a2556c" providerId="LiveId" clId="{82AED16E-A780-4A42-9B0A-0414ECA24F80}" dt="2021-09-26T02:17:30.885" v="1582" actId="14100"/>
          <ac:spMkLst>
            <pc:docMk/>
            <pc:sldMk cId="2726416213" sldId="265"/>
            <ac:spMk id="17" creationId="{162640C8-E1B1-4CD4-9BDC-07C011BA9C8C}"/>
          </ac:spMkLst>
        </pc:spChg>
        <pc:spChg chg="mod">
          <ac:chgData name="Fabrice KONDO" userId="9fa03b69b9a2556c" providerId="LiveId" clId="{82AED16E-A780-4A42-9B0A-0414ECA24F80}" dt="2021-09-26T02:24:37.185" v="1699" actId="20577"/>
          <ac:spMkLst>
            <pc:docMk/>
            <pc:sldMk cId="2726416213" sldId="265"/>
            <ac:spMk id="18" creationId="{E67DEFC4-68B5-4BA0-A3C6-82B22AF90D4C}"/>
          </ac:spMkLst>
        </pc:spChg>
        <pc:spChg chg="mod">
          <ac:chgData name="Fabrice KONDO" userId="9fa03b69b9a2556c" providerId="LiveId" clId="{82AED16E-A780-4A42-9B0A-0414ECA24F80}" dt="2021-09-26T02:22:27.208" v="1689" actId="1076"/>
          <ac:spMkLst>
            <pc:docMk/>
            <pc:sldMk cId="2726416213" sldId="265"/>
            <ac:spMk id="19" creationId="{A3ACBC6A-5D5C-4571-B8A1-35775120258D}"/>
          </ac:spMkLst>
        </pc:spChg>
        <pc:spChg chg="add mod">
          <ac:chgData name="Fabrice KONDO" userId="9fa03b69b9a2556c" providerId="LiveId" clId="{82AED16E-A780-4A42-9B0A-0414ECA24F80}" dt="2021-09-26T18:59:19.462" v="2591" actId="1076"/>
          <ac:spMkLst>
            <pc:docMk/>
            <pc:sldMk cId="2726416213" sldId="265"/>
            <ac:spMk id="20" creationId="{1FAC823D-AED4-48ED-AAEC-22B53C17361C}"/>
          </ac:spMkLst>
        </pc:spChg>
        <pc:spChg chg="mod">
          <ac:chgData name="Fabrice KONDO" userId="9fa03b69b9a2556c" providerId="LiveId" clId="{82AED16E-A780-4A42-9B0A-0414ECA24F80}" dt="2021-09-26T02:24:41.930" v="1701" actId="20577"/>
          <ac:spMkLst>
            <pc:docMk/>
            <pc:sldMk cId="2726416213" sldId="265"/>
            <ac:spMk id="28" creationId="{4A50D87A-19C1-45DC-8088-E559B4B541B5}"/>
          </ac:spMkLst>
        </pc:spChg>
        <pc:spChg chg="mod">
          <ac:chgData name="Fabrice KONDO" userId="9fa03b69b9a2556c" providerId="LiveId" clId="{82AED16E-A780-4A42-9B0A-0414ECA24F80}" dt="2021-09-26T02:24:44.988" v="1703" actId="20577"/>
          <ac:spMkLst>
            <pc:docMk/>
            <pc:sldMk cId="2726416213" sldId="265"/>
            <ac:spMk id="29" creationId="{A14B9A63-A0F8-426E-9F17-95CFDD9E23D8}"/>
          </ac:spMkLst>
        </pc:spChg>
        <pc:spChg chg="mod">
          <ac:chgData name="Fabrice KONDO" userId="9fa03b69b9a2556c" providerId="LiveId" clId="{82AED16E-A780-4A42-9B0A-0414ECA24F80}" dt="2021-09-26T02:17:41.939" v="1584" actId="1076"/>
          <ac:spMkLst>
            <pc:docMk/>
            <pc:sldMk cId="2726416213" sldId="265"/>
            <ac:spMk id="63" creationId="{FFC77AEA-70EC-4FD0-B04D-D013B5AB58FA}"/>
          </ac:spMkLst>
        </pc:spChg>
        <pc:spChg chg="mod">
          <ac:chgData name="Fabrice KONDO" userId="9fa03b69b9a2556c" providerId="LiveId" clId="{82AED16E-A780-4A42-9B0A-0414ECA24F80}" dt="2021-09-26T02:22:37.600" v="1694" actId="1076"/>
          <ac:spMkLst>
            <pc:docMk/>
            <pc:sldMk cId="2726416213" sldId="265"/>
            <ac:spMk id="64" creationId="{E81EE805-C917-4A81-959A-F96F57398D03}"/>
          </ac:spMkLst>
        </pc:spChg>
        <pc:spChg chg="del">
          <ac:chgData name="Fabrice KONDO" userId="9fa03b69b9a2556c" providerId="LiveId" clId="{82AED16E-A780-4A42-9B0A-0414ECA24F80}" dt="2021-09-26T02:20:37.397" v="1677" actId="478"/>
          <ac:spMkLst>
            <pc:docMk/>
            <pc:sldMk cId="2726416213" sldId="265"/>
            <ac:spMk id="65" creationId="{B81D8568-C05F-4380-B0FF-2B1E268ECA64}"/>
          </ac:spMkLst>
        </pc:spChg>
        <pc:spChg chg="mod">
          <ac:chgData name="Fabrice KONDO" userId="9fa03b69b9a2556c" providerId="LiveId" clId="{82AED16E-A780-4A42-9B0A-0414ECA24F80}" dt="2021-09-26T02:22:33.608" v="1692" actId="1076"/>
          <ac:spMkLst>
            <pc:docMk/>
            <pc:sldMk cId="2726416213" sldId="265"/>
            <ac:spMk id="66" creationId="{8F1DB45B-EE56-4C8A-A663-E287D10B1F80}"/>
          </ac:spMkLst>
        </pc:spChg>
        <pc:spChg chg="mod">
          <ac:chgData name="Fabrice KONDO" userId="9fa03b69b9a2556c" providerId="LiveId" clId="{82AED16E-A780-4A42-9B0A-0414ECA24F80}" dt="2021-09-26T02:22:24.264" v="1688" actId="1076"/>
          <ac:spMkLst>
            <pc:docMk/>
            <pc:sldMk cId="2726416213" sldId="265"/>
            <ac:spMk id="67" creationId="{F54E909E-DC9E-465E-A3D3-D92655F1EECA}"/>
          </ac:spMkLst>
        </pc:spChg>
      </pc:sldChg>
      <pc:sldChg chg="delSp modSp add del mod modTransition modAnim modNotesTx">
        <pc:chgData name="Fabrice KONDO" userId="9fa03b69b9a2556c" providerId="LiveId" clId="{82AED16E-A780-4A42-9B0A-0414ECA24F80}" dt="2021-09-27T12:38:23.931" v="3785" actId="47"/>
        <pc:sldMkLst>
          <pc:docMk/>
          <pc:sldMk cId="2489223356" sldId="266"/>
        </pc:sldMkLst>
        <pc:spChg chg="mod">
          <ac:chgData name="Fabrice KONDO" userId="9fa03b69b9a2556c" providerId="LiveId" clId="{82AED16E-A780-4A42-9B0A-0414ECA24F80}" dt="2021-09-26T02:24:52.512" v="1716" actId="20577"/>
          <ac:spMkLst>
            <pc:docMk/>
            <pc:sldMk cId="2489223356" sldId="266"/>
            <ac:spMk id="13" creationId="{60B63909-494B-4664-AF62-684FD188A43D}"/>
          </ac:spMkLst>
        </pc:spChg>
        <pc:spChg chg="mod">
          <ac:chgData name="Fabrice KONDO" userId="9fa03b69b9a2556c" providerId="LiveId" clId="{82AED16E-A780-4A42-9B0A-0414ECA24F80}" dt="2021-09-26T02:24:56.503" v="1717"/>
          <ac:spMkLst>
            <pc:docMk/>
            <pc:sldMk cId="2489223356" sldId="266"/>
            <ac:spMk id="17" creationId="{162640C8-E1B1-4CD4-9BDC-07C011BA9C8C}"/>
          </ac:spMkLst>
        </pc:spChg>
        <pc:spChg chg="mod">
          <ac:chgData name="Fabrice KONDO" userId="9fa03b69b9a2556c" providerId="LiveId" clId="{82AED16E-A780-4A42-9B0A-0414ECA24F80}" dt="2021-09-26T02:26:38.538" v="1801" actId="20577"/>
          <ac:spMkLst>
            <pc:docMk/>
            <pc:sldMk cId="2489223356" sldId="266"/>
            <ac:spMk id="18" creationId="{E67DEFC4-68B5-4BA0-A3C6-82B22AF90D4C}"/>
          </ac:spMkLst>
        </pc:spChg>
        <pc:spChg chg="mod">
          <ac:chgData name="Fabrice KONDO" userId="9fa03b69b9a2556c" providerId="LiveId" clId="{82AED16E-A780-4A42-9B0A-0414ECA24F80}" dt="2021-09-26T02:29:18.495" v="1869" actId="1037"/>
          <ac:spMkLst>
            <pc:docMk/>
            <pc:sldMk cId="2489223356" sldId="266"/>
            <ac:spMk id="19" creationId="{A3ACBC6A-5D5C-4571-B8A1-35775120258D}"/>
          </ac:spMkLst>
        </pc:spChg>
        <pc:spChg chg="mod">
          <ac:chgData name="Fabrice KONDO" userId="9fa03b69b9a2556c" providerId="LiveId" clId="{82AED16E-A780-4A42-9B0A-0414ECA24F80}" dt="2021-09-26T02:29:05.413" v="1860" actId="1076"/>
          <ac:spMkLst>
            <pc:docMk/>
            <pc:sldMk cId="2489223356" sldId="266"/>
            <ac:spMk id="20" creationId="{1FAC823D-AED4-48ED-AAEC-22B53C17361C}"/>
          </ac:spMkLst>
        </pc:spChg>
        <pc:spChg chg="mod">
          <ac:chgData name="Fabrice KONDO" userId="9fa03b69b9a2556c" providerId="LiveId" clId="{82AED16E-A780-4A42-9B0A-0414ECA24F80}" dt="2021-09-26T02:29:08.628" v="1862" actId="20577"/>
          <ac:spMkLst>
            <pc:docMk/>
            <pc:sldMk cId="2489223356" sldId="266"/>
            <ac:spMk id="28" creationId="{4A50D87A-19C1-45DC-8088-E559B4B541B5}"/>
          </ac:spMkLst>
        </pc:spChg>
        <pc:spChg chg="del mod">
          <ac:chgData name="Fabrice KONDO" userId="9fa03b69b9a2556c" providerId="LiveId" clId="{82AED16E-A780-4A42-9B0A-0414ECA24F80}" dt="2021-09-26T02:29:24.659" v="1871" actId="478"/>
          <ac:spMkLst>
            <pc:docMk/>
            <pc:sldMk cId="2489223356" sldId="266"/>
            <ac:spMk id="29" creationId="{A14B9A63-A0F8-426E-9F17-95CFDD9E23D8}"/>
          </ac:spMkLst>
        </pc:spChg>
        <pc:spChg chg="mod">
          <ac:chgData name="Fabrice KONDO" userId="9fa03b69b9a2556c" providerId="LiveId" clId="{82AED16E-A780-4A42-9B0A-0414ECA24F80}" dt="2021-09-26T02:25:50.790" v="1798" actId="1076"/>
          <ac:spMkLst>
            <pc:docMk/>
            <pc:sldMk cId="2489223356" sldId="266"/>
            <ac:spMk id="62" creationId="{2B043B14-B89B-4935-897B-53FE4A56F22E}"/>
          </ac:spMkLst>
        </pc:spChg>
        <pc:spChg chg="mod">
          <ac:chgData name="Fabrice KONDO" userId="9fa03b69b9a2556c" providerId="LiveId" clId="{82AED16E-A780-4A42-9B0A-0414ECA24F80}" dt="2021-09-26T02:25:01.246" v="1718" actId="1076"/>
          <ac:spMkLst>
            <pc:docMk/>
            <pc:sldMk cId="2489223356" sldId="266"/>
            <ac:spMk id="63" creationId="{FFC77AEA-70EC-4FD0-B04D-D013B5AB58FA}"/>
          </ac:spMkLst>
        </pc:spChg>
        <pc:spChg chg="mod">
          <ac:chgData name="Fabrice KONDO" userId="9fa03b69b9a2556c" providerId="LiveId" clId="{82AED16E-A780-4A42-9B0A-0414ECA24F80}" dt="2021-09-26T02:26:42.663" v="1802" actId="1076"/>
          <ac:spMkLst>
            <pc:docMk/>
            <pc:sldMk cId="2489223356" sldId="266"/>
            <ac:spMk id="64" creationId="{E81EE805-C917-4A81-959A-F96F57398D03}"/>
          </ac:spMkLst>
        </pc:spChg>
        <pc:spChg chg="mod">
          <ac:chgData name="Fabrice KONDO" userId="9fa03b69b9a2556c" providerId="LiveId" clId="{82AED16E-A780-4A42-9B0A-0414ECA24F80}" dt="2021-09-26T02:29:03.805" v="1859" actId="1076"/>
          <ac:spMkLst>
            <pc:docMk/>
            <pc:sldMk cId="2489223356" sldId="266"/>
            <ac:spMk id="66" creationId="{8F1DB45B-EE56-4C8A-A663-E287D10B1F80}"/>
          </ac:spMkLst>
        </pc:spChg>
        <pc:spChg chg="del">
          <ac:chgData name="Fabrice KONDO" userId="9fa03b69b9a2556c" providerId="LiveId" clId="{82AED16E-A780-4A42-9B0A-0414ECA24F80}" dt="2021-09-26T02:29:27.525" v="1872" actId="478"/>
          <ac:spMkLst>
            <pc:docMk/>
            <pc:sldMk cId="2489223356" sldId="266"/>
            <ac:spMk id="67" creationId="{F54E909E-DC9E-465E-A3D3-D92655F1EECA}"/>
          </ac:spMkLst>
        </pc:spChg>
      </pc:sldChg>
      <pc:sldChg chg="addSp modSp add del mod modTransition modAnim modNotesTx">
        <pc:chgData name="Fabrice KONDO" userId="9fa03b69b9a2556c" providerId="LiveId" clId="{82AED16E-A780-4A42-9B0A-0414ECA24F80}" dt="2021-09-27T12:38:26.782" v="3786" actId="47"/>
        <pc:sldMkLst>
          <pc:docMk/>
          <pc:sldMk cId="1394756793" sldId="267"/>
        </pc:sldMkLst>
        <pc:spChg chg="mod">
          <ac:chgData name="Fabrice KONDO" userId="9fa03b69b9a2556c" providerId="LiveId" clId="{82AED16E-A780-4A42-9B0A-0414ECA24F80}" dt="2021-09-26T02:29:52.608" v="1880" actId="20577"/>
          <ac:spMkLst>
            <pc:docMk/>
            <pc:sldMk cId="1394756793" sldId="267"/>
            <ac:spMk id="13" creationId="{60B63909-494B-4664-AF62-684FD188A43D}"/>
          </ac:spMkLst>
        </pc:spChg>
        <pc:spChg chg="mod">
          <ac:chgData name="Fabrice KONDO" userId="9fa03b69b9a2556c" providerId="LiveId" clId="{82AED16E-A780-4A42-9B0A-0414ECA24F80}" dt="2021-09-26T02:42:22.038" v="2169" actId="20577"/>
          <ac:spMkLst>
            <pc:docMk/>
            <pc:sldMk cId="1394756793" sldId="267"/>
            <ac:spMk id="17" creationId="{162640C8-E1B1-4CD4-9BDC-07C011BA9C8C}"/>
          </ac:spMkLst>
        </pc:spChg>
        <pc:spChg chg="mod">
          <ac:chgData name="Fabrice KONDO" userId="9fa03b69b9a2556c" providerId="LiveId" clId="{82AED16E-A780-4A42-9B0A-0414ECA24F80}" dt="2021-09-26T02:42:18.959" v="2167" actId="20577"/>
          <ac:spMkLst>
            <pc:docMk/>
            <pc:sldMk cId="1394756793" sldId="267"/>
            <ac:spMk id="18" creationId="{E67DEFC4-68B5-4BA0-A3C6-82B22AF90D4C}"/>
          </ac:spMkLst>
        </pc:spChg>
        <pc:spChg chg="mod">
          <ac:chgData name="Fabrice KONDO" userId="9fa03b69b9a2556c" providerId="LiveId" clId="{82AED16E-A780-4A42-9B0A-0414ECA24F80}" dt="2021-09-26T02:42:15.752" v="2165" actId="20577"/>
          <ac:spMkLst>
            <pc:docMk/>
            <pc:sldMk cId="1394756793" sldId="267"/>
            <ac:spMk id="19" creationId="{A3ACBC6A-5D5C-4571-B8A1-35775120258D}"/>
          </ac:spMkLst>
        </pc:spChg>
        <pc:spChg chg="mod">
          <ac:chgData name="Fabrice KONDO" userId="9fa03b69b9a2556c" providerId="LiveId" clId="{82AED16E-A780-4A42-9B0A-0414ECA24F80}" dt="2021-09-26T02:35:53.074" v="1910" actId="1076"/>
          <ac:spMkLst>
            <pc:docMk/>
            <pc:sldMk cId="1394756793" sldId="267"/>
            <ac:spMk id="20" creationId="{1FAC823D-AED4-48ED-AAEC-22B53C17361C}"/>
          </ac:spMkLst>
        </pc:spChg>
        <pc:spChg chg="add mod">
          <ac:chgData name="Fabrice KONDO" userId="9fa03b69b9a2556c" providerId="LiveId" clId="{82AED16E-A780-4A42-9B0A-0414ECA24F80}" dt="2021-09-26T02:42:12.464" v="2163" actId="20577"/>
          <ac:spMkLst>
            <pc:docMk/>
            <pc:sldMk cId="1394756793" sldId="267"/>
            <ac:spMk id="21" creationId="{A6EA8C9D-1D40-449E-84F7-EE0375EADE27}"/>
          </ac:spMkLst>
        </pc:spChg>
        <pc:spChg chg="add mod">
          <ac:chgData name="Fabrice KONDO" userId="9fa03b69b9a2556c" providerId="LiveId" clId="{82AED16E-A780-4A42-9B0A-0414ECA24F80}" dt="2021-09-26T02:38:57.416" v="2066" actId="1076"/>
          <ac:spMkLst>
            <pc:docMk/>
            <pc:sldMk cId="1394756793" sldId="267"/>
            <ac:spMk id="22" creationId="{ACA53D52-95BF-4224-AED1-098630944C72}"/>
          </ac:spMkLst>
        </pc:spChg>
        <pc:spChg chg="mod">
          <ac:chgData name="Fabrice KONDO" userId="9fa03b69b9a2556c" providerId="LiveId" clId="{82AED16E-A780-4A42-9B0A-0414ECA24F80}" dt="2021-09-26T02:37:06.904" v="1961" actId="313"/>
          <ac:spMkLst>
            <pc:docMk/>
            <pc:sldMk cId="1394756793" sldId="267"/>
            <ac:spMk id="28" creationId="{4A50D87A-19C1-45DC-8088-E559B4B541B5}"/>
          </ac:spMkLst>
        </pc:spChg>
        <pc:spChg chg="mod">
          <ac:chgData name="Fabrice KONDO" userId="9fa03b69b9a2556c" providerId="LiveId" clId="{82AED16E-A780-4A42-9B0A-0414ECA24F80}" dt="2021-09-26T02:29:57.101" v="1881" actId="1076"/>
          <ac:spMkLst>
            <pc:docMk/>
            <pc:sldMk cId="1394756793" sldId="267"/>
            <ac:spMk id="62" creationId="{2B043B14-B89B-4935-897B-53FE4A56F22E}"/>
          </ac:spMkLst>
        </pc:spChg>
        <pc:spChg chg="mod">
          <ac:chgData name="Fabrice KONDO" userId="9fa03b69b9a2556c" providerId="LiveId" clId="{82AED16E-A780-4A42-9B0A-0414ECA24F80}" dt="2021-09-26T02:37:12.545" v="1962" actId="1076"/>
          <ac:spMkLst>
            <pc:docMk/>
            <pc:sldMk cId="1394756793" sldId="267"/>
            <ac:spMk id="63" creationId="{FFC77AEA-70EC-4FD0-B04D-D013B5AB58FA}"/>
          </ac:spMkLst>
        </pc:spChg>
        <pc:spChg chg="mod">
          <ac:chgData name="Fabrice KONDO" userId="9fa03b69b9a2556c" providerId="LiveId" clId="{82AED16E-A780-4A42-9B0A-0414ECA24F80}" dt="2021-09-26T02:37:36.785" v="2008" actId="1076"/>
          <ac:spMkLst>
            <pc:docMk/>
            <pc:sldMk cId="1394756793" sldId="267"/>
            <ac:spMk id="64" creationId="{E81EE805-C917-4A81-959A-F96F57398D03}"/>
          </ac:spMkLst>
        </pc:spChg>
        <pc:spChg chg="mod">
          <ac:chgData name="Fabrice KONDO" userId="9fa03b69b9a2556c" providerId="LiveId" clId="{82AED16E-A780-4A42-9B0A-0414ECA24F80}" dt="2021-09-26T02:35:21.186" v="1903" actId="1076"/>
          <ac:spMkLst>
            <pc:docMk/>
            <pc:sldMk cId="1394756793" sldId="267"/>
            <ac:spMk id="66" creationId="{8F1DB45B-EE56-4C8A-A663-E287D10B1F80}"/>
          </ac:spMkLst>
        </pc:spChg>
      </pc:sldChg>
      <pc:sldChg chg="addSp delSp modSp add mod modTransition delAnim modAnim modNotesTx">
        <pc:chgData name="Fabrice KONDO" userId="9fa03b69b9a2556c" providerId="LiveId" clId="{82AED16E-A780-4A42-9B0A-0414ECA24F80}" dt="2021-09-27T20:01:26.849" v="6733" actId="20577"/>
        <pc:sldMkLst>
          <pc:docMk/>
          <pc:sldMk cId="2450763665" sldId="268"/>
        </pc:sldMkLst>
        <pc:spChg chg="mod">
          <ac:chgData name="Fabrice KONDO" userId="9fa03b69b9a2556c" providerId="LiveId" clId="{82AED16E-A780-4A42-9B0A-0414ECA24F80}" dt="2021-09-27T12:38:38.192" v="3790" actId="20577"/>
          <ac:spMkLst>
            <pc:docMk/>
            <pc:sldMk cId="2450763665" sldId="268"/>
            <ac:spMk id="4" creationId="{1700F639-30C2-43F5-A46B-DB8FF0216BFC}"/>
          </ac:spMkLst>
        </pc:spChg>
        <pc:spChg chg="del mod">
          <ac:chgData name="Fabrice KONDO" userId="9fa03b69b9a2556c" providerId="LiveId" clId="{82AED16E-A780-4A42-9B0A-0414ECA24F80}" dt="2021-09-27T18:04:53.843" v="6169" actId="478"/>
          <ac:spMkLst>
            <pc:docMk/>
            <pc:sldMk cId="2450763665" sldId="268"/>
            <ac:spMk id="13" creationId="{60B63909-494B-4664-AF62-684FD188A43D}"/>
          </ac:spMkLst>
        </pc:spChg>
        <pc:spChg chg="add mod">
          <ac:chgData name="Fabrice KONDO" userId="9fa03b69b9a2556c" providerId="LiveId" clId="{82AED16E-A780-4A42-9B0A-0414ECA24F80}" dt="2021-09-27T19:18:48.884" v="6492" actId="1076"/>
          <ac:spMkLst>
            <pc:docMk/>
            <pc:sldMk cId="2450763665" sldId="268"/>
            <ac:spMk id="14" creationId="{30A624A5-4363-4C94-BE1E-B1F1FF40D7E6}"/>
          </ac:spMkLst>
        </pc:spChg>
        <pc:spChg chg="mod">
          <ac:chgData name="Fabrice KONDO" userId="9fa03b69b9a2556c" providerId="LiveId" clId="{82AED16E-A780-4A42-9B0A-0414ECA24F80}" dt="2021-09-27T20:01:26.849" v="6733" actId="20577"/>
          <ac:spMkLst>
            <pc:docMk/>
            <pc:sldMk cId="2450763665" sldId="268"/>
            <ac:spMk id="17" creationId="{162640C8-E1B1-4CD4-9BDC-07C011BA9C8C}"/>
          </ac:spMkLst>
        </pc:spChg>
        <pc:spChg chg="mod">
          <ac:chgData name="Fabrice KONDO" userId="9fa03b69b9a2556c" providerId="LiveId" clId="{82AED16E-A780-4A42-9B0A-0414ECA24F80}" dt="2021-09-27T19:18:34.057" v="6491" actId="1076"/>
          <ac:spMkLst>
            <pc:docMk/>
            <pc:sldMk cId="2450763665" sldId="268"/>
            <ac:spMk id="18" creationId="{E67DEFC4-68B5-4BA0-A3C6-82B22AF90D4C}"/>
          </ac:spMkLst>
        </pc:spChg>
        <pc:spChg chg="mod">
          <ac:chgData name="Fabrice KONDO" userId="9fa03b69b9a2556c" providerId="LiveId" clId="{82AED16E-A780-4A42-9B0A-0414ECA24F80}" dt="2021-09-27T18:08:45.192" v="6184" actId="20577"/>
          <ac:spMkLst>
            <pc:docMk/>
            <pc:sldMk cId="2450763665" sldId="268"/>
            <ac:spMk id="19" creationId="{A3ACBC6A-5D5C-4571-B8A1-35775120258D}"/>
          </ac:spMkLst>
        </pc:spChg>
        <pc:spChg chg="del">
          <ac:chgData name="Fabrice KONDO" userId="9fa03b69b9a2556c" providerId="LiveId" clId="{82AED16E-A780-4A42-9B0A-0414ECA24F80}" dt="2021-09-26T02:42:41.446" v="2177" actId="478"/>
          <ac:spMkLst>
            <pc:docMk/>
            <pc:sldMk cId="2450763665" sldId="268"/>
            <ac:spMk id="20" creationId="{1FAC823D-AED4-48ED-AAEC-22B53C17361C}"/>
          </ac:spMkLst>
        </pc:spChg>
        <pc:spChg chg="del">
          <ac:chgData name="Fabrice KONDO" userId="9fa03b69b9a2556c" providerId="LiveId" clId="{82AED16E-A780-4A42-9B0A-0414ECA24F80}" dt="2021-09-26T02:45:33.224" v="2281" actId="478"/>
          <ac:spMkLst>
            <pc:docMk/>
            <pc:sldMk cId="2450763665" sldId="268"/>
            <ac:spMk id="21" creationId="{A6EA8C9D-1D40-449E-84F7-EE0375EADE27}"/>
          </ac:spMkLst>
        </pc:spChg>
        <pc:spChg chg="add mod">
          <ac:chgData name="Fabrice KONDO" userId="9fa03b69b9a2556c" providerId="LiveId" clId="{82AED16E-A780-4A42-9B0A-0414ECA24F80}" dt="2021-09-27T19:18:28.067" v="6490" actId="14100"/>
          <ac:spMkLst>
            <pc:docMk/>
            <pc:sldMk cId="2450763665" sldId="268"/>
            <ac:spMk id="21" creationId="{D8286952-1FFB-445A-ABB4-F1F18A7F8029}"/>
          </ac:spMkLst>
        </pc:spChg>
        <pc:spChg chg="del">
          <ac:chgData name="Fabrice KONDO" userId="9fa03b69b9a2556c" providerId="LiveId" clId="{82AED16E-A780-4A42-9B0A-0414ECA24F80}" dt="2021-09-26T02:42:46.457" v="2180" actId="478"/>
          <ac:spMkLst>
            <pc:docMk/>
            <pc:sldMk cId="2450763665" sldId="268"/>
            <ac:spMk id="22" creationId="{ACA53D52-95BF-4224-AED1-098630944C72}"/>
          </ac:spMkLst>
        </pc:spChg>
        <pc:spChg chg="mod">
          <ac:chgData name="Fabrice KONDO" userId="9fa03b69b9a2556c" providerId="LiveId" clId="{82AED16E-A780-4A42-9B0A-0414ECA24F80}" dt="2021-09-26T02:40:44.105" v="2122" actId="207"/>
          <ac:spMkLst>
            <pc:docMk/>
            <pc:sldMk cId="2450763665" sldId="268"/>
            <ac:spMk id="24" creationId="{4F5627D9-309D-40E6-A40D-0226CFC065AE}"/>
          </ac:spMkLst>
        </pc:spChg>
        <pc:spChg chg="mod">
          <ac:chgData name="Fabrice KONDO" userId="9fa03b69b9a2556c" providerId="LiveId" clId="{82AED16E-A780-4A42-9B0A-0414ECA24F80}" dt="2021-09-26T02:40:44.105" v="2122" actId="207"/>
          <ac:spMkLst>
            <pc:docMk/>
            <pc:sldMk cId="2450763665" sldId="268"/>
            <ac:spMk id="25" creationId="{F5CD519B-5B6C-4994-9927-BC56A852AF2E}"/>
          </ac:spMkLst>
        </pc:spChg>
        <pc:spChg chg="mod">
          <ac:chgData name="Fabrice KONDO" userId="9fa03b69b9a2556c" providerId="LiveId" clId="{82AED16E-A780-4A42-9B0A-0414ECA24F80}" dt="2021-09-26T02:40:44.105" v="2122" actId="207"/>
          <ac:spMkLst>
            <pc:docMk/>
            <pc:sldMk cId="2450763665" sldId="268"/>
            <ac:spMk id="26" creationId="{08365923-B33C-448E-94AD-F20479B2FA23}"/>
          </ac:spMkLst>
        </pc:spChg>
        <pc:spChg chg="mod">
          <ac:chgData name="Fabrice KONDO" userId="9fa03b69b9a2556c" providerId="LiveId" clId="{82AED16E-A780-4A42-9B0A-0414ECA24F80}" dt="2021-09-26T02:40:44.105" v="2122" actId="207"/>
          <ac:spMkLst>
            <pc:docMk/>
            <pc:sldMk cId="2450763665" sldId="268"/>
            <ac:spMk id="27" creationId="{29E78FEE-4D10-443E-B880-DB250C8188BF}"/>
          </ac:spMkLst>
        </pc:spChg>
        <pc:spChg chg="mod">
          <ac:chgData name="Fabrice KONDO" userId="9fa03b69b9a2556c" providerId="LiveId" clId="{82AED16E-A780-4A42-9B0A-0414ECA24F80}" dt="2021-09-27T18:08:47.145" v="6186" actId="20577"/>
          <ac:spMkLst>
            <pc:docMk/>
            <pc:sldMk cId="2450763665" sldId="268"/>
            <ac:spMk id="28" creationId="{4A50D87A-19C1-45DC-8088-E559B4B541B5}"/>
          </ac:spMkLst>
        </pc:spChg>
        <pc:spChg chg="mod">
          <ac:chgData name="Fabrice KONDO" userId="9fa03b69b9a2556c" providerId="LiveId" clId="{82AED16E-A780-4A42-9B0A-0414ECA24F80}" dt="2021-09-26T02:40:44.105" v="2122" actId="207"/>
          <ac:spMkLst>
            <pc:docMk/>
            <pc:sldMk cId="2450763665" sldId="268"/>
            <ac:spMk id="29" creationId="{EE25DDE1-6BD2-4D51-A1B5-2ADFA83F6E02}"/>
          </ac:spMkLst>
        </pc:spChg>
        <pc:spChg chg="del">
          <ac:chgData name="Fabrice KONDO" userId="9fa03b69b9a2556c" providerId="LiveId" clId="{82AED16E-A780-4A42-9B0A-0414ECA24F80}" dt="2021-09-26T02:42:01.665" v="2161" actId="478"/>
          <ac:spMkLst>
            <pc:docMk/>
            <pc:sldMk cId="2450763665" sldId="268"/>
            <ac:spMk id="62" creationId="{2B043B14-B89B-4935-897B-53FE4A56F22E}"/>
          </ac:spMkLst>
        </pc:spChg>
        <pc:spChg chg="del">
          <ac:chgData name="Fabrice KONDO" userId="9fa03b69b9a2556c" providerId="LiveId" clId="{82AED16E-A780-4A42-9B0A-0414ECA24F80}" dt="2021-09-26T02:42:43.249" v="2178" actId="478"/>
          <ac:spMkLst>
            <pc:docMk/>
            <pc:sldMk cId="2450763665" sldId="268"/>
            <ac:spMk id="63" creationId="{FFC77AEA-70EC-4FD0-B04D-D013B5AB58FA}"/>
          </ac:spMkLst>
        </pc:spChg>
        <pc:spChg chg="del">
          <ac:chgData name="Fabrice KONDO" userId="9fa03b69b9a2556c" providerId="LiveId" clId="{82AED16E-A780-4A42-9B0A-0414ECA24F80}" dt="2021-09-26T02:42:43.853" v="2179" actId="478"/>
          <ac:spMkLst>
            <pc:docMk/>
            <pc:sldMk cId="2450763665" sldId="268"/>
            <ac:spMk id="64" creationId="{E81EE805-C917-4A81-959A-F96F57398D03}"/>
          </ac:spMkLst>
        </pc:spChg>
        <pc:spChg chg="del mod">
          <ac:chgData name="Fabrice KONDO" userId="9fa03b69b9a2556c" providerId="LiveId" clId="{82AED16E-A780-4A42-9B0A-0414ECA24F80}" dt="2021-09-26T02:42:40.500" v="2176" actId="478"/>
          <ac:spMkLst>
            <pc:docMk/>
            <pc:sldMk cId="2450763665" sldId="268"/>
            <ac:spMk id="66" creationId="{8F1DB45B-EE56-4C8A-A663-E287D10B1F80}"/>
          </ac:spMkLst>
        </pc:spChg>
        <pc:grpChg chg="add mod">
          <ac:chgData name="Fabrice KONDO" userId="9fa03b69b9a2556c" providerId="LiveId" clId="{82AED16E-A780-4A42-9B0A-0414ECA24F80}" dt="2021-09-26T02:40:44.105" v="2122" actId="207"/>
          <ac:grpSpMkLst>
            <pc:docMk/>
            <pc:sldMk cId="2450763665" sldId="268"/>
            <ac:grpSpMk id="23" creationId="{713B2E49-82A4-43DA-805D-78520F698590}"/>
          </ac:grpSpMkLst>
        </pc:grpChg>
        <pc:grpChg chg="del mod">
          <ac:chgData name="Fabrice KONDO" userId="9fa03b69b9a2556c" providerId="LiveId" clId="{82AED16E-A780-4A42-9B0A-0414ECA24F80}" dt="2021-09-26T02:40:36.830" v="2120" actId="478"/>
          <ac:grpSpMkLst>
            <pc:docMk/>
            <pc:sldMk cId="2450763665" sldId="268"/>
            <ac:grpSpMk id="54" creationId="{37C359FC-44F3-4391-BB68-512A2B456BB9}"/>
          </ac:grpSpMkLst>
        </pc:grpChg>
        <pc:picChg chg="add mod">
          <ac:chgData name="Fabrice KONDO" userId="9fa03b69b9a2556c" providerId="LiveId" clId="{82AED16E-A780-4A42-9B0A-0414ECA24F80}" dt="2021-09-27T18:05:03.206" v="6172" actId="14100"/>
          <ac:picMkLst>
            <pc:docMk/>
            <pc:sldMk cId="2450763665" sldId="268"/>
            <ac:picMk id="20" creationId="{2169C3DE-A5BC-4A10-8F7F-38A46F358BC9}"/>
          </ac:picMkLst>
        </pc:picChg>
        <pc:picChg chg="add mod">
          <ac:chgData name="Fabrice KONDO" userId="9fa03b69b9a2556c" providerId="LiveId" clId="{82AED16E-A780-4A42-9B0A-0414ECA24F80}" dt="2021-09-27T18:04:17.953" v="6161" actId="1076"/>
          <ac:picMkLst>
            <pc:docMk/>
            <pc:sldMk cId="2450763665" sldId="268"/>
            <ac:picMk id="2050" creationId="{AF79783B-0FF6-4B3C-82CA-D19A1CF5A479}"/>
          </ac:picMkLst>
        </pc:picChg>
        <pc:picChg chg="add del mod">
          <ac:chgData name="Fabrice KONDO" userId="9fa03b69b9a2556c" providerId="LiveId" clId="{82AED16E-A780-4A42-9B0A-0414ECA24F80}" dt="2021-09-27T18:04:20.473" v="6162" actId="478"/>
          <ac:picMkLst>
            <pc:docMk/>
            <pc:sldMk cId="2450763665" sldId="268"/>
            <ac:picMk id="2052" creationId="{6A1AF0F8-9456-424F-A22C-3CB054EFD449}"/>
          </ac:picMkLst>
        </pc:picChg>
        <pc:picChg chg="add del mod">
          <ac:chgData name="Fabrice KONDO" userId="9fa03b69b9a2556c" providerId="LiveId" clId="{82AED16E-A780-4A42-9B0A-0414ECA24F80}" dt="2021-09-27T18:04:22.509" v="6163" actId="478"/>
          <ac:picMkLst>
            <pc:docMk/>
            <pc:sldMk cId="2450763665" sldId="268"/>
            <ac:picMk id="2054" creationId="{3A1A4AD8-186E-4618-87BC-DFE0782AF983}"/>
          </ac:picMkLst>
        </pc:picChg>
        <pc:picChg chg="add mod">
          <ac:chgData name="Fabrice KONDO" userId="9fa03b69b9a2556c" providerId="LiveId" clId="{82AED16E-A780-4A42-9B0A-0414ECA24F80}" dt="2021-09-27T18:04:15.086" v="6160" actId="1076"/>
          <ac:picMkLst>
            <pc:docMk/>
            <pc:sldMk cId="2450763665" sldId="268"/>
            <ac:picMk id="2056" creationId="{61D956FB-5072-4372-8FA5-A2AF560AF2CF}"/>
          </ac:picMkLst>
        </pc:picChg>
      </pc:sldChg>
      <pc:sldChg chg="addSp delSp modSp add mod ord modAnim modNotesTx">
        <pc:chgData name="Fabrice KONDO" userId="9fa03b69b9a2556c" providerId="LiveId" clId="{82AED16E-A780-4A42-9B0A-0414ECA24F80}" dt="2021-09-27T19:13:55.622" v="6435"/>
        <pc:sldMkLst>
          <pc:docMk/>
          <pc:sldMk cId="344693751" sldId="269"/>
        </pc:sldMkLst>
        <pc:spChg chg="mod">
          <ac:chgData name="Fabrice KONDO" userId="9fa03b69b9a2556c" providerId="LiveId" clId="{82AED16E-A780-4A42-9B0A-0414ECA24F80}" dt="2021-09-27T18:21:46.878" v="6337" actId="1076"/>
          <ac:spMkLst>
            <pc:docMk/>
            <pc:sldMk cId="344693751" sldId="269"/>
            <ac:spMk id="4" creationId="{1700F639-30C2-43F5-A46B-DB8FF0216BFC}"/>
          </ac:spMkLst>
        </pc:spChg>
        <pc:spChg chg="del">
          <ac:chgData name="Fabrice KONDO" userId="9fa03b69b9a2556c" providerId="LiveId" clId="{82AED16E-A780-4A42-9B0A-0414ECA24F80}" dt="2021-09-26T02:54:19.794" v="2381" actId="478"/>
          <ac:spMkLst>
            <pc:docMk/>
            <pc:sldMk cId="344693751" sldId="269"/>
            <ac:spMk id="13" creationId="{60B63909-494B-4664-AF62-684FD188A43D}"/>
          </ac:spMkLst>
        </pc:spChg>
        <pc:spChg chg="del mod">
          <ac:chgData name="Fabrice KONDO" userId="9fa03b69b9a2556c" providerId="LiveId" clId="{82AED16E-A780-4A42-9B0A-0414ECA24F80}" dt="2021-09-26T02:54:13.285" v="2377" actId="478"/>
          <ac:spMkLst>
            <pc:docMk/>
            <pc:sldMk cId="344693751" sldId="269"/>
            <ac:spMk id="17" creationId="{162640C8-E1B1-4CD4-9BDC-07C011BA9C8C}"/>
          </ac:spMkLst>
        </pc:spChg>
        <pc:spChg chg="del">
          <ac:chgData name="Fabrice KONDO" userId="9fa03b69b9a2556c" providerId="LiveId" clId="{82AED16E-A780-4A42-9B0A-0414ECA24F80}" dt="2021-09-26T02:54:14.544" v="2378" actId="478"/>
          <ac:spMkLst>
            <pc:docMk/>
            <pc:sldMk cId="344693751" sldId="269"/>
            <ac:spMk id="18" creationId="{E67DEFC4-68B5-4BA0-A3C6-82B22AF90D4C}"/>
          </ac:spMkLst>
        </pc:spChg>
        <pc:spChg chg="del">
          <ac:chgData name="Fabrice KONDO" userId="9fa03b69b9a2556c" providerId="LiveId" clId="{82AED16E-A780-4A42-9B0A-0414ECA24F80}" dt="2021-09-26T02:54:17.413" v="2380" actId="478"/>
          <ac:spMkLst>
            <pc:docMk/>
            <pc:sldMk cId="344693751" sldId="269"/>
            <ac:spMk id="19" creationId="{A3ACBC6A-5D5C-4571-B8A1-35775120258D}"/>
          </ac:spMkLst>
        </pc:spChg>
        <pc:spChg chg="del">
          <ac:chgData name="Fabrice KONDO" userId="9fa03b69b9a2556c" providerId="LiveId" clId="{82AED16E-A780-4A42-9B0A-0414ECA24F80}" dt="2021-09-26T02:54:15.951" v="2379" actId="478"/>
          <ac:spMkLst>
            <pc:docMk/>
            <pc:sldMk cId="344693751" sldId="269"/>
            <ac:spMk id="28" creationId="{4A50D87A-19C1-45DC-8088-E559B4B541B5}"/>
          </ac:spMkLst>
        </pc:spChg>
        <pc:grpChg chg="del">
          <ac:chgData name="Fabrice KONDO" userId="9fa03b69b9a2556c" providerId="LiveId" clId="{82AED16E-A780-4A42-9B0A-0414ECA24F80}" dt="2021-09-26T02:54:42.620" v="2399" actId="478"/>
          <ac:grpSpMkLst>
            <pc:docMk/>
            <pc:sldMk cId="344693751" sldId="269"/>
            <ac:grpSpMk id="23" creationId="{713B2E49-82A4-43DA-805D-78520F698590}"/>
          </ac:grpSpMkLst>
        </pc:grpChg>
        <pc:picChg chg="add mod">
          <ac:chgData name="Fabrice KONDO" userId="9fa03b69b9a2556c" providerId="LiveId" clId="{82AED16E-A780-4A42-9B0A-0414ECA24F80}" dt="2021-09-27T18:21:46.878" v="6337" actId="1076"/>
          <ac:picMkLst>
            <pc:docMk/>
            <pc:sldMk cId="344693751" sldId="269"/>
            <ac:picMk id="3074" creationId="{8506E4FA-C188-40A7-BAED-208CC8ECF71C}"/>
          </ac:picMkLst>
        </pc:picChg>
      </pc:sldChg>
      <pc:sldChg chg="addSp delSp modSp add mod ord modTransition addAnim delAnim modAnim modNotesTx">
        <pc:chgData name="Fabrice KONDO" userId="9fa03b69b9a2556c" providerId="LiveId" clId="{82AED16E-A780-4A42-9B0A-0414ECA24F80}" dt="2021-09-27T20:26:19.038" v="7006" actId="1076"/>
        <pc:sldMkLst>
          <pc:docMk/>
          <pc:sldMk cId="2368015073" sldId="270"/>
        </pc:sldMkLst>
        <pc:spChg chg="add mod">
          <ac:chgData name="Fabrice KONDO" userId="9fa03b69b9a2556c" providerId="LiveId" clId="{82AED16E-A780-4A42-9B0A-0414ECA24F80}" dt="2021-09-27T20:26:08.837" v="7002" actId="1076"/>
          <ac:spMkLst>
            <pc:docMk/>
            <pc:sldMk cId="2368015073" sldId="270"/>
            <ac:spMk id="3" creationId="{840CDC6A-CFD2-4101-814E-B7EF32378476}"/>
          </ac:spMkLst>
        </pc:spChg>
        <pc:spChg chg="mod">
          <ac:chgData name="Fabrice KONDO" userId="9fa03b69b9a2556c" providerId="LiveId" clId="{82AED16E-A780-4A42-9B0A-0414ECA24F80}" dt="2021-09-27T18:15:04.844" v="6275" actId="1076"/>
          <ac:spMkLst>
            <pc:docMk/>
            <pc:sldMk cId="2368015073" sldId="270"/>
            <ac:spMk id="4" creationId="{1700F639-30C2-43F5-A46B-DB8FF0216BFC}"/>
          </ac:spMkLst>
        </pc:spChg>
        <pc:spChg chg="mod">
          <ac:chgData name="Fabrice KONDO" userId="9fa03b69b9a2556c" providerId="LiveId" clId="{82AED16E-A780-4A42-9B0A-0414ECA24F80}" dt="2021-09-27T18:11:17.583" v="6195" actId="207"/>
          <ac:spMkLst>
            <pc:docMk/>
            <pc:sldMk cId="2368015073" sldId="270"/>
            <ac:spMk id="6" creationId="{7E12FF96-F17A-4C81-A116-1C6C4F4CE789}"/>
          </ac:spMkLst>
        </pc:spChg>
        <pc:spChg chg="mod">
          <ac:chgData name="Fabrice KONDO" userId="9fa03b69b9a2556c" providerId="LiveId" clId="{82AED16E-A780-4A42-9B0A-0414ECA24F80}" dt="2021-09-27T18:11:17.583" v="6195" actId="207"/>
          <ac:spMkLst>
            <pc:docMk/>
            <pc:sldMk cId="2368015073" sldId="270"/>
            <ac:spMk id="7" creationId="{8F34E26C-5C04-4793-B5A8-313909E9301D}"/>
          </ac:spMkLst>
        </pc:spChg>
        <pc:spChg chg="mod">
          <ac:chgData name="Fabrice KONDO" userId="9fa03b69b9a2556c" providerId="LiveId" clId="{82AED16E-A780-4A42-9B0A-0414ECA24F80}" dt="2021-09-27T18:11:17.583" v="6195" actId="207"/>
          <ac:spMkLst>
            <pc:docMk/>
            <pc:sldMk cId="2368015073" sldId="270"/>
            <ac:spMk id="8" creationId="{1BEA42F2-F879-4E30-8FD2-401C1A9DE19E}"/>
          </ac:spMkLst>
        </pc:spChg>
        <pc:spChg chg="mod">
          <ac:chgData name="Fabrice KONDO" userId="9fa03b69b9a2556c" providerId="LiveId" clId="{82AED16E-A780-4A42-9B0A-0414ECA24F80}" dt="2021-09-27T18:11:17.583" v="6195" actId="207"/>
          <ac:spMkLst>
            <pc:docMk/>
            <pc:sldMk cId="2368015073" sldId="270"/>
            <ac:spMk id="9" creationId="{2FD84CA3-16D5-4660-8A5B-4D0A321D7D82}"/>
          </ac:spMkLst>
        </pc:spChg>
        <pc:spChg chg="mod">
          <ac:chgData name="Fabrice KONDO" userId="9fa03b69b9a2556c" providerId="LiveId" clId="{82AED16E-A780-4A42-9B0A-0414ECA24F80}" dt="2021-09-27T18:11:17.583" v="6195" actId="207"/>
          <ac:spMkLst>
            <pc:docMk/>
            <pc:sldMk cId="2368015073" sldId="270"/>
            <ac:spMk id="10" creationId="{74916249-D079-4122-B007-F43A24C74489}"/>
          </ac:spMkLst>
        </pc:spChg>
        <pc:spChg chg="add del mod">
          <ac:chgData name="Fabrice KONDO" userId="9fa03b69b9a2556c" providerId="LiveId" clId="{82AED16E-A780-4A42-9B0A-0414ECA24F80}" dt="2021-09-27T18:11:21.011" v="6197"/>
          <ac:spMkLst>
            <pc:docMk/>
            <pc:sldMk cId="2368015073" sldId="270"/>
            <ac:spMk id="11" creationId="{0F2E1512-254A-42C8-88AB-62F917794FB1}"/>
          </ac:spMkLst>
        </pc:spChg>
        <pc:spChg chg="add del mod">
          <ac:chgData name="Fabrice KONDO" userId="9fa03b69b9a2556c" providerId="LiveId" clId="{82AED16E-A780-4A42-9B0A-0414ECA24F80}" dt="2021-09-27T20:25:49.915" v="6999" actId="478"/>
          <ac:spMkLst>
            <pc:docMk/>
            <pc:sldMk cId="2368015073" sldId="270"/>
            <ac:spMk id="12" creationId="{46C1EBFE-1EA3-44E4-BD2E-3EB134C35593}"/>
          </ac:spMkLst>
        </pc:spChg>
        <pc:spChg chg="mod">
          <ac:chgData name="Fabrice KONDO" userId="9fa03b69b9a2556c" providerId="LiveId" clId="{82AED16E-A780-4A42-9B0A-0414ECA24F80}" dt="2021-09-27T18:11:27.603" v="6198"/>
          <ac:spMkLst>
            <pc:docMk/>
            <pc:sldMk cId="2368015073" sldId="270"/>
            <ac:spMk id="14" creationId="{419757F6-DF54-42B8-8B8C-1976D0354D2F}"/>
          </ac:spMkLst>
        </pc:spChg>
        <pc:spChg chg="mod">
          <ac:chgData name="Fabrice KONDO" userId="9fa03b69b9a2556c" providerId="LiveId" clId="{82AED16E-A780-4A42-9B0A-0414ECA24F80}" dt="2021-09-27T18:11:27.603" v="6198"/>
          <ac:spMkLst>
            <pc:docMk/>
            <pc:sldMk cId="2368015073" sldId="270"/>
            <ac:spMk id="15" creationId="{95597C49-6868-4EB5-9C12-4B392B293727}"/>
          </ac:spMkLst>
        </pc:spChg>
        <pc:spChg chg="mod">
          <ac:chgData name="Fabrice KONDO" userId="9fa03b69b9a2556c" providerId="LiveId" clId="{82AED16E-A780-4A42-9B0A-0414ECA24F80}" dt="2021-09-27T18:11:27.603" v="6198"/>
          <ac:spMkLst>
            <pc:docMk/>
            <pc:sldMk cId="2368015073" sldId="270"/>
            <ac:spMk id="16" creationId="{A3941CF1-7EFE-472A-8483-9D02FDB1ECD8}"/>
          </ac:spMkLst>
        </pc:spChg>
        <pc:spChg chg="mod">
          <ac:chgData name="Fabrice KONDO" userId="9fa03b69b9a2556c" providerId="LiveId" clId="{82AED16E-A780-4A42-9B0A-0414ECA24F80}" dt="2021-09-27T18:11:27.603" v="6198"/>
          <ac:spMkLst>
            <pc:docMk/>
            <pc:sldMk cId="2368015073" sldId="270"/>
            <ac:spMk id="17" creationId="{DE9D892C-355B-4E81-88EC-69E1151443F5}"/>
          </ac:spMkLst>
        </pc:spChg>
        <pc:spChg chg="mod">
          <ac:chgData name="Fabrice KONDO" userId="9fa03b69b9a2556c" providerId="LiveId" clId="{82AED16E-A780-4A42-9B0A-0414ECA24F80}" dt="2021-09-27T18:11:27.603" v="6198"/>
          <ac:spMkLst>
            <pc:docMk/>
            <pc:sldMk cId="2368015073" sldId="270"/>
            <ac:spMk id="18" creationId="{CB7EB2B3-B97D-4386-8AA2-AB5B6A28E551}"/>
          </ac:spMkLst>
        </pc:spChg>
        <pc:spChg chg="mod">
          <ac:chgData name="Fabrice KONDO" userId="9fa03b69b9a2556c" providerId="LiveId" clId="{82AED16E-A780-4A42-9B0A-0414ECA24F80}" dt="2021-09-27T18:14:29.524" v="6250" actId="207"/>
          <ac:spMkLst>
            <pc:docMk/>
            <pc:sldMk cId="2368015073" sldId="270"/>
            <ac:spMk id="23" creationId="{1DF7B96D-BD96-4583-9A59-30A5CABACBAC}"/>
          </ac:spMkLst>
        </pc:spChg>
        <pc:spChg chg="mod">
          <ac:chgData name="Fabrice KONDO" userId="9fa03b69b9a2556c" providerId="LiveId" clId="{82AED16E-A780-4A42-9B0A-0414ECA24F80}" dt="2021-09-27T18:14:29.524" v="6250" actId="207"/>
          <ac:spMkLst>
            <pc:docMk/>
            <pc:sldMk cId="2368015073" sldId="270"/>
            <ac:spMk id="24" creationId="{DBB68736-B35D-46DA-A245-47C8E69A0D02}"/>
          </ac:spMkLst>
        </pc:spChg>
        <pc:spChg chg="mod">
          <ac:chgData name="Fabrice KONDO" userId="9fa03b69b9a2556c" providerId="LiveId" clId="{82AED16E-A780-4A42-9B0A-0414ECA24F80}" dt="2021-09-27T18:14:29.524" v="6250" actId="207"/>
          <ac:spMkLst>
            <pc:docMk/>
            <pc:sldMk cId="2368015073" sldId="270"/>
            <ac:spMk id="25" creationId="{52BC86F8-7D5D-424D-8FA2-556AD8CE2D14}"/>
          </ac:spMkLst>
        </pc:spChg>
        <pc:spChg chg="mod">
          <ac:chgData name="Fabrice KONDO" userId="9fa03b69b9a2556c" providerId="LiveId" clId="{82AED16E-A780-4A42-9B0A-0414ECA24F80}" dt="2021-09-27T18:14:29.524" v="6250" actId="207"/>
          <ac:spMkLst>
            <pc:docMk/>
            <pc:sldMk cId="2368015073" sldId="270"/>
            <ac:spMk id="26" creationId="{23BCEC26-7FAC-4F8D-9724-642A19E17573}"/>
          </ac:spMkLst>
        </pc:spChg>
        <pc:spChg chg="mod">
          <ac:chgData name="Fabrice KONDO" userId="9fa03b69b9a2556c" providerId="LiveId" clId="{82AED16E-A780-4A42-9B0A-0414ECA24F80}" dt="2021-09-27T18:14:29.524" v="6250" actId="207"/>
          <ac:spMkLst>
            <pc:docMk/>
            <pc:sldMk cId="2368015073" sldId="270"/>
            <ac:spMk id="27" creationId="{2B07ABD1-F7BF-4DFB-B593-8BAFA595CC7A}"/>
          </ac:spMkLst>
        </pc:spChg>
        <pc:spChg chg="add mod">
          <ac:chgData name="Fabrice KONDO" userId="9fa03b69b9a2556c" providerId="LiveId" clId="{82AED16E-A780-4A42-9B0A-0414ECA24F80}" dt="2021-09-27T20:26:12.028" v="7004" actId="1076"/>
          <ac:spMkLst>
            <pc:docMk/>
            <pc:sldMk cId="2368015073" sldId="270"/>
            <ac:spMk id="28" creationId="{A303F0A9-5F26-4F13-B4B7-D120E101768B}"/>
          </ac:spMkLst>
        </pc:spChg>
        <pc:spChg chg="add mod">
          <ac:chgData name="Fabrice KONDO" userId="9fa03b69b9a2556c" providerId="LiveId" clId="{82AED16E-A780-4A42-9B0A-0414ECA24F80}" dt="2021-09-27T20:26:15.186" v="7005" actId="1076"/>
          <ac:spMkLst>
            <pc:docMk/>
            <pc:sldMk cId="2368015073" sldId="270"/>
            <ac:spMk id="29" creationId="{64C4FF9E-975C-407E-B245-E0C40997768B}"/>
          </ac:spMkLst>
        </pc:spChg>
        <pc:spChg chg="add del mod">
          <ac:chgData name="Fabrice KONDO" userId="9fa03b69b9a2556c" providerId="LiveId" clId="{82AED16E-A780-4A42-9B0A-0414ECA24F80}" dt="2021-09-27T18:15:50.868" v="6280"/>
          <ac:spMkLst>
            <pc:docMk/>
            <pc:sldMk cId="2368015073" sldId="270"/>
            <ac:spMk id="30" creationId="{8F803417-DE15-4F17-81F0-C3A1BD1D75CE}"/>
          </ac:spMkLst>
        </pc:spChg>
        <pc:spChg chg="add mod">
          <ac:chgData name="Fabrice KONDO" userId="9fa03b69b9a2556c" providerId="LiveId" clId="{82AED16E-A780-4A42-9B0A-0414ECA24F80}" dt="2021-09-27T20:26:19.038" v="7006" actId="1076"/>
          <ac:spMkLst>
            <pc:docMk/>
            <pc:sldMk cId="2368015073" sldId="270"/>
            <ac:spMk id="31" creationId="{7B84FFC3-436C-4DA2-A10B-08A7D27BF1A2}"/>
          </ac:spMkLst>
        </pc:spChg>
        <pc:grpChg chg="add del mod">
          <ac:chgData name="Fabrice KONDO" userId="9fa03b69b9a2556c" providerId="LiveId" clId="{82AED16E-A780-4A42-9B0A-0414ECA24F80}" dt="2021-09-27T19:21:51.561" v="6523" actId="478"/>
          <ac:grpSpMkLst>
            <pc:docMk/>
            <pc:sldMk cId="2368015073" sldId="270"/>
            <ac:grpSpMk id="5" creationId="{A624A93F-BFF5-45EE-AC48-85A13FB2FC3E}"/>
          </ac:grpSpMkLst>
        </pc:grpChg>
        <pc:grpChg chg="add del mod">
          <ac:chgData name="Fabrice KONDO" userId="9fa03b69b9a2556c" providerId="LiveId" clId="{82AED16E-A780-4A42-9B0A-0414ECA24F80}" dt="2021-09-27T18:12:07.594" v="6227" actId="478"/>
          <ac:grpSpMkLst>
            <pc:docMk/>
            <pc:sldMk cId="2368015073" sldId="270"/>
            <ac:grpSpMk id="13" creationId="{BCD426C6-DD38-466D-9658-BD523A8B6BF5}"/>
          </ac:grpSpMkLst>
        </pc:grpChg>
        <pc:grpChg chg="add del mod">
          <ac:chgData name="Fabrice KONDO" userId="9fa03b69b9a2556c" providerId="LiveId" clId="{82AED16E-A780-4A42-9B0A-0414ECA24F80}" dt="2021-09-27T20:25:52.309" v="7000" actId="478"/>
          <ac:grpSpMkLst>
            <pc:docMk/>
            <pc:sldMk cId="2368015073" sldId="270"/>
            <ac:grpSpMk id="22" creationId="{9A900E1F-2205-42E6-A104-5DC5D819EDC7}"/>
          </ac:grpSpMkLst>
        </pc:grpChg>
        <pc:picChg chg="add del mod ord">
          <ac:chgData name="Fabrice KONDO" userId="9fa03b69b9a2556c" providerId="LiveId" clId="{82AED16E-A780-4A42-9B0A-0414ECA24F80}" dt="2021-09-27T18:13:09.216" v="6233" actId="478"/>
          <ac:picMkLst>
            <pc:docMk/>
            <pc:sldMk cId="2368015073" sldId="270"/>
            <ac:picMk id="19" creationId="{D1B4A05C-BB93-4A7D-91E0-CE977011A588}"/>
          </ac:picMkLst>
        </pc:picChg>
        <pc:picChg chg="add del mod">
          <ac:chgData name="Fabrice KONDO" userId="9fa03b69b9a2556c" providerId="LiveId" clId="{82AED16E-A780-4A42-9B0A-0414ECA24F80}" dt="2021-09-27T18:13:28.570" v="6236" actId="478"/>
          <ac:picMkLst>
            <pc:docMk/>
            <pc:sldMk cId="2368015073" sldId="270"/>
            <ac:picMk id="21" creationId="{DF47FF08-4ECE-4DBF-8B49-276951808415}"/>
          </ac:picMkLst>
        </pc:picChg>
      </pc:sldChg>
      <pc:sldChg chg="new del">
        <pc:chgData name="Fabrice KONDO" userId="9fa03b69b9a2556c" providerId="LiveId" clId="{82AED16E-A780-4A42-9B0A-0414ECA24F80}" dt="2021-09-26T02:57:42.779" v="2419" actId="47"/>
        <pc:sldMkLst>
          <pc:docMk/>
          <pc:sldMk cId="1788874658" sldId="271"/>
        </pc:sldMkLst>
      </pc:sldChg>
      <pc:sldChg chg="modSp add mod ord modNotesTx">
        <pc:chgData name="Fabrice KONDO" userId="9fa03b69b9a2556c" providerId="LiveId" clId="{82AED16E-A780-4A42-9B0A-0414ECA24F80}" dt="2021-09-27T20:39:41.170" v="7077" actId="20577"/>
        <pc:sldMkLst>
          <pc:docMk/>
          <pc:sldMk cId="4207342355" sldId="271"/>
        </pc:sldMkLst>
        <pc:spChg chg="mod">
          <ac:chgData name="Fabrice KONDO" userId="9fa03b69b9a2556c" providerId="LiveId" clId="{82AED16E-A780-4A42-9B0A-0414ECA24F80}" dt="2021-09-26T02:58:31.371" v="2433" actId="20577"/>
          <ac:spMkLst>
            <pc:docMk/>
            <pc:sldMk cId="4207342355" sldId="271"/>
            <ac:spMk id="13" creationId="{73BB9270-AAAF-4761-9309-5377DF659A54}"/>
          </ac:spMkLst>
        </pc:spChg>
      </pc:sldChg>
      <pc:sldChg chg="addSp delSp modSp new del mod">
        <pc:chgData name="Fabrice KONDO" userId="9fa03b69b9a2556c" providerId="LiveId" clId="{82AED16E-A780-4A42-9B0A-0414ECA24F80}" dt="2021-09-27T19:19:34.776" v="6506" actId="47"/>
        <pc:sldMkLst>
          <pc:docMk/>
          <pc:sldMk cId="2808832683" sldId="272"/>
        </pc:sldMkLst>
        <pc:spChg chg="del">
          <ac:chgData name="Fabrice KONDO" userId="9fa03b69b9a2556c" providerId="LiveId" clId="{82AED16E-A780-4A42-9B0A-0414ECA24F80}" dt="2021-09-27T19:19:05.041" v="6495" actId="478"/>
          <ac:spMkLst>
            <pc:docMk/>
            <pc:sldMk cId="2808832683" sldId="272"/>
            <ac:spMk id="2" creationId="{9AF7B1FB-41B5-4A26-BA08-9382EEAC9C44}"/>
          </ac:spMkLst>
        </pc:spChg>
        <pc:spChg chg="del">
          <ac:chgData name="Fabrice KONDO" userId="9fa03b69b9a2556c" providerId="LiveId" clId="{82AED16E-A780-4A42-9B0A-0414ECA24F80}" dt="2021-09-27T19:19:03.318" v="6494" actId="478"/>
          <ac:spMkLst>
            <pc:docMk/>
            <pc:sldMk cId="2808832683" sldId="272"/>
            <ac:spMk id="3" creationId="{63874AB9-EF95-49DF-87B7-FB78EE5D4AF1}"/>
          </ac:spMkLst>
        </pc:spChg>
        <pc:spChg chg="add del mod">
          <ac:chgData name="Fabrice KONDO" userId="9fa03b69b9a2556c" providerId="LiveId" clId="{82AED16E-A780-4A42-9B0A-0414ECA24F80}" dt="2021-09-27T19:19:21.979" v="6505" actId="478"/>
          <ac:spMkLst>
            <pc:docMk/>
            <pc:sldMk cId="2808832683" sldId="272"/>
            <ac:spMk id="4" creationId="{59BF6AEB-CB63-4650-8F2C-555568E2324D}"/>
          </ac:spMkLst>
        </pc:spChg>
      </pc:sldChg>
      <pc:sldChg chg="add del ord">
        <pc:chgData name="Fabrice KONDO" userId="9fa03b69b9a2556c" providerId="LiveId" clId="{82AED16E-A780-4A42-9B0A-0414ECA24F80}" dt="2021-09-27T18:19:54.931" v="6326" actId="47"/>
        <pc:sldMkLst>
          <pc:docMk/>
          <pc:sldMk cId="2865514844" sldId="272"/>
        </pc:sldMkLst>
      </pc:sldChg>
      <pc:sldChg chg="add del">
        <pc:chgData name="Fabrice KONDO" userId="9fa03b69b9a2556c" providerId="LiveId" clId="{82AED16E-A780-4A42-9B0A-0414ECA24F80}" dt="2021-09-27T17:22:25.161" v="5703" actId="47"/>
        <pc:sldMkLst>
          <pc:docMk/>
          <pc:sldMk cId="78798335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EF99-9AB3-4FF1-85DB-26760E3480E9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74F47-6E06-4F26-972D-C59F9D1C44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01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66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mettre en ouvre notre solution il a fallut travailler dans un </a:t>
            </a:r>
            <a:r>
              <a:rPr lang="fr-FR" dirty="0" err="1"/>
              <a:t>environment</a:t>
            </a:r>
            <a:r>
              <a:rPr lang="fr-FR" dirty="0"/>
              <a:t> virtuel avec   </a:t>
            </a:r>
            <a:r>
              <a:rPr lang="fr-FR" dirty="0" err="1"/>
              <a:t>vmware</a:t>
            </a:r>
            <a:r>
              <a:rPr lang="fr-FR" dirty="0"/>
              <a:t> ou nous avons créer 2 machine serveur </a:t>
            </a:r>
            <a:r>
              <a:rPr lang="fr-FR" dirty="0" err="1"/>
              <a:t>ubuntu</a:t>
            </a:r>
            <a:r>
              <a:rPr lang="fr-FR" dirty="0"/>
              <a:t>   a l'aide des technologies comme le DNS ,</a:t>
            </a:r>
            <a:r>
              <a:rPr lang="fr-FR" dirty="0" err="1"/>
              <a:t>iptables</a:t>
            </a:r>
            <a:r>
              <a:rPr lang="fr-FR" dirty="0"/>
              <a:t> ,SSL, java  </a:t>
            </a:r>
            <a:r>
              <a:rPr lang="fr-FR" dirty="0" err="1"/>
              <a:t>noys</a:t>
            </a:r>
            <a:r>
              <a:rPr lang="fr-FR" dirty="0"/>
              <a:t> </a:t>
            </a:r>
            <a:r>
              <a:rPr lang="fr-FR" dirty="0" err="1"/>
              <a:t>allon</a:t>
            </a:r>
            <a:r>
              <a:rPr lang="fr-FR" dirty="0"/>
              <a:t> ensuite passer à la </a:t>
            </a:r>
            <a:r>
              <a:rPr lang="fr-FR" dirty="0" err="1"/>
              <a:t>demonstration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33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10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durant ce projet certes nous avons eu des difficultés mais nous avons  essayer d'</a:t>
            </a:r>
            <a:r>
              <a:rPr lang="fr-FR" dirty="0" err="1"/>
              <a:t>atteintre</a:t>
            </a:r>
            <a:r>
              <a:rPr lang="fr-FR" dirty="0"/>
              <a:t> nos objectif et</a:t>
            </a:r>
          </a:p>
          <a:p>
            <a:r>
              <a:rPr lang="fr-FR" dirty="0"/>
              <a:t>  nous pouvons nous permettre d’</a:t>
            </a:r>
            <a:r>
              <a:rPr lang="fr-FR" dirty="0" err="1"/>
              <a:t>etre</a:t>
            </a:r>
            <a:r>
              <a:rPr lang="fr-FR" dirty="0"/>
              <a:t> fier de notre travail </a:t>
            </a:r>
          </a:p>
          <a:p>
            <a:endParaRPr lang="fr-FR" dirty="0"/>
          </a:p>
          <a:p>
            <a:r>
              <a:rPr lang="fr-FR" dirty="0"/>
              <a:t>Perspective ; on a fait les test; et il ne manque plus qu’a soumettre  aux supérieur </a:t>
            </a:r>
            <a:r>
              <a:rPr lang="fr-FR" dirty="0" err="1"/>
              <a:t>hierachoque</a:t>
            </a:r>
            <a:r>
              <a:rPr lang="fr-FR" dirty="0"/>
              <a:t> pour la validation et l’</a:t>
            </a:r>
            <a:r>
              <a:rPr lang="fr-FR" dirty="0" err="1"/>
              <a:t>implementation</a:t>
            </a:r>
            <a:r>
              <a:rPr lang="fr-FR" dirty="0"/>
              <a:t> effective </a:t>
            </a:r>
          </a:p>
          <a:p>
            <a:endParaRPr lang="fr-FR" dirty="0"/>
          </a:p>
          <a:p>
            <a:r>
              <a:rPr lang="fr-FR" dirty="0"/>
              <a:t>Etude financier :si </a:t>
            </a:r>
            <a:r>
              <a:rPr lang="fr-FR" dirty="0" err="1"/>
              <a:t>eventuellement</a:t>
            </a:r>
            <a:r>
              <a:rPr lang="fr-FR" dirty="0"/>
              <a:t> la validation par les supérieurs </a:t>
            </a:r>
            <a:r>
              <a:rPr lang="fr-FR" dirty="0" err="1"/>
              <a:t>hierarchique</a:t>
            </a:r>
            <a:r>
              <a:rPr lang="fr-FR" dirty="0"/>
              <a:t> s’</a:t>
            </a:r>
            <a:r>
              <a:rPr lang="fr-FR" dirty="0" err="1"/>
              <a:t>avere</a:t>
            </a:r>
            <a:r>
              <a:rPr lang="fr-FR" dirty="0"/>
              <a:t> positif les fond nécessaires pour l’</a:t>
            </a:r>
            <a:r>
              <a:rPr lang="fr-FR" dirty="0" err="1"/>
              <a:t>implementation</a:t>
            </a:r>
            <a:r>
              <a:rPr lang="fr-FR" dirty="0"/>
              <a:t> totale de note projet devra s’</a:t>
            </a:r>
            <a:r>
              <a:rPr lang="fr-FR" dirty="0" err="1"/>
              <a:t>elever</a:t>
            </a:r>
            <a:r>
              <a:rPr lang="fr-FR" dirty="0"/>
              <a:t> aux environ de 10,260,000 cout de licence  du produit de formation et d’</a:t>
            </a:r>
            <a:r>
              <a:rPr lang="fr-FR" dirty="0" err="1"/>
              <a:t>implemention</a:t>
            </a:r>
            <a:r>
              <a:rPr lang="fr-FR" dirty="0"/>
              <a:t> y compris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291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monsieur le président du jury honorable </a:t>
            </a:r>
            <a:r>
              <a:rPr lang="fr-FR" dirty="0" err="1"/>
              <a:t>menbre</a:t>
            </a:r>
            <a:r>
              <a:rPr lang="fr-FR" dirty="0"/>
              <a:t> </a:t>
            </a:r>
            <a:r>
              <a:rPr lang="fr-FR"/>
              <a:t>du jury Nous </a:t>
            </a:r>
            <a:r>
              <a:rPr lang="fr-FR" dirty="0"/>
              <a:t>vous remercions </a:t>
            </a:r>
            <a:r>
              <a:rPr lang="fr-FR" dirty="0" err="1"/>
              <a:t>pouur</a:t>
            </a:r>
            <a:r>
              <a:rPr lang="fr-FR" dirty="0"/>
              <a:t> votre aimable attention et nous somme a votre disposition  pour vos question remarque et critique pouvant permettre a l’</a:t>
            </a:r>
            <a:r>
              <a:rPr lang="fr-FR" dirty="0" err="1"/>
              <a:t>amelioration</a:t>
            </a:r>
            <a:r>
              <a:rPr lang="fr-FR" dirty="0"/>
              <a:t> de notre travail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honorable membre du jury ,cher parent ami et inviter , bienvenu a notre soutenance de fin de formation pour l'obtention du diplôme ingénieur </a:t>
            </a:r>
          </a:p>
          <a:p>
            <a:r>
              <a:rPr lang="fr-FR" dirty="0"/>
              <a:t>des travaux informatique option administration des systèmes et réseaux .présente par   ; </a:t>
            </a:r>
          </a:p>
          <a:p>
            <a:r>
              <a:rPr lang="fr-FR" dirty="0"/>
              <a:t>nous avons travailler sur le thème  IMPLEMENTATION D'UNE SOLUTION DE DEPLOIEMENT ET DE GESTION DES SERVICES.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41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travail se présentera comme suit  comme suit</a:t>
            </a:r>
          </a:p>
          <a:p>
            <a:r>
              <a:rPr lang="fr-FR" dirty="0"/>
              <a:t>nous allons aborder</a:t>
            </a:r>
          </a:p>
          <a:p>
            <a:r>
              <a:rPr lang="fr-FR" dirty="0"/>
              <a:t>Ensuite</a:t>
            </a:r>
          </a:p>
          <a:p>
            <a:r>
              <a:rPr lang="fr-FR" dirty="0"/>
              <a:t>En 3ieme position </a:t>
            </a:r>
          </a:p>
          <a:p>
            <a:r>
              <a:rPr lang="fr-FR" dirty="0"/>
              <a:t>Viendra </a:t>
            </a:r>
          </a:p>
          <a:p>
            <a:r>
              <a:rPr lang="fr-FR" dirty="0"/>
              <a:t>Suivi ,</a:t>
            </a:r>
          </a:p>
          <a:p>
            <a:r>
              <a:rPr lang="fr-FR" dirty="0"/>
              <a:t>Et en dernier lieux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55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</a:t>
            </a:r>
            <a:r>
              <a:rPr lang="fr-FR" dirty="0" err="1"/>
              <a:t>etudiant</a:t>
            </a:r>
            <a:r>
              <a:rPr lang="fr-FR" dirty="0"/>
              <a:t> a </a:t>
            </a:r>
            <a:r>
              <a:rPr lang="fr-FR" dirty="0" err="1"/>
              <a:t>iai</a:t>
            </a:r>
            <a:r>
              <a:rPr lang="fr-FR" dirty="0"/>
              <a:t> en fin de formation doit  passer en </a:t>
            </a:r>
            <a:r>
              <a:rPr lang="fr-FR" dirty="0" err="1"/>
              <a:t>enterprise</a:t>
            </a:r>
            <a:r>
              <a:rPr lang="fr-FR" dirty="0"/>
              <a:t> pour pouvoir vivre certaines </a:t>
            </a:r>
            <a:r>
              <a:rPr lang="fr-FR" dirty="0" err="1"/>
              <a:t>réealité</a:t>
            </a:r>
            <a:r>
              <a:rPr lang="fr-FR" dirty="0"/>
              <a:t> </a:t>
            </a:r>
          </a:p>
          <a:p>
            <a:r>
              <a:rPr lang="fr-FR" dirty="0"/>
              <a:t>Dans notre cas nous avons eu a effectué un  stage d'une durée de 3 mois  à  </a:t>
            </a:r>
            <a:r>
              <a:rPr lang="fr-FR" dirty="0" err="1"/>
              <a:t>orabank</a:t>
            </a:r>
            <a:r>
              <a:rPr lang="fr-FR" dirty="0"/>
              <a:t> </a:t>
            </a:r>
            <a:r>
              <a:rPr lang="fr-FR" dirty="0" err="1"/>
              <a:t>togo</a:t>
            </a:r>
            <a:r>
              <a:rPr lang="fr-FR" dirty="0"/>
              <a:t>  qui est une </a:t>
            </a:r>
            <a:r>
              <a:rPr lang="fr-FR" dirty="0" err="1"/>
              <a:t>strucutre</a:t>
            </a:r>
            <a:r>
              <a:rPr lang="fr-FR" dirty="0"/>
              <a:t> bancaire ou nous avons été </a:t>
            </a:r>
            <a:r>
              <a:rPr lang="fr-FR" dirty="0" err="1"/>
              <a:t>accueililt</a:t>
            </a:r>
            <a:r>
              <a:rPr lang="fr-FR" dirty="0"/>
              <a:t> dans leur direction de système d’information 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avons remarquer quelques insuffisance ce qui nous </a:t>
            </a:r>
            <a:r>
              <a:rPr lang="fr-FR" dirty="0" err="1"/>
              <a:t>ammen</a:t>
            </a:r>
            <a:r>
              <a:rPr lang="fr-FR" dirty="0"/>
              <a:t> a la </a:t>
            </a:r>
            <a:r>
              <a:rPr lang="fr-FR" dirty="0" err="1"/>
              <a:t>problematique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2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95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informatique d'</a:t>
            </a:r>
            <a:r>
              <a:rPr lang="fr-FR" dirty="0" err="1"/>
              <a:t>orabank</a:t>
            </a:r>
            <a:r>
              <a:rPr lang="fr-FR" dirty="0"/>
              <a:t> Togo bien </a:t>
            </a:r>
            <a:r>
              <a:rPr lang="fr-FR" dirty="0" err="1"/>
              <a:t>qu,elle</a:t>
            </a:r>
            <a:r>
              <a:rPr lang="fr-FR" dirty="0"/>
              <a:t> est doté de récentes technologie, et répond aux  politique sécuritaires nécessaire et indispensable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ctte</a:t>
            </a:r>
            <a:r>
              <a:rPr lang="fr-FR" dirty="0"/>
              <a:t> tache qui nous a été confié il faut trouver une solution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2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résoudre ces </a:t>
            </a:r>
            <a:r>
              <a:rPr lang="fr-FR" dirty="0" err="1"/>
              <a:t>problemes</a:t>
            </a:r>
            <a:endParaRPr lang="fr-FR" dirty="0"/>
          </a:p>
          <a:p>
            <a:r>
              <a:rPr lang="fr-FR" dirty="0"/>
              <a:t>Nous </a:t>
            </a:r>
            <a:r>
              <a:rPr lang="fr-FR" dirty="0" err="1"/>
              <a:t>avon</a:t>
            </a:r>
            <a:r>
              <a:rPr lang="fr-FR" dirty="0"/>
              <a:t> chercher  a voir si il y a eu dans le monde les personnes qui  ont fait face  a cette difficulté </a:t>
            </a:r>
          </a:p>
          <a:p>
            <a:r>
              <a:rPr lang="fr-FR" dirty="0"/>
              <a:t>Existe-t-il des solution toutes faites ?</a:t>
            </a:r>
          </a:p>
          <a:p>
            <a:r>
              <a:rPr lang="fr-FR" dirty="0"/>
              <a:t>Recherche des information </a:t>
            </a:r>
            <a:r>
              <a:rPr lang="fr-FR" dirty="0" err="1"/>
              <a:t>complementaitre</a:t>
            </a:r>
            <a:r>
              <a:rPr lang="fr-FR" dirty="0"/>
              <a:t> </a:t>
            </a:r>
          </a:p>
          <a:p>
            <a:r>
              <a:rPr lang="fr-FR" dirty="0"/>
              <a:t>toutes ces information nous ont permit de faire  une synthèse  de </a:t>
            </a:r>
            <a:r>
              <a:rPr lang="fr-FR" dirty="0" err="1"/>
              <a:t>decouvrir</a:t>
            </a:r>
            <a:r>
              <a:rPr lang="fr-FR" dirty="0"/>
              <a:t> que les meilleures solution sont :</a:t>
            </a:r>
          </a:p>
          <a:p>
            <a:endParaRPr lang="fr-FR" dirty="0"/>
          </a:p>
          <a:p>
            <a:r>
              <a:rPr lang="fr-FR" dirty="0"/>
              <a:t>afin de répondre aux attente 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24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toutes ces information nous ont permit de faire  une synthèse  et de </a:t>
            </a:r>
            <a:r>
              <a:rPr lang="fr-FR" dirty="0" err="1"/>
              <a:t>decouvrir</a:t>
            </a:r>
            <a:r>
              <a:rPr lang="fr-FR" dirty="0"/>
              <a:t> que les meilleures solution sont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apres</a:t>
            </a:r>
            <a:r>
              <a:rPr lang="fr-FR" dirty="0"/>
              <a:t> une </a:t>
            </a:r>
            <a:r>
              <a:rPr lang="fr-FR" dirty="0" err="1"/>
              <a:t>etude</a:t>
            </a:r>
            <a:r>
              <a:rPr lang="fr-FR" dirty="0"/>
              <a:t> bien détaillé des solution rechercher nous avons trouver que la solution la plus adapté  a la direction du système d’information d’</a:t>
            </a:r>
            <a:r>
              <a:rPr lang="fr-FR" dirty="0" err="1"/>
              <a:t>orabank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48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apres</a:t>
            </a:r>
            <a:r>
              <a:rPr lang="fr-FR" dirty="0"/>
              <a:t> une </a:t>
            </a:r>
            <a:r>
              <a:rPr lang="fr-FR" dirty="0" err="1"/>
              <a:t>etude</a:t>
            </a:r>
            <a:r>
              <a:rPr lang="fr-FR" dirty="0"/>
              <a:t> bien détaillé des solution rechercher nous avons trouver que la solution la plus adapté  a la direction du système d’information d’</a:t>
            </a:r>
            <a:r>
              <a:rPr lang="fr-FR" dirty="0" err="1"/>
              <a:t>orabank</a:t>
            </a:r>
            <a:r>
              <a:rPr lang="fr-FR" dirty="0"/>
              <a:t> serait Puppet </a:t>
            </a:r>
          </a:p>
          <a:p>
            <a:r>
              <a:rPr lang="fr-FR" dirty="0"/>
              <a:t>Vu </a:t>
            </a:r>
          </a:p>
          <a:p>
            <a:r>
              <a:rPr lang="fr-FR" sz="1800" dirty="0"/>
              <a:t>d'</a:t>
            </a:r>
            <a:r>
              <a:rPr lang="fr-FR" sz="1800" dirty="0" err="1"/>
              <a:t>apres</a:t>
            </a:r>
            <a:r>
              <a:rPr lang="fr-FR" sz="1800" dirty="0"/>
              <a:t> les politique de la banque qui n'utilise pas des outils open source en production pour des raison de confidentialité </a:t>
            </a:r>
            <a:r>
              <a:rPr lang="fr-FR" sz="1800" dirty="0" err="1"/>
              <a:t>puppet</a:t>
            </a:r>
            <a:r>
              <a:rPr lang="fr-FR" sz="1800" dirty="0"/>
              <a:t> est de loin </a:t>
            </a:r>
          </a:p>
          <a:p>
            <a:r>
              <a:rPr lang="fr-FR" sz="1800" dirty="0"/>
              <a:t> le plus rentable en terme de rapport cout service 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74F47-6E06-4F26-972D-C59F9D1C444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7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6FC2C-946A-4641-BF3D-27A4D65A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CBB4EC-6A01-4F3D-9D9A-C804954F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8ECA8-B70E-48EF-B80B-A93BDE6B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E7A981-48BD-4B37-8EF3-4C877187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41A16D-6525-495E-B841-FD4843AF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0D03A-915E-4F1D-BA16-4932E84C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B52C56-83C4-4CF5-A109-CF98B504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95B08-7DE3-4D25-92DE-6AA32192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5E31F-B23C-404B-8403-E5E6C285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E4F34-7266-4C99-B5EF-2B1FA3D3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4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3ADFAC-7D25-4FC1-940A-02B4F2F7B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5AEBA1-1952-42FC-B109-06CE73FC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480CB4-958C-496D-9188-F63DF66B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BC01C-39C5-4F42-A1F1-8900C79B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B18FC5-64B4-45A2-8EA4-9B78301A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4BEFE-2CDF-46BC-B42B-EF75E5EF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B82F0-933D-4DBE-A23B-4F50B80E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142BC-6FA2-45D4-A7AF-F3EE85ED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C3E5C-BE97-4338-89ED-CD2F903E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E18F8-4A94-40AD-8EF0-B6382C50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52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73312-085D-468B-B984-3CCE007E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113E60-98CE-48F5-9223-0C63F881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3178A-ADE6-4176-84BD-2E172229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4E50F6-5D2E-4FE8-A19A-6360E3DF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0BD0F-BC46-4E3C-B60F-9A0A72B6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14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E5D81-F958-4AB2-8903-ABA7B363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02F852-769A-4C16-8893-8D9DB337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CD3FA-3561-4175-BD0F-AADCF3F1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897ECB-F393-4ACC-8EFC-981A816F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3C3ED0-DC60-40B3-9429-568FCEA3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43BD9-1ED4-4A75-966B-E74A78AD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41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C33C8-5C7E-452C-8131-5DD94CF4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12E65-A4B9-4370-BD2B-BBC818CC4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64CAA-1314-4D4D-BDB4-29F4DD31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7F8808-5C66-4323-B0F7-65E3A731C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244733-3B30-465B-B0EC-B08F1E02F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AFDAB3-8E13-4D64-A13B-2DE636F3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396AE4-D416-4C45-B427-025405AD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81D76D-95BA-4A46-B0D7-5F5D79B3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3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B6961-9128-45E3-9D39-B0C528CB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7A3BAE-5F25-4553-B190-18F14875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ECACE-52AA-4F1C-A788-FDF4A253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58E91B-8AA2-4799-A619-9D6972C2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3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9DD27B-36A8-4235-AB15-E2104956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797B43-BEA1-4C2B-983A-47685C54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0C7098-9576-411B-AF35-E86A8E44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88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95EE8-1815-475D-9234-75A8D092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A2A6C-B7CF-4889-BA18-171EE173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77ECBF-BAF0-4E3A-9522-64924F7CE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9C8952-14E7-419F-96F5-727D951C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FD00F0-4B42-4E83-AD02-4E9C4821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3D984-0D80-48DF-9578-ED11DA0F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2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3E800-8486-4167-9D3F-DA24F332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870D8F-DE19-4F8E-A3D5-1C91ABD54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20D8F6-E7DF-43E6-80E1-AF83F837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B5E18A-D221-4E5C-AB8E-469C6B68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70045F-7404-4E75-8CA6-4B25204E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B0E0F7-B8F7-4596-B8AD-3C8BBEBC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7E047F-0873-45EE-AF03-054599D1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E79AF8-2501-41A6-9252-F1B2042B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151C6-0FA7-4E55-B0B4-A10AAAE96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1842-906F-47E7-A26E-0B21BDF15FED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A29D3-F742-4BF3-9CC3-4A778DBDF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CAAEE-41B4-4DBD-A0CA-0E79E303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9302-1C96-4E2A-A9D8-096E0CFCD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1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511E687B-C9CB-4382-92DB-38335A8624B4}"/>
              </a:ext>
            </a:extLst>
          </p:cNvPr>
          <p:cNvSpPr txBox="1"/>
          <p:nvPr/>
        </p:nvSpPr>
        <p:spPr>
          <a:xfrm>
            <a:off x="9104812" y="6074228"/>
            <a:ext cx="27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eestyle Script" panose="030804020302050B0404" pitchFamily="66" charset="0"/>
              </a:rPr>
              <a:t>A toutes et à tous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7144535-1979-4C02-A5DA-35F31445EA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78219"/>
            <a:ext cx="1339397" cy="13285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2151C9-A3EC-427C-B895-433EDA3AC1A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2217"/>
          <a:stretch/>
        </p:blipFill>
        <p:spPr bwMode="auto">
          <a:xfrm>
            <a:off x="9856833" y="260552"/>
            <a:ext cx="2043430" cy="1329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3BB9270-AAAF-4761-9309-5377DF659A54}"/>
              </a:ext>
            </a:extLst>
          </p:cNvPr>
          <p:cNvSpPr txBox="1"/>
          <p:nvPr/>
        </p:nvSpPr>
        <p:spPr>
          <a:xfrm>
            <a:off x="4698274" y="3040976"/>
            <a:ext cx="279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Freestyle Script" panose="030804020302050B0404" pitchFamily="66" charset="0"/>
              </a:rPr>
              <a:t>BIENVENUE</a:t>
            </a:r>
          </a:p>
        </p:txBody>
      </p:sp>
    </p:spTree>
    <p:extLst>
      <p:ext uri="{BB962C8B-B14F-4D97-AF65-F5344CB8AC3E}">
        <p14:creationId xmlns:p14="http://schemas.microsoft.com/office/powerpoint/2010/main" val="380452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5648BBF-2FE8-48E3-A92D-24DF17C7DC10}"/>
              </a:ext>
            </a:extLst>
          </p:cNvPr>
          <p:cNvSpPr txBox="1"/>
          <p:nvPr/>
        </p:nvSpPr>
        <p:spPr>
          <a:xfrm>
            <a:off x="3493557" y="376102"/>
            <a:ext cx="5204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TECHNOLOGIES UTILISES</a:t>
            </a:r>
            <a:endParaRPr lang="fr-FR" sz="2800" dirty="0">
              <a:solidFill>
                <a:srgbClr val="4472C3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4EA4FD-E720-44FB-BDD2-E0E9A2EB7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13" y="4200090"/>
            <a:ext cx="1794106" cy="17941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D57BCD-09E5-4C87-A49C-CAA561964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00" y="2740883"/>
            <a:ext cx="2192797" cy="14592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7D585C5-4C05-455D-9E42-424339076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82" y="4793226"/>
            <a:ext cx="2364211" cy="14295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FBF83B3-CC88-4623-BDA2-5B11E1538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34" y="1626796"/>
            <a:ext cx="1794106" cy="14554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B6E46A-DE4B-4942-8B87-52182A6B02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83" y="1288149"/>
            <a:ext cx="1794106" cy="1794106"/>
          </a:xfrm>
          <a:prstGeom prst="rect">
            <a:avLst/>
          </a:prstGeom>
        </p:spPr>
      </p:pic>
      <p:grpSp>
        <p:nvGrpSpPr>
          <p:cNvPr id="17" name="Google Shape;1036;p47">
            <a:extLst>
              <a:ext uri="{FF2B5EF4-FFF2-40B4-BE49-F238E27FC236}">
                <a16:creationId xmlns:a16="http://schemas.microsoft.com/office/drawing/2014/main" id="{71197756-33CA-45FB-84D9-79B4F5E09DA7}"/>
              </a:ext>
            </a:extLst>
          </p:cNvPr>
          <p:cNvGrpSpPr/>
          <p:nvPr/>
        </p:nvGrpSpPr>
        <p:grpSpPr>
          <a:xfrm>
            <a:off x="8596143" y="477006"/>
            <a:ext cx="427781" cy="316489"/>
            <a:chOff x="5255200" y="3006475"/>
            <a:chExt cx="511700" cy="378575"/>
          </a:xfrm>
          <a:solidFill>
            <a:srgbClr val="4472C3"/>
          </a:solidFill>
        </p:grpSpPr>
        <p:sp>
          <p:nvSpPr>
            <p:cNvPr id="18" name="Google Shape;1037;p47">
              <a:extLst>
                <a:ext uri="{FF2B5EF4-FFF2-40B4-BE49-F238E27FC236}">
                  <a16:creationId xmlns:a16="http://schemas.microsoft.com/office/drawing/2014/main" id="{1B689928-896A-4C20-96AE-2E4052B139A1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8;p47">
              <a:extLst>
                <a:ext uri="{FF2B5EF4-FFF2-40B4-BE49-F238E27FC236}">
                  <a16:creationId xmlns:a16="http://schemas.microsoft.com/office/drawing/2014/main" id="{C5D3A91F-FD9C-4AAB-9B88-BD53761A1CB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3785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3226323" y="3003873"/>
            <a:ext cx="4087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263777"/>
                </a:solidFill>
                <a:latin typeface="Lucida Fax" panose="02060602050505020204" pitchFamily="18" charset="0"/>
              </a:rPr>
              <a:t>DEMONSTRATION</a:t>
            </a:r>
            <a:endParaRPr lang="fr-FR" sz="3200" dirty="0">
              <a:solidFill>
                <a:srgbClr val="263777"/>
              </a:solidFill>
            </a:endParaRPr>
          </a:p>
        </p:txBody>
      </p:sp>
      <p:pic>
        <p:nvPicPr>
          <p:cNvPr id="3074" name="Picture 2" descr="Démonstration Logisav – Logisav">
            <a:extLst>
              <a:ext uri="{FF2B5EF4-FFF2-40B4-BE49-F238E27FC236}">
                <a16:creationId xmlns:a16="http://schemas.microsoft.com/office/drawing/2014/main" id="{8506E4FA-C188-40A7-BAED-208CC8EC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04" y="2056726"/>
            <a:ext cx="2479071" cy="24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375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4652883" y="549796"/>
            <a:ext cx="4087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4472C3"/>
                </a:solidFill>
                <a:latin typeface="Lucida Fax" panose="02060602050505020204" pitchFamily="18" charset="0"/>
              </a:rPr>
              <a:t>CONCLUSION</a:t>
            </a:r>
            <a:endParaRPr lang="fr-FR" sz="3600" dirty="0">
              <a:solidFill>
                <a:srgbClr val="4472C3"/>
              </a:solidFill>
            </a:endParaRPr>
          </a:p>
        </p:txBody>
      </p:sp>
      <p:sp>
        <p:nvSpPr>
          <p:cNvPr id="3" name="TextBox 160">
            <a:extLst>
              <a:ext uri="{FF2B5EF4-FFF2-40B4-BE49-F238E27FC236}">
                <a16:creationId xmlns:a16="http://schemas.microsoft.com/office/drawing/2014/main" id="{840CDC6A-CFD2-4101-814E-B7EF32378476}"/>
              </a:ext>
            </a:extLst>
          </p:cNvPr>
          <p:cNvSpPr txBox="1"/>
          <p:nvPr/>
        </p:nvSpPr>
        <p:spPr>
          <a:xfrm>
            <a:off x="1819253" y="2060716"/>
            <a:ext cx="1112093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 </a:t>
            </a:r>
            <a:r>
              <a:rPr lang="fr-FR" altLang="ko-KR" sz="3200" b="1" dirty="0">
                <a:solidFill>
                  <a:srgbClr val="4472C3"/>
                </a:solidFill>
                <a:latin typeface="Lucida Fax" panose="02060602050505020204" pitchFamily="18" charset="0"/>
              </a:rPr>
              <a:t>RESULTATS </a:t>
            </a:r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 </a:t>
            </a:r>
            <a:endParaRPr lang="ko-KR" altLang="en-US" sz="28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grpSp>
        <p:nvGrpSpPr>
          <p:cNvPr id="5" name="Google Shape;985;p47">
            <a:extLst>
              <a:ext uri="{FF2B5EF4-FFF2-40B4-BE49-F238E27FC236}">
                <a16:creationId xmlns:a16="http://schemas.microsoft.com/office/drawing/2014/main" id="{A624A93F-BFF5-45EE-AC48-85A13FB2FC3E}"/>
              </a:ext>
            </a:extLst>
          </p:cNvPr>
          <p:cNvGrpSpPr/>
          <p:nvPr/>
        </p:nvGrpSpPr>
        <p:grpSpPr>
          <a:xfrm>
            <a:off x="4639882" y="2062745"/>
            <a:ext cx="358351" cy="381822"/>
            <a:chOff x="5970800" y="1619250"/>
            <a:chExt cx="428650" cy="456725"/>
          </a:xfrm>
          <a:solidFill>
            <a:srgbClr val="4472C3"/>
          </a:solidFill>
        </p:grpSpPr>
        <p:sp>
          <p:nvSpPr>
            <p:cNvPr id="6" name="Google Shape;986;p47">
              <a:extLst>
                <a:ext uri="{FF2B5EF4-FFF2-40B4-BE49-F238E27FC236}">
                  <a16:creationId xmlns:a16="http://schemas.microsoft.com/office/drawing/2014/main" id="{7E12FF96-F17A-4C81-A116-1C6C4F4CE789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87;p47">
              <a:extLst>
                <a:ext uri="{FF2B5EF4-FFF2-40B4-BE49-F238E27FC236}">
                  <a16:creationId xmlns:a16="http://schemas.microsoft.com/office/drawing/2014/main" id="{8F34E26C-5C04-4793-B5A8-313909E9301D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8;p47">
              <a:extLst>
                <a:ext uri="{FF2B5EF4-FFF2-40B4-BE49-F238E27FC236}">
                  <a16:creationId xmlns:a16="http://schemas.microsoft.com/office/drawing/2014/main" id="{1BEA42F2-F879-4E30-8FD2-401C1A9DE19E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9;p47">
              <a:extLst>
                <a:ext uri="{FF2B5EF4-FFF2-40B4-BE49-F238E27FC236}">
                  <a16:creationId xmlns:a16="http://schemas.microsoft.com/office/drawing/2014/main" id="{2FD84CA3-16D5-4660-8A5B-4D0A321D7D82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0;p47">
              <a:extLst>
                <a:ext uri="{FF2B5EF4-FFF2-40B4-BE49-F238E27FC236}">
                  <a16:creationId xmlns:a16="http://schemas.microsoft.com/office/drawing/2014/main" id="{74916249-D079-4122-B007-F43A24C74489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160">
            <a:extLst>
              <a:ext uri="{FF2B5EF4-FFF2-40B4-BE49-F238E27FC236}">
                <a16:creationId xmlns:a16="http://schemas.microsoft.com/office/drawing/2014/main" id="{A303F0A9-5F26-4F13-B4B7-D120E101768B}"/>
              </a:ext>
            </a:extLst>
          </p:cNvPr>
          <p:cNvSpPr txBox="1"/>
          <p:nvPr/>
        </p:nvSpPr>
        <p:spPr>
          <a:xfrm>
            <a:off x="1627526" y="3719587"/>
            <a:ext cx="1112093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3200" b="1" dirty="0">
                <a:solidFill>
                  <a:srgbClr val="4472C3"/>
                </a:solidFill>
                <a:latin typeface="Lucida Fax" panose="02060602050505020204" pitchFamily="18" charset="0"/>
              </a:rPr>
              <a:t>EVALUATION FINACIERE</a:t>
            </a:r>
            <a:endParaRPr lang="ko-KR" altLang="en-US" sz="32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29" name="Google Shape;1043;p47">
            <a:extLst>
              <a:ext uri="{FF2B5EF4-FFF2-40B4-BE49-F238E27FC236}">
                <a16:creationId xmlns:a16="http://schemas.microsoft.com/office/drawing/2014/main" id="{64C4FF9E-975C-407E-B245-E0C40997768B}"/>
              </a:ext>
            </a:extLst>
          </p:cNvPr>
          <p:cNvSpPr/>
          <p:nvPr/>
        </p:nvSpPr>
        <p:spPr>
          <a:xfrm>
            <a:off x="7073801" y="3785503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TextBox 160">
            <a:extLst>
              <a:ext uri="{FF2B5EF4-FFF2-40B4-BE49-F238E27FC236}">
                <a16:creationId xmlns:a16="http://schemas.microsoft.com/office/drawing/2014/main" id="{7B84FFC3-436C-4DA2-A10B-08A7D27BF1A2}"/>
              </a:ext>
            </a:extLst>
          </p:cNvPr>
          <p:cNvSpPr txBox="1"/>
          <p:nvPr/>
        </p:nvSpPr>
        <p:spPr>
          <a:xfrm>
            <a:off x="7187994" y="4790693"/>
            <a:ext cx="59617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>
                <a:solidFill>
                  <a:schemeClr val="accent2">
                    <a:lumMod val="75000"/>
                  </a:schemeClr>
                </a:solidFill>
                <a:latin typeface="Lucida Fax" panose="02060602050505020204" pitchFamily="18" charset="0"/>
              </a:rPr>
              <a:t>10 260 000 F CFA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150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8" grpId="0"/>
      <p:bldP spid="29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511E687B-C9CB-4382-92DB-38335A8624B4}"/>
              </a:ext>
            </a:extLst>
          </p:cNvPr>
          <p:cNvSpPr txBox="1"/>
          <p:nvPr/>
        </p:nvSpPr>
        <p:spPr>
          <a:xfrm>
            <a:off x="9104812" y="6074228"/>
            <a:ext cx="2795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Freestyle Script" panose="030804020302050B0404" pitchFamily="66" charset="0"/>
              </a:rPr>
              <a:t>A toutes et à tous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7144535-1979-4C02-A5DA-35F31445EA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78219"/>
            <a:ext cx="1339397" cy="13285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2151C9-A3EC-427C-B895-433EDA3AC1A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2217"/>
          <a:stretch/>
        </p:blipFill>
        <p:spPr bwMode="auto">
          <a:xfrm>
            <a:off x="9856833" y="260552"/>
            <a:ext cx="2043430" cy="1329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3BB9270-AAAF-4761-9309-5377DF659A54}"/>
              </a:ext>
            </a:extLst>
          </p:cNvPr>
          <p:cNvSpPr txBox="1"/>
          <p:nvPr/>
        </p:nvSpPr>
        <p:spPr>
          <a:xfrm>
            <a:off x="4698274" y="3040976"/>
            <a:ext cx="2795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Freestyle Script" panose="030804020302050B0404" pitchFamily="66" charset="0"/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4207342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37144535-1979-4C02-A5DA-35F31445EA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78219"/>
            <a:ext cx="1339397" cy="13285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2151C9-A3EC-427C-B895-433EDA3AC1A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2217"/>
          <a:stretch/>
        </p:blipFill>
        <p:spPr bwMode="auto">
          <a:xfrm>
            <a:off x="9856833" y="260552"/>
            <a:ext cx="2043430" cy="1329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A0153E-52F1-4E58-B24E-D8E4B7B68FB2}"/>
              </a:ext>
            </a:extLst>
          </p:cNvPr>
          <p:cNvSpPr txBox="1"/>
          <p:nvPr/>
        </p:nvSpPr>
        <p:spPr>
          <a:xfrm>
            <a:off x="2770866" y="1548341"/>
            <a:ext cx="833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latin typeface="Lucida Fax" panose="02060602050505020204" pitchFamily="18" charset="0"/>
              </a:rPr>
              <a:t>SOUTENANCE DE FIN DE FORMATION POUR L’OBTENTION DU DIPLÔME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1C6798-1319-4D18-9143-E07F0DF4103C}"/>
              </a:ext>
            </a:extLst>
          </p:cNvPr>
          <p:cNvSpPr txBox="1"/>
          <p:nvPr/>
        </p:nvSpPr>
        <p:spPr>
          <a:xfrm>
            <a:off x="3798480" y="1892687"/>
            <a:ext cx="53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latin typeface="Lucida Fax" panose="02060602050505020204" pitchFamily="18" charset="0"/>
              </a:rPr>
              <a:t>D’INGENIEUR DES TRAVAUX INFORMATIQUES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F52566-7DB1-453D-A578-7173EF3A6DF9}"/>
              </a:ext>
            </a:extLst>
          </p:cNvPr>
          <p:cNvSpPr txBox="1"/>
          <p:nvPr/>
        </p:nvSpPr>
        <p:spPr>
          <a:xfrm>
            <a:off x="5521232" y="2213821"/>
            <a:ext cx="141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>
                <a:latin typeface="Lucida Fax" panose="02060602050505020204" pitchFamily="18" charset="0"/>
              </a:rPr>
              <a:t>OPTION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D41065-8B2B-4D97-AC36-983CC28C0903}"/>
              </a:ext>
            </a:extLst>
          </p:cNvPr>
          <p:cNvSpPr txBox="1"/>
          <p:nvPr/>
        </p:nvSpPr>
        <p:spPr>
          <a:xfrm>
            <a:off x="3628659" y="2466807"/>
            <a:ext cx="520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b="1" dirty="0">
                <a:latin typeface="Lucida Fax" panose="02060602050505020204" pitchFamily="18" charset="0"/>
              </a:rPr>
              <a:t>ADMINISTRATION DES SYSTEMES ET RESEAUX</a:t>
            </a:r>
          </a:p>
        </p:txBody>
      </p:sp>
      <p:sp>
        <p:nvSpPr>
          <p:cNvPr id="14" name="Forme automatique 2">
            <a:extLst>
              <a:ext uri="{FF2B5EF4-FFF2-40B4-BE49-F238E27FC236}">
                <a16:creationId xmlns:a16="http://schemas.microsoft.com/office/drawing/2014/main" id="{1B04DAEF-C48E-48D1-984C-3C26202C4D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36642" y="-162474"/>
            <a:ext cx="1118716" cy="7070502"/>
          </a:xfrm>
          <a:prstGeom prst="roundRect">
            <a:avLst>
              <a:gd name="adj" fmla="val 13032"/>
            </a:avLst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latin typeface="Arial" panose="020B0604020202020204" pitchFamily="34" charset="0"/>
              </a:rPr>
              <a:t>IMPLEMENTATION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b="1" dirty="0">
                <a:latin typeface="Arial" panose="020B0604020202020204" pitchFamily="34" charset="0"/>
              </a:rPr>
              <a:t>D’UNE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b="1" dirty="0">
                <a:latin typeface="Arial" panose="020B0604020202020204" pitchFamily="34" charset="0"/>
              </a:rPr>
              <a:t>SOLUTION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b="1" dirty="0">
                <a:latin typeface="Arial" panose="020B0604020202020204" pitchFamily="34" charset="0"/>
              </a:rPr>
              <a:t>DE DEPLOIEMENT ET DE GESTION DES SERVICES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9CC8A27-0586-4B64-8137-00BF10000241}"/>
              </a:ext>
            </a:extLst>
          </p:cNvPr>
          <p:cNvSpPr txBox="1"/>
          <p:nvPr/>
        </p:nvSpPr>
        <p:spPr>
          <a:xfrm>
            <a:off x="3958107" y="4021870"/>
            <a:ext cx="427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Lucida Fax" panose="02060602050505020204" pitchFamily="18" charset="0"/>
              </a:rPr>
              <a:t>Période : du 05 Juillet au 17 septembre 2021</a:t>
            </a:r>
          </a:p>
          <a:p>
            <a:pPr algn="ctr"/>
            <a:r>
              <a:rPr lang="fr-FR" sz="1400" dirty="0">
                <a:latin typeface="Lucida Fax" panose="02060602050505020204" pitchFamily="18" charset="0"/>
              </a:rPr>
              <a:t>Année Universitaire : 2020-2021</a:t>
            </a:r>
          </a:p>
        </p:txBody>
      </p:sp>
      <p:sp>
        <p:nvSpPr>
          <p:cNvPr id="16" name="Zone de texte 2">
            <a:extLst>
              <a:ext uri="{FF2B5EF4-FFF2-40B4-BE49-F238E27FC236}">
                <a16:creationId xmlns:a16="http://schemas.microsoft.com/office/drawing/2014/main" id="{ED4CA052-91D3-412F-AF46-0FDB3F3D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205" y="5276045"/>
            <a:ext cx="3734751" cy="13544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1400" b="1" dirty="0">
                <a:latin typeface="Lucida Fax" panose="02060602050505020204" pitchFamily="18" charset="0"/>
              </a:rPr>
              <a:t>MAITRE</a:t>
            </a:r>
            <a:r>
              <a:rPr lang="fr-F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STAGE</a:t>
            </a:r>
            <a:r>
              <a:rPr lang="fr-FR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fr-F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fr-FR" sz="1400" dirty="0">
                <a:latin typeface="Lucida Fax" panose="02060602050505020204" pitchFamily="18" charset="0"/>
              </a:rPr>
              <a:t>M. NAGBLA Hini Kodjo</a:t>
            </a:r>
          </a:p>
          <a:p>
            <a:pPr algn="ctr">
              <a:spcAft>
                <a:spcPts val="800"/>
              </a:spcAft>
            </a:pPr>
            <a:r>
              <a:rPr lang="fr-FR" sz="1400" dirty="0">
                <a:latin typeface="Lucida Fax" panose="02060602050505020204" pitchFamily="18" charset="0"/>
              </a:rPr>
              <a:t>Administrateur systèmes et support à ORABANK TOGO</a:t>
            </a:r>
          </a:p>
        </p:txBody>
      </p:sp>
      <p:sp>
        <p:nvSpPr>
          <p:cNvPr id="17" name="Zone de texte 2">
            <a:extLst>
              <a:ext uri="{FF2B5EF4-FFF2-40B4-BE49-F238E27FC236}">
                <a16:creationId xmlns:a16="http://schemas.microsoft.com/office/drawing/2014/main" id="{663F4E6E-B6AF-4FEF-80BD-D6B8A6AD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4" y="5342073"/>
            <a:ext cx="3464927" cy="12416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1400" b="1" dirty="0">
                <a:latin typeface="Lucida Fax" panose="02060602050505020204" pitchFamily="18" charset="0"/>
              </a:rPr>
              <a:t>SUPERVISEUR</a:t>
            </a:r>
            <a:r>
              <a:rPr lang="fr-F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:</a:t>
            </a: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fr-FR" sz="1400" dirty="0">
                <a:latin typeface="Lucida Fax" panose="02060602050505020204" pitchFamily="18" charset="0"/>
              </a:rPr>
              <a:t>M. TEPE Kossi </a:t>
            </a:r>
          </a:p>
          <a:p>
            <a:pPr algn="ctr">
              <a:spcAft>
                <a:spcPts val="800"/>
              </a:spcAft>
            </a:pPr>
            <a:r>
              <a:rPr lang="fr-FR" sz="1400" dirty="0">
                <a:latin typeface="Lucida Fax" panose="02060602050505020204" pitchFamily="18" charset="0"/>
              </a:rPr>
              <a:t>Enseignant chercheur à IAI-TOGO /UL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DC299A9-2B08-4E9B-AEA6-31E9332417C0}"/>
              </a:ext>
            </a:extLst>
          </p:cNvPr>
          <p:cNvSpPr txBox="1"/>
          <p:nvPr/>
        </p:nvSpPr>
        <p:spPr>
          <a:xfrm>
            <a:off x="4478526" y="4686292"/>
            <a:ext cx="323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Lucida Fax" panose="02060602050505020204" pitchFamily="18" charset="0"/>
              </a:rPr>
              <a:t>Pré</a:t>
            </a:r>
            <a:r>
              <a:rPr lang="en-US" sz="1400" b="1" dirty="0">
                <a:latin typeface="Lucida Fax" panose="02060602050505020204" pitchFamily="18" charset="0"/>
              </a:rPr>
              <a:t>sent</a:t>
            </a:r>
            <a:r>
              <a:rPr lang="fr-FR" sz="1400" b="1" dirty="0">
                <a:latin typeface="Lucida Fax" panose="02060602050505020204" pitchFamily="18" charset="0"/>
              </a:rPr>
              <a:t>é</a:t>
            </a:r>
            <a:r>
              <a:rPr lang="en-US" sz="1400" b="1" dirty="0">
                <a:latin typeface="Lucida Fax" panose="02060602050505020204" pitchFamily="18" charset="0"/>
              </a:rPr>
              <a:t> </a:t>
            </a:r>
            <a:r>
              <a:rPr lang="fr-FR" sz="1400" b="1" dirty="0">
                <a:latin typeface="Lucida Fax" panose="02060602050505020204" pitchFamily="18" charset="0"/>
              </a:rPr>
              <a:t>par : </a:t>
            </a:r>
          </a:p>
          <a:p>
            <a:pPr algn="ctr"/>
            <a:r>
              <a:rPr lang="fr-FR" sz="1400" b="1" dirty="0">
                <a:latin typeface="Lucida Fax" panose="02060602050505020204" pitchFamily="18" charset="0"/>
              </a:rPr>
              <a:t>KONDO Tété Komlan Josué</a:t>
            </a:r>
          </a:p>
        </p:txBody>
      </p:sp>
    </p:spTree>
    <p:extLst>
      <p:ext uri="{BB962C8B-B14F-4D97-AF65-F5344CB8AC3E}">
        <p14:creationId xmlns:p14="http://schemas.microsoft.com/office/powerpoint/2010/main" val="25554845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B864D56-2BC8-4E0A-A233-D2E41F41F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08" y="622851"/>
            <a:ext cx="5715000" cy="5715000"/>
          </a:xfrm>
          <a:prstGeom prst="rect">
            <a:avLst/>
          </a:prstGeom>
        </p:spPr>
      </p:pic>
      <p:grpSp>
        <p:nvGrpSpPr>
          <p:cNvPr id="15" name="Google Shape;882;p47">
            <a:extLst>
              <a:ext uri="{FF2B5EF4-FFF2-40B4-BE49-F238E27FC236}">
                <a16:creationId xmlns:a16="http://schemas.microsoft.com/office/drawing/2014/main" id="{C771A7DB-7711-46E8-852E-98D202BF377A}"/>
              </a:ext>
            </a:extLst>
          </p:cNvPr>
          <p:cNvGrpSpPr/>
          <p:nvPr/>
        </p:nvGrpSpPr>
        <p:grpSpPr>
          <a:xfrm>
            <a:off x="6772101" y="215510"/>
            <a:ext cx="347107" cy="438984"/>
            <a:chOff x="584925" y="238125"/>
            <a:chExt cx="415200" cy="525100"/>
          </a:xfrm>
          <a:solidFill>
            <a:srgbClr val="4472C3"/>
          </a:solidFill>
        </p:grpSpPr>
        <p:sp>
          <p:nvSpPr>
            <p:cNvPr id="16" name="Google Shape;883;p47">
              <a:extLst>
                <a:ext uri="{FF2B5EF4-FFF2-40B4-BE49-F238E27FC236}">
                  <a16:creationId xmlns:a16="http://schemas.microsoft.com/office/drawing/2014/main" id="{7A535078-7B2B-4413-A7FF-E38603B27BD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472C3"/>
                </a:solidFill>
              </a:endParaRPr>
            </a:p>
          </p:txBody>
        </p:sp>
        <p:sp>
          <p:nvSpPr>
            <p:cNvPr id="17" name="Google Shape;884;p47">
              <a:extLst>
                <a:ext uri="{FF2B5EF4-FFF2-40B4-BE49-F238E27FC236}">
                  <a16:creationId xmlns:a16="http://schemas.microsoft.com/office/drawing/2014/main" id="{B92D427A-7810-4CE8-B2D7-3F152C4C939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472C3"/>
                </a:solidFill>
              </a:endParaRPr>
            </a:p>
          </p:txBody>
        </p:sp>
        <p:sp>
          <p:nvSpPr>
            <p:cNvPr id="18" name="Google Shape;885;p47">
              <a:extLst>
                <a:ext uri="{FF2B5EF4-FFF2-40B4-BE49-F238E27FC236}">
                  <a16:creationId xmlns:a16="http://schemas.microsoft.com/office/drawing/2014/main" id="{797A74A5-6A09-4756-BC3D-AA917D67E94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472C3"/>
                </a:solidFill>
              </a:endParaRPr>
            </a:p>
          </p:txBody>
        </p:sp>
        <p:sp>
          <p:nvSpPr>
            <p:cNvPr id="19" name="Google Shape;886;p47">
              <a:extLst>
                <a:ext uri="{FF2B5EF4-FFF2-40B4-BE49-F238E27FC236}">
                  <a16:creationId xmlns:a16="http://schemas.microsoft.com/office/drawing/2014/main" id="{56149473-58EB-44D1-8C1E-E5B41FEE386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472C3"/>
                </a:solidFill>
              </a:endParaRPr>
            </a:p>
          </p:txBody>
        </p:sp>
        <p:sp>
          <p:nvSpPr>
            <p:cNvPr id="20" name="Google Shape;887;p47">
              <a:extLst>
                <a:ext uri="{FF2B5EF4-FFF2-40B4-BE49-F238E27FC236}">
                  <a16:creationId xmlns:a16="http://schemas.microsoft.com/office/drawing/2014/main" id="{D04DA9C4-5DA1-468F-9F24-6AC634332A8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472C3"/>
                </a:solidFill>
              </a:endParaRPr>
            </a:p>
          </p:txBody>
        </p:sp>
        <p:sp>
          <p:nvSpPr>
            <p:cNvPr id="21" name="Google Shape;888;p47">
              <a:extLst>
                <a:ext uri="{FF2B5EF4-FFF2-40B4-BE49-F238E27FC236}">
                  <a16:creationId xmlns:a16="http://schemas.microsoft.com/office/drawing/2014/main" id="{34306F8A-523E-4C1A-8143-F356E49C1B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472C3"/>
                </a:solidFill>
              </a:endParaRP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6A836062-24D4-499F-8F63-1BF175D84EE5}"/>
              </a:ext>
            </a:extLst>
          </p:cNvPr>
          <p:cNvSpPr txBox="1"/>
          <p:nvPr/>
        </p:nvSpPr>
        <p:spPr>
          <a:xfrm>
            <a:off x="5195492" y="137355"/>
            <a:ext cx="157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b="1" dirty="0">
                <a:solidFill>
                  <a:srgbClr val="4472C3"/>
                </a:solidFill>
                <a:latin typeface="Lucida Fax" panose="02060602050505020204" pitchFamily="18" charset="0"/>
              </a:rPr>
              <a:t>PLAN</a:t>
            </a:r>
            <a:endParaRPr lang="fr-FR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32" name="TextBox 160">
            <a:extLst>
              <a:ext uri="{FF2B5EF4-FFF2-40B4-BE49-F238E27FC236}">
                <a16:creationId xmlns:a16="http://schemas.microsoft.com/office/drawing/2014/main" id="{2067EA57-39D2-4790-ABF6-F98AE3CCC6A0}"/>
              </a:ext>
            </a:extLst>
          </p:cNvPr>
          <p:cNvSpPr txBox="1"/>
          <p:nvPr/>
        </p:nvSpPr>
        <p:spPr>
          <a:xfrm>
            <a:off x="1059849" y="1194625"/>
            <a:ext cx="520191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01.</a:t>
            </a:r>
            <a:r>
              <a:rPr lang="fr-FR" altLang="ko-KR" sz="2800" b="1" dirty="0">
                <a:latin typeface="Lucida Fax" panose="02060602050505020204" pitchFamily="18" charset="0"/>
              </a:rPr>
              <a:t> </a:t>
            </a:r>
            <a:r>
              <a:rPr lang="fr-FR" altLang="ko-KR" sz="2400" b="1" dirty="0">
                <a:latin typeface="Lucida Fax" panose="02060602050505020204" pitchFamily="18" charset="0"/>
              </a:rPr>
              <a:t>CONTEXTE DE TRAVAIL  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34" name="TextBox 160">
            <a:extLst>
              <a:ext uri="{FF2B5EF4-FFF2-40B4-BE49-F238E27FC236}">
                <a16:creationId xmlns:a16="http://schemas.microsoft.com/office/drawing/2014/main" id="{EF85F569-983E-4D9A-BB58-EEEAB3E70A9D}"/>
              </a:ext>
            </a:extLst>
          </p:cNvPr>
          <p:cNvSpPr txBox="1"/>
          <p:nvPr/>
        </p:nvSpPr>
        <p:spPr>
          <a:xfrm>
            <a:off x="483971" y="1937422"/>
            <a:ext cx="523298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02.</a:t>
            </a:r>
            <a:r>
              <a:rPr lang="fr-FR" altLang="ko-KR" sz="2800" b="1" dirty="0">
                <a:latin typeface="Lucida Fax" panose="02060602050505020204" pitchFamily="18" charset="0"/>
              </a:rPr>
              <a:t> </a:t>
            </a:r>
            <a:r>
              <a:rPr lang="fr-FR" altLang="ko-KR" sz="2400" b="1" dirty="0">
                <a:latin typeface="Lucida Fax" panose="02060602050505020204" pitchFamily="18" charset="0"/>
              </a:rPr>
              <a:t>PROBLEMATIQUE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37" name="TextBox 160">
            <a:extLst>
              <a:ext uri="{FF2B5EF4-FFF2-40B4-BE49-F238E27FC236}">
                <a16:creationId xmlns:a16="http://schemas.microsoft.com/office/drawing/2014/main" id="{2671F191-54B1-4490-861F-DB83111C0F44}"/>
              </a:ext>
            </a:extLst>
          </p:cNvPr>
          <p:cNvSpPr txBox="1"/>
          <p:nvPr/>
        </p:nvSpPr>
        <p:spPr>
          <a:xfrm>
            <a:off x="188753" y="2750855"/>
            <a:ext cx="56170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03</a:t>
            </a:r>
            <a:r>
              <a:rPr lang="fr-FR" altLang="ko-KR" sz="2400" b="1" dirty="0">
                <a:solidFill>
                  <a:srgbClr val="4472C3"/>
                </a:solidFill>
                <a:latin typeface="Lucida Fax" panose="02060602050505020204" pitchFamily="18" charset="0"/>
              </a:rPr>
              <a:t>.</a:t>
            </a:r>
            <a:r>
              <a:rPr lang="fr-FR" altLang="ko-KR" sz="2400" b="1" dirty="0">
                <a:latin typeface="Lucida Fax" panose="02060602050505020204" pitchFamily="18" charset="0"/>
              </a:rPr>
              <a:t> METHODOLOGIE 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sp>
        <p:nvSpPr>
          <p:cNvPr id="38" name="TextBox 160">
            <a:extLst>
              <a:ext uri="{FF2B5EF4-FFF2-40B4-BE49-F238E27FC236}">
                <a16:creationId xmlns:a16="http://schemas.microsoft.com/office/drawing/2014/main" id="{D00EF80E-EA86-4A4F-B998-95F71F60D7AB}"/>
              </a:ext>
            </a:extLst>
          </p:cNvPr>
          <p:cNvSpPr txBox="1"/>
          <p:nvPr/>
        </p:nvSpPr>
        <p:spPr>
          <a:xfrm>
            <a:off x="928646" y="4270163"/>
            <a:ext cx="541310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05.</a:t>
            </a:r>
            <a:r>
              <a:rPr lang="fr-FR" altLang="ko-KR" sz="2800" b="1" dirty="0">
                <a:latin typeface="Lucida Fax" panose="02060602050505020204" pitchFamily="18" charset="0"/>
              </a:rPr>
              <a:t> </a:t>
            </a:r>
            <a:r>
              <a:rPr lang="fr-FR" altLang="ko-KR" sz="2400" b="1" dirty="0">
                <a:latin typeface="Lucida Fax" panose="02060602050505020204" pitchFamily="18" charset="0"/>
              </a:rPr>
              <a:t>CHOIX DE LA SOLUTION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40" name="TextBox 160">
            <a:extLst>
              <a:ext uri="{FF2B5EF4-FFF2-40B4-BE49-F238E27FC236}">
                <a16:creationId xmlns:a16="http://schemas.microsoft.com/office/drawing/2014/main" id="{370FA994-325D-4A17-B4B6-5CABB21DA41B}"/>
              </a:ext>
            </a:extLst>
          </p:cNvPr>
          <p:cNvSpPr txBox="1"/>
          <p:nvPr/>
        </p:nvSpPr>
        <p:spPr>
          <a:xfrm>
            <a:off x="928645" y="5112917"/>
            <a:ext cx="443822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06.</a:t>
            </a:r>
            <a:r>
              <a:rPr lang="fr-FR" altLang="ko-KR" sz="2800" b="1" dirty="0">
                <a:latin typeface="Lucida Fax" panose="02060602050505020204" pitchFamily="18" charset="0"/>
              </a:rPr>
              <a:t> </a:t>
            </a:r>
            <a:r>
              <a:rPr lang="fr-FR" altLang="ko-KR" sz="2400" b="1" dirty="0">
                <a:latin typeface="Lucida Fax" panose="02060602050505020204" pitchFamily="18" charset="0"/>
              </a:rPr>
              <a:t>DEMONSTRATION 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41" name="TextBox 160">
            <a:extLst>
              <a:ext uri="{FF2B5EF4-FFF2-40B4-BE49-F238E27FC236}">
                <a16:creationId xmlns:a16="http://schemas.microsoft.com/office/drawing/2014/main" id="{6831C5F2-615D-40B2-98A3-E9D30B40C8F7}"/>
              </a:ext>
            </a:extLst>
          </p:cNvPr>
          <p:cNvSpPr txBox="1"/>
          <p:nvPr/>
        </p:nvSpPr>
        <p:spPr>
          <a:xfrm>
            <a:off x="554160" y="5944039"/>
            <a:ext cx="443822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07.</a:t>
            </a:r>
            <a:r>
              <a:rPr lang="fr-FR" altLang="ko-KR" sz="2800" b="1" dirty="0">
                <a:latin typeface="Lucida Fax" panose="02060602050505020204" pitchFamily="18" charset="0"/>
              </a:rPr>
              <a:t> </a:t>
            </a:r>
            <a:r>
              <a:rPr lang="fr-FR" altLang="ko-KR" sz="2400" b="1" dirty="0">
                <a:latin typeface="Lucida Fax" panose="02060602050505020204" pitchFamily="18" charset="0"/>
              </a:rPr>
              <a:t>CONCLUSION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42" name="TextBox 160">
            <a:extLst>
              <a:ext uri="{FF2B5EF4-FFF2-40B4-BE49-F238E27FC236}">
                <a16:creationId xmlns:a16="http://schemas.microsoft.com/office/drawing/2014/main" id="{FD041F11-33E4-4B12-ACF0-9657FA93FBEE}"/>
              </a:ext>
            </a:extLst>
          </p:cNvPr>
          <p:cNvSpPr txBox="1"/>
          <p:nvPr/>
        </p:nvSpPr>
        <p:spPr>
          <a:xfrm>
            <a:off x="469480" y="3499640"/>
            <a:ext cx="71425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04.</a:t>
            </a:r>
            <a:r>
              <a:rPr lang="fr-FR" altLang="ko-KR" sz="2800" b="1" dirty="0">
                <a:latin typeface="Lucida Fax" panose="02060602050505020204" pitchFamily="18" charset="0"/>
              </a:rPr>
              <a:t> </a:t>
            </a:r>
            <a:r>
              <a:rPr lang="fr-FR" altLang="ko-KR" sz="2400" b="1" dirty="0">
                <a:latin typeface="Lucida Fax" panose="02060602050505020204" pitchFamily="18" charset="0"/>
              </a:rPr>
              <a:t>PROPOSITION DE SOLUTIONS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676F4F-E322-468E-A43D-767DF233254C}"/>
              </a:ext>
            </a:extLst>
          </p:cNvPr>
          <p:cNvSpPr/>
          <p:nvPr/>
        </p:nvSpPr>
        <p:spPr>
          <a:xfrm>
            <a:off x="7612032" y="5328360"/>
            <a:ext cx="3502658" cy="820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647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7" grpId="0"/>
      <p:bldP spid="38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019DB5B2-9DF5-46DC-B550-C1F8E92DA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92" y="3749848"/>
            <a:ext cx="2143125" cy="21431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13C8C98-4F10-482F-A9B0-F54276C5B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1" y="3971205"/>
            <a:ext cx="4572895" cy="197207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BE168A7-4981-4AB1-A75C-0F11D37612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8" y="1022267"/>
            <a:ext cx="1291651" cy="97998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1950904-E86A-4C0E-8E6A-D753DED1369D}"/>
              </a:ext>
            </a:extLst>
          </p:cNvPr>
          <p:cNvSpPr txBox="1"/>
          <p:nvPr/>
        </p:nvSpPr>
        <p:spPr>
          <a:xfrm>
            <a:off x="3417938" y="152734"/>
            <a:ext cx="4914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CONTEXTE DE TRAVAIL </a:t>
            </a:r>
            <a:endParaRPr lang="fr-FR" sz="2800" dirty="0">
              <a:solidFill>
                <a:srgbClr val="4472C3"/>
              </a:solidFill>
            </a:endParaRPr>
          </a:p>
        </p:txBody>
      </p:sp>
      <p:grpSp>
        <p:nvGrpSpPr>
          <p:cNvPr id="6" name="Google Shape;1057;p47">
            <a:extLst>
              <a:ext uri="{FF2B5EF4-FFF2-40B4-BE49-F238E27FC236}">
                <a16:creationId xmlns:a16="http://schemas.microsoft.com/office/drawing/2014/main" id="{51F1484D-CF04-4F0C-808B-C380DFD898CC}"/>
              </a:ext>
            </a:extLst>
          </p:cNvPr>
          <p:cNvGrpSpPr/>
          <p:nvPr/>
        </p:nvGrpSpPr>
        <p:grpSpPr>
          <a:xfrm>
            <a:off x="8153161" y="263749"/>
            <a:ext cx="359355" cy="301190"/>
            <a:chOff x="2599825" y="3689700"/>
            <a:chExt cx="429850" cy="360275"/>
          </a:xfrm>
          <a:solidFill>
            <a:srgbClr val="4472C3"/>
          </a:solidFill>
        </p:grpSpPr>
        <p:sp>
          <p:nvSpPr>
            <p:cNvPr id="7" name="Google Shape;1058;p47">
              <a:extLst>
                <a:ext uri="{FF2B5EF4-FFF2-40B4-BE49-F238E27FC236}">
                  <a16:creationId xmlns:a16="http://schemas.microsoft.com/office/drawing/2014/main" id="{9CADA238-39F2-441F-B899-84AB67B3EFA5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472C3"/>
                </a:solidFill>
              </a:endParaRPr>
            </a:p>
          </p:txBody>
        </p:sp>
        <p:sp>
          <p:nvSpPr>
            <p:cNvPr id="8" name="Google Shape;1059;p47">
              <a:extLst>
                <a:ext uri="{FF2B5EF4-FFF2-40B4-BE49-F238E27FC236}">
                  <a16:creationId xmlns:a16="http://schemas.microsoft.com/office/drawing/2014/main" id="{52D61F27-DE9D-49E2-9571-B35154F14B77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472C3"/>
                </a:solidFill>
              </a:endParaRPr>
            </a:p>
          </p:txBody>
        </p:sp>
      </p:grpSp>
      <p:sp>
        <p:nvSpPr>
          <p:cNvPr id="9" name="TextBox 160">
            <a:extLst>
              <a:ext uri="{FF2B5EF4-FFF2-40B4-BE49-F238E27FC236}">
                <a16:creationId xmlns:a16="http://schemas.microsoft.com/office/drawing/2014/main" id="{099A7CF5-1302-4DEE-8219-98DFBAA87E5E}"/>
              </a:ext>
            </a:extLst>
          </p:cNvPr>
          <p:cNvSpPr txBox="1"/>
          <p:nvPr/>
        </p:nvSpPr>
        <p:spPr>
          <a:xfrm>
            <a:off x="-693683" y="2196339"/>
            <a:ext cx="559029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latin typeface="Lucida Fax" panose="02060602050505020204" pitchFamily="18" charset="0"/>
              </a:rPr>
              <a:t>- ETUDIANT 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10" name="TextBox 160">
            <a:extLst>
              <a:ext uri="{FF2B5EF4-FFF2-40B4-BE49-F238E27FC236}">
                <a16:creationId xmlns:a16="http://schemas.microsoft.com/office/drawing/2014/main" id="{8153A7BE-F0C4-4009-AA59-CD07264733C1}"/>
              </a:ext>
            </a:extLst>
          </p:cNvPr>
          <p:cNvSpPr txBox="1"/>
          <p:nvPr/>
        </p:nvSpPr>
        <p:spPr>
          <a:xfrm>
            <a:off x="3096299" y="2132514"/>
            <a:ext cx="559029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latin typeface="Lucida Fax" panose="02060602050505020204" pitchFamily="18" charset="0"/>
              </a:rPr>
              <a:t> STAGE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08FCAC-D24B-454E-B686-277455F372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69" y="2147889"/>
            <a:ext cx="583069" cy="58306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4884281-21D7-42EF-A7ED-872574550204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2217"/>
          <a:stretch/>
        </p:blipFill>
        <p:spPr bwMode="auto">
          <a:xfrm>
            <a:off x="9142355" y="693437"/>
            <a:ext cx="2043430" cy="1329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60">
            <a:extLst>
              <a:ext uri="{FF2B5EF4-FFF2-40B4-BE49-F238E27FC236}">
                <a16:creationId xmlns:a16="http://schemas.microsoft.com/office/drawing/2014/main" id="{470FDDBC-38A3-4188-BA00-6AADE1815793}"/>
              </a:ext>
            </a:extLst>
          </p:cNvPr>
          <p:cNvSpPr txBox="1"/>
          <p:nvPr/>
        </p:nvSpPr>
        <p:spPr>
          <a:xfrm>
            <a:off x="7295392" y="2140201"/>
            <a:ext cx="56170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latin typeface="Lucida Fax" panose="02060602050505020204" pitchFamily="18" charset="0"/>
              </a:rPr>
              <a:t>ORABANK TOGO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21" name="TextBox 160">
            <a:extLst>
              <a:ext uri="{FF2B5EF4-FFF2-40B4-BE49-F238E27FC236}">
                <a16:creationId xmlns:a16="http://schemas.microsoft.com/office/drawing/2014/main" id="{09297482-DA18-4552-8D21-08BE213CE00D}"/>
              </a:ext>
            </a:extLst>
          </p:cNvPr>
          <p:cNvSpPr txBox="1"/>
          <p:nvPr/>
        </p:nvSpPr>
        <p:spPr>
          <a:xfrm>
            <a:off x="7162919" y="6026198"/>
            <a:ext cx="561709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latin typeface="Lucida Fax" panose="02060602050505020204" pitchFamily="18" charset="0"/>
              </a:rPr>
              <a:t>BANQUE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  <p:sp>
        <p:nvSpPr>
          <p:cNvPr id="22" name="TextBox 160">
            <a:extLst>
              <a:ext uri="{FF2B5EF4-FFF2-40B4-BE49-F238E27FC236}">
                <a16:creationId xmlns:a16="http://schemas.microsoft.com/office/drawing/2014/main" id="{A6886D09-E298-4F54-BF1B-46112CA0FB85}"/>
              </a:ext>
            </a:extLst>
          </p:cNvPr>
          <p:cNvSpPr txBox="1"/>
          <p:nvPr/>
        </p:nvSpPr>
        <p:spPr>
          <a:xfrm>
            <a:off x="-330838" y="5996226"/>
            <a:ext cx="561709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800" b="1" dirty="0">
                <a:latin typeface="Lucida Fax" panose="02060602050505020204" pitchFamily="18" charset="0"/>
              </a:rPr>
              <a:t>DIRECTION DU SYSTÈME D’INFORMATION</a:t>
            </a:r>
            <a:endParaRPr lang="ko-KR" altLang="en-US" sz="2800" b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4008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udit de sécurité informatique - Ivision">
            <a:extLst>
              <a:ext uri="{FF2B5EF4-FFF2-40B4-BE49-F238E27FC236}">
                <a16:creationId xmlns:a16="http://schemas.microsoft.com/office/drawing/2014/main" id="{493FC522-DC44-4E9C-BC1C-417FD5EC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17" y="2209800"/>
            <a:ext cx="4474023" cy="387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60">
            <a:extLst>
              <a:ext uri="{FF2B5EF4-FFF2-40B4-BE49-F238E27FC236}">
                <a16:creationId xmlns:a16="http://schemas.microsoft.com/office/drawing/2014/main" id="{60B63909-494B-4664-AF62-684FD188A43D}"/>
              </a:ext>
            </a:extLst>
          </p:cNvPr>
          <p:cNvSpPr txBox="1"/>
          <p:nvPr/>
        </p:nvSpPr>
        <p:spPr>
          <a:xfrm>
            <a:off x="468325" y="1360401"/>
            <a:ext cx="7326469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>
                <a:latin typeface="Lucida Fax" panose="02060602050505020204" pitchFamily="18" charset="0"/>
              </a:rPr>
              <a:t>- Gonflement des factures des prestataires dues aux énormes heures dépensées 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:a16="http://schemas.microsoft.com/office/drawing/2014/main" id="{E67DEFC4-68B5-4BA0-A3C6-82B22AF90D4C}"/>
              </a:ext>
            </a:extLst>
          </p:cNvPr>
          <p:cNvSpPr txBox="1"/>
          <p:nvPr/>
        </p:nvSpPr>
        <p:spPr>
          <a:xfrm>
            <a:off x="333705" y="3525669"/>
            <a:ext cx="734473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400" b="1" dirty="0">
                <a:latin typeface="Lucida Fax" panose="02060602050505020204" pitchFamily="18" charset="0"/>
              </a:rPr>
              <a:t>- La lenteur des processus  de maintenances 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sp>
        <p:nvSpPr>
          <p:cNvPr id="19" name="TextBox 160">
            <a:extLst>
              <a:ext uri="{FF2B5EF4-FFF2-40B4-BE49-F238E27FC236}">
                <a16:creationId xmlns:a16="http://schemas.microsoft.com/office/drawing/2014/main" id="{A3ACBC6A-5D5C-4571-B8A1-35775120258D}"/>
              </a:ext>
            </a:extLst>
          </p:cNvPr>
          <p:cNvSpPr txBox="1"/>
          <p:nvPr/>
        </p:nvSpPr>
        <p:spPr>
          <a:xfrm>
            <a:off x="39091" y="5267587"/>
            <a:ext cx="643029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400" b="1" dirty="0">
                <a:latin typeface="Lucida Fax" panose="02060602050505020204" pitchFamily="18" charset="0"/>
              </a:rPr>
              <a:t>- Absence d'outils d'administration centralisée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sp>
        <p:nvSpPr>
          <p:cNvPr id="20" name="Google Shape;1098;p47">
            <a:extLst>
              <a:ext uri="{FF2B5EF4-FFF2-40B4-BE49-F238E27FC236}">
                <a16:creationId xmlns:a16="http://schemas.microsoft.com/office/drawing/2014/main" id="{A2E611F2-2B53-4408-B322-C9D6C2541223}"/>
              </a:ext>
            </a:extLst>
          </p:cNvPr>
          <p:cNvSpPr/>
          <p:nvPr/>
        </p:nvSpPr>
        <p:spPr>
          <a:xfrm>
            <a:off x="6797206" y="1729733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98;p47">
            <a:extLst>
              <a:ext uri="{FF2B5EF4-FFF2-40B4-BE49-F238E27FC236}">
                <a16:creationId xmlns:a16="http://schemas.microsoft.com/office/drawing/2014/main" id="{BF30EACB-35CE-4965-8F9A-765BA331FE7C}"/>
              </a:ext>
            </a:extLst>
          </p:cNvPr>
          <p:cNvSpPr/>
          <p:nvPr/>
        </p:nvSpPr>
        <p:spPr>
          <a:xfrm>
            <a:off x="7601093" y="3561788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98;p47">
            <a:extLst>
              <a:ext uri="{FF2B5EF4-FFF2-40B4-BE49-F238E27FC236}">
                <a16:creationId xmlns:a16="http://schemas.microsoft.com/office/drawing/2014/main" id="{3455F413-14F9-4001-B524-6BF8BAA0B8EF}"/>
              </a:ext>
            </a:extLst>
          </p:cNvPr>
          <p:cNvSpPr/>
          <p:nvPr/>
        </p:nvSpPr>
        <p:spPr>
          <a:xfrm>
            <a:off x="4445402" y="5709157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9B708CF-980A-44E2-AAEA-303F27EEB39D}"/>
              </a:ext>
            </a:extLst>
          </p:cNvPr>
          <p:cNvSpPr txBox="1"/>
          <p:nvPr/>
        </p:nvSpPr>
        <p:spPr>
          <a:xfrm>
            <a:off x="4092338" y="286158"/>
            <a:ext cx="4254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4472C3"/>
                </a:solidFill>
                <a:latin typeface="Lucida Fax" panose="02060602050505020204" pitchFamily="18" charset="0"/>
              </a:rPr>
              <a:t>PROBLEMATIQUE</a:t>
            </a:r>
            <a:endParaRPr lang="fr-FR" sz="3200" dirty="0">
              <a:solidFill>
                <a:srgbClr val="4472C3"/>
              </a:solidFill>
            </a:endParaRPr>
          </a:p>
        </p:txBody>
      </p:sp>
      <p:grpSp>
        <p:nvGrpSpPr>
          <p:cNvPr id="25" name="Google Shape;1036;p47">
            <a:extLst>
              <a:ext uri="{FF2B5EF4-FFF2-40B4-BE49-F238E27FC236}">
                <a16:creationId xmlns:a16="http://schemas.microsoft.com/office/drawing/2014/main" id="{0FBA1612-4400-49D9-AD1F-36915DE78F62}"/>
              </a:ext>
            </a:extLst>
          </p:cNvPr>
          <p:cNvGrpSpPr/>
          <p:nvPr/>
        </p:nvGrpSpPr>
        <p:grpSpPr>
          <a:xfrm>
            <a:off x="7941052" y="328097"/>
            <a:ext cx="427781" cy="316489"/>
            <a:chOff x="5255200" y="3006475"/>
            <a:chExt cx="511700" cy="378575"/>
          </a:xfrm>
          <a:solidFill>
            <a:srgbClr val="4472C3"/>
          </a:solidFill>
        </p:grpSpPr>
        <p:sp>
          <p:nvSpPr>
            <p:cNvPr id="26" name="Google Shape;1037;p47">
              <a:extLst>
                <a:ext uri="{FF2B5EF4-FFF2-40B4-BE49-F238E27FC236}">
                  <a16:creationId xmlns:a16="http://schemas.microsoft.com/office/drawing/2014/main" id="{2C68DECE-7D7D-44D4-9833-366DFE602C84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38;p47">
              <a:extLst>
                <a:ext uri="{FF2B5EF4-FFF2-40B4-BE49-F238E27FC236}">
                  <a16:creationId xmlns:a16="http://schemas.microsoft.com/office/drawing/2014/main" id="{62427877-0FC5-45A0-A0DD-6978CB0C75C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969385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A59BF99A-DD71-455D-BB5E-64C14740D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588" y="227023"/>
            <a:ext cx="973771" cy="11654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069A0C-D53A-4566-9DB4-E59240FB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626" y="5621516"/>
            <a:ext cx="781664" cy="11001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4E1D489-881A-4C30-864C-AC33A75FF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28" y="5505667"/>
            <a:ext cx="889410" cy="12312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5425E0-F064-4F1F-AFBC-4A37DDEC8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507" y="121124"/>
            <a:ext cx="889410" cy="12312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4092338" y="286158"/>
            <a:ext cx="4254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PROBLEMATIQUE</a:t>
            </a:r>
            <a:endParaRPr lang="fr-FR" sz="2800" dirty="0">
              <a:solidFill>
                <a:srgbClr val="4472C3"/>
              </a:solidFill>
            </a:endParaRPr>
          </a:p>
        </p:txBody>
      </p:sp>
      <p:sp>
        <p:nvSpPr>
          <p:cNvPr id="13" name="TextBox 160">
            <a:extLst>
              <a:ext uri="{FF2B5EF4-FFF2-40B4-BE49-F238E27FC236}">
                <a16:creationId xmlns:a16="http://schemas.microsoft.com/office/drawing/2014/main" id="{60B63909-494B-4664-AF62-684FD188A43D}"/>
              </a:ext>
            </a:extLst>
          </p:cNvPr>
          <p:cNvSpPr txBox="1"/>
          <p:nvPr/>
        </p:nvSpPr>
        <p:spPr>
          <a:xfrm>
            <a:off x="727874" y="1352332"/>
            <a:ext cx="1112093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000" b="1" dirty="0">
                <a:latin typeface="Lucida Fax" panose="02060602050505020204" pitchFamily="18" charset="0"/>
              </a:rPr>
              <a:t>- Comment optimiser le déploiement des services      </a:t>
            </a:r>
            <a:r>
              <a:rPr lang="fr-FR" altLang="ko-KR" sz="2800" b="1" dirty="0">
                <a:latin typeface="Lucida Fax" panose="02060602050505020204" pitchFamily="18" charset="0"/>
              </a:rPr>
              <a:t>?</a:t>
            </a:r>
            <a:r>
              <a:rPr lang="fr-FR" altLang="ko-KR" sz="2000" b="1" dirty="0">
                <a:latin typeface="Lucida Fax" panose="02060602050505020204" pitchFamily="18" charset="0"/>
              </a:rPr>
              <a:t> 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sp>
        <p:nvSpPr>
          <p:cNvPr id="17" name="TextBox 160">
            <a:extLst>
              <a:ext uri="{FF2B5EF4-FFF2-40B4-BE49-F238E27FC236}">
                <a16:creationId xmlns:a16="http://schemas.microsoft.com/office/drawing/2014/main" id="{162640C8-E1B1-4CD4-9BDC-07C011BA9C8C}"/>
              </a:ext>
            </a:extLst>
          </p:cNvPr>
          <p:cNvSpPr txBox="1"/>
          <p:nvPr/>
        </p:nvSpPr>
        <p:spPr>
          <a:xfrm>
            <a:off x="727874" y="2261538"/>
            <a:ext cx="1066308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000" b="1" dirty="0">
                <a:latin typeface="Lucida Fax" panose="02060602050505020204" pitchFamily="18" charset="0"/>
              </a:rPr>
              <a:t>- Comment gagner du temps sur les interventions multiples et simultanés sur   les serveurs   </a:t>
            </a:r>
            <a:r>
              <a:rPr lang="fr-FR" altLang="ko-KR" sz="2800" b="1" dirty="0">
                <a:latin typeface="Lucida Fax" panose="02060602050505020204" pitchFamily="18" charset="0"/>
              </a:rPr>
              <a:t>?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:a16="http://schemas.microsoft.com/office/drawing/2014/main" id="{E67DEFC4-68B5-4BA0-A3C6-82B22AF90D4C}"/>
              </a:ext>
            </a:extLst>
          </p:cNvPr>
          <p:cNvSpPr txBox="1"/>
          <p:nvPr/>
        </p:nvSpPr>
        <p:spPr>
          <a:xfrm>
            <a:off x="764458" y="3641695"/>
            <a:ext cx="1066308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000" b="1" dirty="0">
                <a:latin typeface="Lucida Fax" panose="02060602050505020204" pitchFamily="18" charset="0"/>
              </a:rPr>
              <a:t>-Comment automatiser les services afin de faciliter l'implémentation d'un projet tierce   </a:t>
            </a:r>
            <a:r>
              <a:rPr lang="fr-FR" altLang="ko-KR" sz="2800" b="1" dirty="0">
                <a:latin typeface="Lucida Fax" panose="02060602050505020204" pitchFamily="18" charset="0"/>
              </a:rPr>
              <a:t>?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sp>
        <p:nvSpPr>
          <p:cNvPr id="19" name="TextBox 160">
            <a:extLst>
              <a:ext uri="{FF2B5EF4-FFF2-40B4-BE49-F238E27FC236}">
                <a16:creationId xmlns:a16="http://schemas.microsoft.com/office/drawing/2014/main" id="{A3ACBC6A-5D5C-4571-B8A1-35775120258D}"/>
              </a:ext>
            </a:extLst>
          </p:cNvPr>
          <p:cNvSpPr txBox="1"/>
          <p:nvPr/>
        </p:nvSpPr>
        <p:spPr>
          <a:xfrm>
            <a:off x="781664" y="4910297"/>
            <a:ext cx="1060929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000" b="1" dirty="0">
                <a:latin typeface="Lucida Fax" panose="02060602050505020204" pitchFamily="18" charset="0"/>
              </a:rPr>
              <a:t>- Comment uniformiser l'ensemble des bonnes pratiques de politique du Site  </a:t>
            </a:r>
            <a:r>
              <a:rPr lang="fr-FR" altLang="ko-KR" sz="2800" b="1" dirty="0">
                <a:latin typeface="Lucida Fax" panose="02060602050505020204" pitchFamily="18" charset="0"/>
              </a:rPr>
              <a:t>?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grpSp>
        <p:nvGrpSpPr>
          <p:cNvPr id="24" name="Google Shape;1032;p47">
            <a:extLst>
              <a:ext uri="{FF2B5EF4-FFF2-40B4-BE49-F238E27FC236}">
                <a16:creationId xmlns:a16="http://schemas.microsoft.com/office/drawing/2014/main" id="{17100215-6105-4CDF-AB88-EB4C875E1FE1}"/>
              </a:ext>
            </a:extLst>
          </p:cNvPr>
          <p:cNvGrpSpPr/>
          <p:nvPr/>
        </p:nvGrpSpPr>
        <p:grpSpPr>
          <a:xfrm>
            <a:off x="7728405" y="417090"/>
            <a:ext cx="413486" cy="261355"/>
            <a:chOff x="3241525" y="3039450"/>
            <a:chExt cx="494600" cy="312625"/>
          </a:xfrm>
          <a:solidFill>
            <a:srgbClr val="4472C3"/>
          </a:solidFill>
        </p:grpSpPr>
        <p:sp>
          <p:nvSpPr>
            <p:cNvPr id="25" name="Google Shape;1033;p47">
              <a:extLst>
                <a:ext uri="{FF2B5EF4-FFF2-40B4-BE49-F238E27FC236}">
                  <a16:creationId xmlns:a16="http://schemas.microsoft.com/office/drawing/2014/main" id="{27414779-0EA4-4193-9559-A481DC7552FE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34;p47">
              <a:extLst>
                <a:ext uri="{FF2B5EF4-FFF2-40B4-BE49-F238E27FC236}">
                  <a16:creationId xmlns:a16="http://schemas.microsoft.com/office/drawing/2014/main" id="{C63A8755-A859-466E-AAB7-FC75882F599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53822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7377A5C-DA1D-4416-819E-7987B1048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58" y="1203744"/>
            <a:ext cx="5890533" cy="53759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4407797" y="59137"/>
            <a:ext cx="7499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4472C3"/>
                </a:solidFill>
                <a:latin typeface="Lucida Fax" panose="02060602050505020204" pitchFamily="18" charset="0"/>
              </a:rPr>
              <a:t>METHODOLOGIE</a:t>
            </a:r>
            <a:endParaRPr lang="fr-FR" sz="3200" dirty="0">
              <a:solidFill>
                <a:srgbClr val="4472C3"/>
              </a:solidFill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:a16="http://schemas.microsoft.com/office/drawing/2014/main" id="{E67DEFC4-68B5-4BA0-A3C6-82B22AF90D4C}"/>
              </a:ext>
            </a:extLst>
          </p:cNvPr>
          <p:cNvSpPr txBox="1"/>
          <p:nvPr/>
        </p:nvSpPr>
        <p:spPr>
          <a:xfrm>
            <a:off x="764458" y="2772255"/>
            <a:ext cx="605672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>
                <a:latin typeface="Lucida Fax" panose="02060602050505020204" pitchFamily="18" charset="0"/>
              </a:rPr>
              <a:t>- Existe – t – il des solutions toutes faites ?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grpSp>
        <p:nvGrpSpPr>
          <p:cNvPr id="10" name="Google Shape;968;p47">
            <a:extLst>
              <a:ext uri="{FF2B5EF4-FFF2-40B4-BE49-F238E27FC236}">
                <a16:creationId xmlns:a16="http://schemas.microsoft.com/office/drawing/2014/main" id="{7F961070-726C-48D8-826A-88A50A88BE3F}"/>
              </a:ext>
            </a:extLst>
          </p:cNvPr>
          <p:cNvGrpSpPr/>
          <p:nvPr/>
        </p:nvGrpSpPr>
        <p:grpSpPr>
          <a:xfrm>
            <a:off x="2852706" y="1156545"/>
            <a:ext cx="368551" cy="368551"/>
            <a:chOff x="2594325" y="1627175"/>
            <a:chExt cx="440850" cy="440850"/>
          </a:xfrm>
        </p:grpSpPr>
        <p:sp>
          <p:nvSpPr>
            <p:cNvPr id="11" name="Google Shape;969;p47">
              <a:extLst>
                <a:ext uri="{FF2B5EF4-FFF2-40B4-BE49-F238E27FC236}">
                  <a16:creationId xmlns:a16="http://schemas.microsoft.com/office/drawing/2014/main" id="{FFEFFCD2-9B6C-4D5D-BBD9-EBAB4677EA2B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0;p47">
              <a:extLst>
                <a:ext uri="{FF2B5EF4-FFF2-40B4-BE49-F238E27FC236}">
                  <a16:creationId xmlns:a16="http://schemas.microsoft.com/office/drawing/2014/main" id="{4784F0E1-3BC9-4D4C-9A0D-91598D4A5D8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71;p47">
              <a:extLst>
                <a:ext uri="{FF2B5EF4-FFF2-40B4-BE49-F238E27FC236}">
                  <a16:creationId xmlns:a16="http://schemas.microsoft.com/office/drawing/2014/main" id="{66DFA437-DE33-42D3-811B-65F3E6485B3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896;p47">
            <a:extLst>
              <a:ext uri="{FF2B5EF4-FFF2-40B4-BE49-F238E27FC236}">
                <a16:creationId xmlns:a16="http://schemas.microsoft.com/office/drawing/2014/main" id="{728925CB-9F8F-40C7-A99E-A36DBEC01902}"/>
              </a:ext>
            </a:extLst>
          </p:cNvPr>
          <p:cNvSpPr/>
          <p:nvPr/>
        </p:nvSpPr>
        <p:spPr>
          <a:xfrm>
            <a:off x="8635083" y="179492"/>
            <a:ext cx="251176" cy="32066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60">
            <a:extLst>
              <a:ext uri="{FF2B5EF4-FFF2-40B4-BE49-F238E27FC236}">
                <a16:creationId xmlns:a16="http://schemas.microsoft.com/office/drawing/2014/main" id="{0AAAD582-E94D-4A59-8DFE-79D442EBADB8}"/>
              </a:ext>
            </a:extLst>
          </p:cNvPr>
          <p:cNvSpPr txBox="1"/>
          <p:nvPr/>
        </p:nvSpPr>
        <p:spPr>
          <a:xfrm>
            <a:off x="772902" y="790774"/>
            <a:ext cx="10636045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>
                <a:latin typeface="Lucida Fax" panose="02060602050505020204" pitchFamily="18" charset="0"/>
              </a:rPr>
              <a:t>- Chercher  si  dans le monde   d’autres structures ont connu ces problèmes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grpSp>
        <p:nvGrpSpPr>
          <p:cNvPr id="21" name="Google Shape;968;p47">
            <a:extLst>
              <a:ext uri="{FF2B5EF4-FFF2-40B4-BE49-F238E27FC236}">
                <a16:creationId xmlns:a16="http://schemas.microsoft.com/office/drawing/2014/main" id="{388786EB-4DD6-4BD4-B333-1C09C00E329B}"/>
              </a:ext>
            </a:extLst>
          </p:cNvPr>
          <p:cNvGrpSpPr/>
          <p:nvPr/>
        </p:nvGrpSpPr>
        <p:grpSpPr>
          <a:xfrm>
            <a:off x="2212393" y="3060449"/>
            <a:ext cx="368551" cy="368551"/>
            <a:chOff x="2594325" y="1627175"/>
            <a:chExt cx="440850" cy="440850"/>
          </a:xfrm>
        </p:grpSpPr>
        <p:sp>
          <p:nvSpPr>
            <p:cNvPr id="22" name="Google Shape;969;p47">
              <a:extLst>
                <a:ext uri="{FF2B5EF4-FFF2-40B4-BE49-F238E27FC236}">
                  <a16:creationId xmlns:a16="http://schemas.microsoft.com/office/drawing/2014/main" id="{195C7CFC-2C92-417F-B332-681EF6B84E46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70;p47">
              <a:extLst>
                <a:ext uri="{FF2B5EF4-FFF2-40B4-BE49-F238E27FC236}">
                  <a16:creationId xmlns:a16="http://schemas.microsoft.com/office/drawing/2014/main" id="{31DDF882-8BF5-428A-BFFD-434BC11AB8D0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71;p47">
              <a:extLst>
                <a:ext uri="{FF2B5EF4-FFF2-40B4-BE49-F238E27FC236}">
                  <a16:creationId xmlns:a16="http://schemas.microsoft.com/office/drawing/2014/main" id="{8A587426-EED5-40BB-B8D4-EEABB1410AD2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TextBox 160">
            <a:extLst>
              <a:ext uri="{FF2B5EF4-FFF2-40B4-BE49-F238E27FC236}">
                <a16:creationId xmlns:a16="http://schemas.microsoft.com/office/drawing/2014/main" id="{4A50D87A-19C1-45DC-8088-E559B4B541B5}"/>
              </a:ext>
            </a:extLst>
          </p:cNvPr>
          <p:cNvSpPr txBox="1"/>
          <p:nvPr/>
        </p:nvSpPr>
        <p:spPr>
          <a:xfrm>
            <a:off x="511086" y="4634311"/>
            <a:ext cx="501705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400" b="1" dirty="0">
                <a:latin typeface="Lucida Fax" panose="02060602050505020204" pitchFamily="18" charset="0"/>
              </a:rPr>
              <a:t>- Recherches complémentaires</a:t>
            </a:r>
            <a:endParaRPr lang="ko-KR" altLang="en-US" sz="2400" b="1" dirty="0">
              <a:latin typeface="Lucida Fax" panose="02060602050505020204" pitchFamily="18" charset="0"/>
            </a:endParaRPr>
          </a:p>
        </p:txBody>
      </p:sp>
      <p:grpSp>
        <p:nvGrpSpPr>
          <p:cNvPr id="64" name="Google Shape;968;p47">
            <a:extLst>
              <a:ext uri="{FF2B5EF4-FFF2-40B4-BE49-F238E27FC236}">
                <a16:creationId xmlns:a16="http://schemas.microsoft.com/office/drawing/2014/main" id="{0D2FC90A-F591-4C00-A5AC-CF3129413B31}"/>
              </a:ext>
            </a:extLst>
          </p:cNvPr>
          <p:cNvGrpSpPr/>
          <p:nvPr/>
        </p:nvGrpSpPr>
        <p:grpSpPr>
          <a:xfrm>
            <a:off x="5722374" y="4608913"/>
            <a:ext cx="368551" cy="368551"/>
            <a:chOff x="2594325" y="1627175"/>
            <a:chExt cx="440850" cy="440850"/>
          </a:xfrm>
        </p:grpSpPr>
        <p:sp>
          <p:nvSpPr>
            <p:cNvPr id="65" name="Google Shape;969;p47">
              <a:extLst>
                <a:ext uri="{FF2B5EF4-FFF2-40B4-BE49-F238E27FC236}">
                  <a16:creationId xmlns:a16="http://schemas.microsoft.com/office/drawing/2014/main" id="{C6D8EB94-CC0E-4B5B-8D21-55C5D06666BB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70;p47">
              <a:extLst>
                <a:ext uri="{FF2B5EF4-FFF2-40B4-BE49-F238E27FC236}">
                  <a16:creationId xmlns:a16="http://schemas.microsoft.com/office/drawing/2014/main" id="{6593D684-F131-4BD2-80C5-361A75D1E8C4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1;p47">
              <a:extLst>
                <a:ext uri="{FF2B5EF4-FFF2-40B4-BE49-F238E27FC236}">
                  <a16:creationId xmlns:a16="http://schemas.microsoft.com/office/drawing/2014/main" id="{736C0C4D-6BCE-45DA-AC3E-5EB6E6304CED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8857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3473011" y="187619"/>
            <a:ext cx="6336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PROPOSITION DE SOLUTION </a:t>
            </a:r>
            <a:endParaRPr lang="fr-FR" sz="2800" dirty="0">
              <a:solidFill>
                <a:srgbClr val="4472C3"/>
              </a:solidFill>
            </a:endParaRPr>
          </a:p>
        </p:txBody>
      </p:sp>
      <p:sp>
        <p:nvSpPr>
          <p:cNvPr id="13" name="TextBox 160">
            <a:extLst>
              <a:ext uri="{FF2B5EF4-FFF2-40B4-BE49-F238E27FC236}">
                <a16:creationId xmlns:a16="http://schemas.microsoft.com/office/drawing/2014/main" id="{60B63909-494B-4664-AF62-684FD188A43D}"/>
              </a:ext>
            </a:extLst>
          </p:cNvPr>
          <p:cNvSpPr txBox="1"/>
          <p:nvPr/>
        </p:nvSpPr>
        <p:spPr>
          <a:xfrm>
            <a:off x="1885150" y="1938663"/>
            <a:ext cx="158786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>
                <a:solidFill>
                  <a:srgbClr val="4472C3"/>
                </a:solidFill>
                <a:latin typeface="Lucida Fax" panose="02060602050505020204" pitchFamily="18" charset="0"/>
              </a:rPr>
              <a:t>ANSIBLE</a:t>
            </a:r>
            <a:endParaRPr lang="ko-KR" altLang="en-US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grpSp>
        <p:nvGrpSpPr>
          <p:cNvPr id="54" name="Google Shape;1039;p47">
            <a:extLst>
              <a:ext uri="{FF2B5EF4-FFF2-40B4-BE49-F238E27FC236}">
                <a16:creationId xmlns:a16="http://schemas.microsoft.com/office/drawing/2014/main" id="{37C359FC-44F3-4391-BB68-512A2B456BB9}"/>
              </a:ext>
            </a:extLst>
          </p:cNvPr>
          <p:cNvGrpSpPr/>
          <p:nvPr/>
        </p:nvGrpSpPr>
        <p:grpSpPr>
          <a:xfrm>
            <a:off x="9091587" y="301641"/>
            <a:ext cx="346104" cy="353231"/>
            <a:chOff x="3955900" y="2984500"/>
            <a:chExt cx="414000" cy="422525"/>
          </a:xfrm>
          <a:solidFill>
            <a:srgbClr val="4472C3"/>
          </a:solidFill>
        </p:grpSpPr>
        <p:sp>
          <p:nvSpPr>
            <p:cNvPr id="55" name="Google Shape;1040;p47">
              <a:extLst>
                <a:ext uri="{FF2B5EF4-FFF2-40B4-BE49-F238E27FC236}">
                  <a16:creationId xmlns:a16="http://schemas.microsoft.com/office/drawing/2014/main" id="{D6420F17-8B32-4B44-B701-3E7F09DBF60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1;p47">
              <a:extLst>
                <a:ext uri="{FF2B5EF4-FFF2-40B4-BE49-F238E27FC236}">
                  <a16:creationId xmlns:a16="http://schemas.microsoft.com/office/drawing/2014/main" id="{34B70655-C94B-4696-94B7-5ABAD5E985E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2;p47">
              <a:extLst>
                <a:ext uri="{FF2B5EF4-FFF2-40B4-BE49-F238E27FC236}">
                  <a16:creationId xmlns:a16="http://schemas.microsoft.com/office/drawing/2014/main" id="{F588CCB0-C52D-4AF4-AAA2-F63D6B2B70DB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097;p47">
            <a:extLst>
              <a:ext uri="{FF2B5EF4-FFF2-40B4-BE49-F238E27FC236}">
                <a16:creationId xmlns:a16="http://schemas.microsoft.com/office/drawing/2014/main" id="{2B043B14-B89B-4935-897B-53FE4A56F22E}"/>
              </a:ext>
            </a:extLst>
          </p:cNvPr>
          <p:cNvSpPr/>
          <p:nvPr/>
        </p:nvSpPr>
        <p:spPr>
          <a:xfrm>
            <a:off x="1260522" y="1931731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E3A054-438C-449A-A795-A882B1F53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60" y="1587547"/>
            <a:ext cx="1071563" cy="1071563"/>
          </a:xfrm>
          <a:prstGeom prst="rect">
            <a:avLst/>
          </a:prstGeom>
        </p:spPr>
      </p:pic>
      <p:sp>
        <p:nvSpPr>
          <p:cNvPr id="21" name="TextBox 160">
            <a:extLst>
              <a:ext uri="{FF2B5EF4-FFF2-40B4-BE49-F238E27FC236}">
                <a16:creationId xmlns:a16="http://schemas.microsoft.com/office/drawing/2014/main" id="{A5F0EE32-FFBD-469F-9C19-D15F64927B84}"/>
              </a:ext>
            </a:extLst>
          </p:cNvPr>
          <p:cNvSpPr txBox="1"/>
          <p:nvPr/>
        </p:nvSpPr>
        <p:spPr>
          <a:xfrm>
            <a:off x="1996399" y="4601647"/>
            <a:ext cx="158786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>
                <a:solidFill>
                  <a:srgbClr val="4472C3"/>
                </a:solidFill>
                <a:latin typeface="Lucida Fax" panose="02060602050505020204" pitchFamily="18" charset="0"/>
              </a:rPr>
              <a:t>CHEF</a:t>
            </a:r>
            <a:endParaRPr lang="ko-KR" altLang="en-US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22" name="Google Shape;1097;p47">
            <a:extLst>
              <a:ext uri="{FF2B5EF4-FFF2-40B4-BE49-F238E27FC236}">
                <a16:creationId xmlns:a16="http://schemas.microsoft.com/office/drawing/2014/main" id="{28013978-4452-4A97-82E0-D3ED1EFFB963}"/>
              </a:ext>
            </a:extLst>
          </p:cNvPr>
          <p:cNvSpPr/>
          <p:nvPr/>
        </p:nvSpPr>
        <p:spPr>
          <a:xfrm>
            <a:off x="1209064" y="4630999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FE00E3-115A-43DF-BEFD-8910F637B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05" y="3886934"/>
            <a:ext cx="1192662" cy="1276149"/>
          </a:xfrm>
          <a:prstGeom prst="rect">
            <a:avLst/>
          </a:prstGeom>
        </p:spPr>
      </p:pic>
      <p:sp>
        <p:nvSpPr>
          <p:cNvPr id="25" name="TextBox 160">
            <a:extLst>
              <a:ext uri="{FF2B5EF4-FFF2-40B4-BE49-F238E27FC236}">
                <a16:creationId xmlns:a16="http://schemas.microsoft.com/office/drawing/2014/main" id="{43A4C7EB-56A0-435F-B4B0-BFF69B964709}"/>
              </a:ext>
            </a:extLst>
          </p:cNvPr>
          <p:cNvSpPr txBox="1"/>
          <p:nvPr/>
        </p:nvSpPr>
        <p:spPr>
          <a:xfrm>
            <a:off x="7285723" y="2730055"/>
            <a:ext cx="217302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>
                <a:solidFill>
                  <a:srgbClr val="4472C3"/>
                </a:solidFill>
                <a:latin typeface="Lucida Fax" panose="02060602050505020204" pitchFamily="18" charset="0"/>
              </a:rPr>
              <a:t>SALTSTACK</a:t>
            </a:r>
            <a:endParaRPr lang="ko-KR" altLang="en-US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26" name="Google Shape;1097;p47">
            <a:extLst>
              <a:ext uri="{FF2B5EF4-FFF2-40B4-BE49-F238E27FC236}">
                <a16:creationId xmlns:a16="http://schemas.microsoft.com/office/drawing/2014/main" id="{0F696AE4-092B-45C2-B058-652D23388667}"/>
              </a:ext>
            </a:extLst>
          </p:cNvPr>
          <p:cNvSpPr/>
          <p:nvPr/>
        </p:nvSpPr>
        <p:spPr>
          <a:xfrm>
            <a:off x="6661095" y="2723123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17040E-A857-46F8-8FCC-821965C66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43" y="1863280"/>
            <a:ext cx="2638425" cy="1733550"/>
          </a:xfrm>
          <a:prstGeom prst="rect">
            <a:avLst/>
          </a:prstGeom>
        </p:spPr>
      </p:pic>
      <p:sp>
        <p:nvSpPr>
          <p:cNvPr id="30" name="TextBox 160">
            <a:extLst>
              <a:ext uri="{FF2B5EF4-FFF2-40B4-BE49-F238E27FC236}">
                <a16:creationId xmlns:a16="http://schemas.microsoft.com/office/drawing/2014/main" id="{F5874D74-56C3-432B-B61E-21F886B15AC4}"/>
              </a:ext>
            </a:extLst>
          </p:cNvPr>
          <p:cNvSpPr txBox="1"/>
          <p:nvPr/>
        </p:nvSpPr>
        <p:spPr>
          <a:xfrm>
            <a:off x="7001054" y="5198221"/>
            <a:ext cx="158786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400" b="1" dirty="0">
                <a:solidFill>
                  <a:srgbClr val="4472C3"/>
                </a:solidFill>
                <a:latin typeface="Lucida Fax" panose="02060602050505020204" pitchFamily="18" charset="0"/>
              </a:rPr>
              <a:t>PUPPET</a:t>
            </a:r>
            <a:endParaRPr lang="ko-KR" altLang="en-US" sz="2400" b="1" dirty="0">
              <a:solidFill>
                <a:srgbClr val="4472C3"/>
              </a:solidFill>
              <a:latin typeface="Lucida Fax" panose="02060602050505020204" pitchFamily="18" charset="0"/>
            </a:endParaRPr>
          </a:p>
        </p:txBody>
      </p:sp>
      <p:sp>
        <p:nvSpPr>
          <p:cNvPr id="31" name="Google Shape;1097;p47">
            <a:extLst>
              <a:ext uri="{FF2B5EF4-FFF2-40B4-BE49-F238E27FC236}">
                <a16:creationId xmlns:a16="http://schemas.microsoft.com/office/drawing/2014/main" id="{B7D6D1D3-BEF9-450F-A8CE-52B53EF01794}"/>
              </a:ext>
            </a:extLst>
          </p:cNvPr>
          <p:cNvSpPr/>
          <p:nvPr/>
        </p:nvSpPr>
        <p:spPr>
          <a:xfrm>
            <a:off x="6376426" y="5191289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4472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2BA254-87AE-43EB-A53C-295A1FBCB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20" y="44897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20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2" grpId="0" animBg="1"/>
      <p:bldP spid="21" grpId="0"/>
      <p:bldP spid="22" grpId="0" animBg="1"/>
      <p:bldP spid="25" grpId="0"/>
      <p:bldP spid="26" grpId="0" animBg="1"/>
      <p:bldP spid="30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700F639-30C2-43F5-A46B-DB8FF0216BFC}"/>
              </a:ext>
            </a:extLst>
          </p:cNvPr>
          <p:cNvSpPr txBox="1"/>
          <p:nvPr/>
        </p:nvSpPr>
        <p:spPr>
          <a:xfrm>
            <a:off x="2434780" y="228618"/>
            <a:ext cx="7257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4472C3"/>
                </a:solidFill>
                <a:latin typeface="Lucida Fax" panose="02060602050505020204" pitchFamily="18" charset="0"/>
              </a:rPr>
              <a:t>CHOIX DE LA MEILLEURE SOLUTION</a:t>
            </a:r>
            <a:endParaRPr lang="fr-FR" sz="2800" dirty="0">
              <a:solidFill>
                <a:srgbClr val="4472C3"/>
              </a:solidFill>
            </a:endParaRPr>
          </a:p>
        </p:txBody>
      </p:sp>
      <p:sp>
        <p:nvSpPr>
          <p:cNvPr id="17" name="TextBox 160">
            <a:extLst>
              <a:ext uri="{FF2B5EF4-FFF2-40B4-BE49-F238E27FC236}">
                <a16:creationId xmlns:a16="http://schemas.microsoft.com/office/drawing/2014/main" id="{162640C8-E1B1-4CD4-9BDC-07C011BA9C8C}"/>
              </a:ext>
            </a:extLst>
          </p:cNvPr>
          <p:cNvSpPr txBox="1"/>
          <p:nvPr/>
        </p:nvSpPr>
        <p:spPr>
          <a:xfrm>
            <a:off x="1625370" y="2225718"/>
            <a:ext cx="8876707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000" b="1" dirty="0">
                <a:latin typeface="Lucida Fax" panose="02060602050505020204" pitchFamily="18" charset="0"/>
              </a:rPr>
              <a:t>- Sa compatibilité de distribution variée (Suse, Sun oracle, Windows, Red Hat Linux Enterprise )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sp>
        <p:nvSpPr>
          <p:cNvPr id="18" name="TextBox 160">
            <a:extLst>
              <a:ext uri="{FF2B5EF4-FFF2-40B4-BE49-F238E27FC236}">
                <a16:creationId xmlns:a16="http://schemas.microsoft.com/office/drawing/2014/main" id="{E67DEFC4-68B5-4BA0-A3C6-82B22AF90D4C}"/>
              </a:ext>
            </a:extLst>
          </p:cNvPr>
          <p:cNvSpPr txBox="1"/>
          <p:nvPr/>
        </p:nvSpPr>
        <p:spPr>
          <a:xfrm>
            <a:off x="1507382" y="3327717"/>
            <a:ext cx="8876707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fr-FR" altLang="ko-KR" sz="2000" b="1" dirty="0">
                <a:latin typeface="Lucida Fax" panose="02060602050505020204" pitchFamily="18" charset="0"/>
              </a:rPr>
              <a:t>- La performance de ses services proposés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sp>
        <p:nvSpPr>
          <p:cNvPr id="19" name="TextBox 160">
            <a:extLst>
              <a:ext uri="{FF2B5EF4-FFF2-40B4-BE49-F238E27FC236}">
                <a16:creationId xmlns:a16="http://schemas.microsoft.com/office/drawing/2014/main" id="{A3ACBC6A-5D5C-4571-B8A1-35775120258D}"/>
              </a:ext>
            </a:extLst>
          </p:cNvPr>
          <p:cNvSpPr txBox="1"/>
          <p:nvPr/>
        </p:nvSpPr>
        <p:spPr>
          <a:xfrm>
            <a:off x="1210692" y="5417150"/>
            <a:ext cx="566677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000" b="1" dirty="0">
                <a:latin typeface="Lucida Fax" panose="02060602050505020204" pitchFamily="18" charset="0"/>
              </a:rPr>
              <a:t>- Constitue un outil  bien documenté 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sp>
        <p:nvSpPr>
          <p:cNvPr id="28" name="TextBox 160">
            <a:extLst>
              <a:ext uri="{FF2B5EF4-FFF2-40B4-BE49-F238E27FC236}">
                <a16:creationId xmlns:a16="http://schemas.microsoft.com/office/drawing/2014/main" id="{4A50D87A-19C1-45DC-8088-E559B4B541B5}"/>
              </a:ext>
            </a:extLst>
          </p:cNvPr>
          <p:cNvSpPr txBox="1"/>
          <p:nvPr/>
        </p:nvSpPr>
        <p:spPr>
          <a:xfrm>
            <a:off x="1625370" y="4719405"/>
            <a:ext cx="904496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altLang="ko-KR" sz="2000" b="1" dirty="0">
                <a:latin typeface="Lucida Fax" panose="02060602050505020204" pitchFamily="18" charset="0"/>
              </a:rPr>
              <a:t>- Sa forte communauté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grpSp>
        <p:nvGrpSpPr>
          <p:cNvPr id="23" name="Google Shape;1018;p47">
            <a:extLst>
              <a:ext uri="{FF2B5EF4-FFF2-40B4-BE49-F238E27FC236}">
                <a16:creationId xmlns:a16="http://schemas.microsoft.com/office/drawing/2014/main" id="{713B2E49-82A4-43DA-805D-78520F698590}"/>
              </a:ext>
            </a:extLst>
          </p:cNvPr>
          <p:cNvGrpSpPr/>
          <p:nvPr/>
        </p:nvGrpSpPr>
        <p:grpSpPr>
          <a:xfrm>
            <a:off x="9556407" y="308932"/>
            <a:ext cx="215437" cy="351204"/>
            <a:chOff x="6730350" y="2315900"/>
            <a:chExt cx="257700" cy="420100"/>
          </a:xfrm>
          <a:solidFill>
            <a:srgbClr val="4472C3"/>
          </a:solidFill>
        </p:grpSpPr>
        <p:sp>
          <p:nvSpPr>
            <p:cNvPr id="24" name="Google Shape;1019;p47">
              <a:extLst>
                <a:ext uri="{FF2B5EF4-FFF2-40B4-BE49-F238E27FC236}">
                  <a16:creationId xmlns:a16="http://schemas.microsoft.com/office/drawing/2014/main" id="{4F5627D9-309D-40E6-A40D-0226CFC065A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0;p47">
              <a:extLst>
                <a:ext uri="{FF2B5EF4-FFF2-40B4-BE49-F238E27FC236}">
                  <a16:creationId xmlns:a16="http://schemas.microsoft.com/office/drawing/2014/main" id="{F5CD519B-5B6C-4994-9927-BC56A852AF2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1;p47">
              <a:extLst>
                <a:ext uri="{FF2B5EF4-FFF2-40B4-BE49-F238E27FC236}">
                  <a16:creationId xmlns:a16="http://schemas.microsoft.com/office/drawing/2014/main" id="{08365923-B33C-448E-94AD-F20479B2FA23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2;p47">
              <a:extLst>
                <a:ext uri="{FF2B5EF4-FFF2-40B4-BE49-F238E27FC236}">
                  <a16:creationId xmlns:a16="http://schemas.microsoft.com/office/drawing/2014/main" id="{29E78FEE-4D10-443E-B880-DB250C8188BF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3;p47">
              <a:extLst>
                <a:ext uri="{FF2B5EF4-FFF2-40B4-BE49-F238E27FC236}">
                  <a16:creationId xmlns:a16="http://schemas.microsoft.com/office/drawing/2014/main" id="{EE25DDE1-6BD2-4D51-A1B5-2ADFA83F6E02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60">
            <a:extLst>
              <a:ext uri="{FF2B5EF4-FFF2-40B4-BE49-F238E27FC236}">
                <a16:creationId xmlns:a16="http://schemas.microsoft.com/office/drawing/2014/main" id="{30A624A5-4363-4C94-BE1E-B1F1FF40D7E6}"/>
              </a:ext>
            </a:extLst>
          </p:cNvPr>
          <p:cNvSpPr txBox="1"/>
          <p:nvPr/>
        </p:nvSpPr>
        <p:spPr>
          <a:xfrm>
            <a:off x="1573516" y="4018549"/>
            <a:ext cx="904496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altLang="ko-KR" sz="2000" b="1" dirty="0">
                <a:latin typeface="Lucida Fax" panose="02060602050505020204" pitchFamily="18" charset="0"/>
              </a:rPr>
              <a:t>- Faculté d’adaptation et d’évolutivité des équipements du SI 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  <p:pic>
        <p:nvPicPr>
          <p:cNvPr id="2050" name="Picture 2" descr="Le Meilleur Tampon En Caoutchouc De Solution Illustration de Vecteur -  Illustration du transmission, endommagé: 18579036">
            <a:extLst>
              <a:ext uri="{FF2B5EF4-FFF2-40B4-BE49-F238E27FC236}">
                <a16:creationId xmlns:a16="http://schemas.microsoft.com/office/drawing/2014/main" id="{AF79783B-0FF6-4B3C-82CA-D19A1CF5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042" y="5158772"/>
            <a:ext cx="1533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 Meilleur Tampon En Caoutchouc De Solution Illustration de Vecteur -  Illustration du transmission, endommagé: 18579036">
            <a:extLst>
              <a:ext uri="{FF2B5EF4-FFF2-40B4-BE49-F238E27FC236}">
                <a16:creationId xmlns:a16="http://schemas.microsoft.com/office/drawing/2014/main" id="{61D956FB-5072-4372-8FA5-A2AF560AF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5" y="62929"/>
            <a:ext cx="1533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169C3DE-A5BC-4A10-8F7F-38A46F35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15" y="860366"/>
            <a:ext cx="1818235" cy="1137589"/>
          </a:xfrm>
          <a:prstGeom prst="rect">
            <a:avLst/>
          </a:prstGeom>
        </p:spPr>
      </p:pic>
      <p:sp>
        <p:nvSpPr>
          <p:cNvPr id="21" name="TextBox 160">
            <a:extLst>
              <a:ext uri="{FF2B5EF4-FFF2-40B4-BE49-F238E27FC236}">
                <a16:creationId xmlns:a16="http://schemas.microsoft.com/office/drawing/2014/main" id="{D8286952-1FFB-445A-ABB4-F1F18A7F8029}"/>
              </a:ext>
            </a:extLst>
          </p:cNvPr>
          <p:cNvSpPr txBox="1"/>
          <p:nvPr/>
        </p:nvSpPr>
        <p:spPr>
          <a:xfrm>
            <a:off x="1210692" y="5997634"/>
            <a:ext cx="657645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altLang="ko-KR" sz="2000" b="1" dirty="0">
                <a:latin typeface="Lucida Fax" panose="02060602050505020204" pitchFamily="18" charset="0"/>
              </a:rPr>
              <a:t>- Rentable en terme de rapport coût service</a:t>
            </a:r>
            <a:endParaRPr lang="ko-KR" altLang="en-US" sz="2000" b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6366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8" grpId="0"/>
      <p:bldP spid="14" grpId="0"/>
      <p:bldP spid="2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860</Words>
  <Application>Microsoft Office PowerPoint</Application>
  <PresentationFormat>Grand écran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Freestyle Script</vt:lpstr>
      <vt:lpstr>Lucida Fax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KONDO</dc:creator>
  <cp:lastModifiedBy>Fabrice KONDO</cp:lastModifiedBy>
  <cp:revision>42</cp:revision>
  <dcterms:created xsi:type="dcterms:W3CDTF">2021-09-25T20:21:52Z</dcterms:created>
  <dcterms:modified xsi:type="dcterms:W3CDTF">2021-09-27T20:39:41Z</dcterms:modified>
</cp:coreProperties>
</file>