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0D8"/>
    <a:srgbClr val="2B838C"/>
    <a:srgbClr val="BFF3E4"/>
    <a:srgbClr val="36D9A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7B90-ABED-ABF9-19AE-53C06E01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DED41-F15F-C0FB-4DB5-877DF8C4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041E-5F14-4ADD-EC3A-244D8558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FA50-463B-0797-CE4C-BC00E812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F833-1F2A-0064-EA74-496873AA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25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E0EE-2DA0-120B-434E-FB50255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AC5D6-C19F-0887-9756-E6B2490C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350F-32CB-BEF3-10B7-38AC2B2E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2A9-5DF9-5BCA-443C-0DAE604C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3EE0-ABF8-3EE5-FB83-7F633BCD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8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89427-0448-7718-0253-05D37AF57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7732A-D676-EBDF-8FD8-867D6B6B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461D-427D-693C-E5CF-5A4C8BA0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249F-D668-C96A-210E-B9A4AAEA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2CB-015D-C149-DE61-BD493985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186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975C-875D-13BD-6EC9-412AFC43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1E03-850C-3C1A-4BF4-F73A1AF3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4DAC-72A6-74D5-54B2-F03827C5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FEDC-CE26-8E7F-D109-5303C783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261E-EAF4-51E0-9750-E8139A4E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62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3588-30AC-A8FF-C777-71D337F6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BB05-2B40-967E-5AD5-E08A0868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4A0-87D4-4B4B-8872-D78CF2C6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5E95-E97C-74C6-7023-2F6E710C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9C43-2438-DEF7-3F52-46FB877D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29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08F-3454-C8D6-92F0-8DBDA844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0A89-893C-A279-6AF1-665288A57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DACBB-522E-F478-98B9-54799E39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AEF0-2B6A-E766-03AE-059B8C3C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BE3C-3290-EDB9-973C-81A7E607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F562-BA5C-46D1-9F35-4867348E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425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CA04-2B93-F0A9-CEB0-1A142478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60F68-5A0F-6852-9C48-C03B6666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4C21D-5164-22F6-1BDA-19D0C8DB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5613-8692-2CB9-89B0-C53C6FC20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69AB-A28A-C45D-46AD-1AE017BBC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0DAE-7DAA-AF2A-F80B-6410C1F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9DD83-9BE9-701F-25D8-87C970D6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1DB6A-8414-1BE3-4B1F-E1865D0F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97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14FD-8A37-45A7-111F-E0943E7C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10794-ED6F-7C1A-FE96-49AB0B4C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CB548-0488-BE45-7505-3AD78140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F1539-68B0-BDDA-0F8F-E7A48CC1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108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E5E4E-0EE9-CBAB-2AE5-AF0BFBB5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0FBBA-7D56-1475-0ED7-239618A4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2FF0-C8DC-5626-D736-464C69D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204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516D-F7C0-CB05-995E-1BC91900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6E2C-D968-9A24-7C7F-BB468EDD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944F-478C-715D-057B-326337E8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C4C6-BA20-978F-69AD-78CEE03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AB96D-B6AB-003D-12B6-C5BC37B8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9B2A7-EE73-0A8C-2598-E26FDC21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58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D0C3-E488-B3F7-6546-55719C92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A2587-280C-A63A-FBAA-8601B7C38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11D1-0CF9-2117-B394-63612766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74CC1-1E87-5D6A-C28D-148C5E81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55E3-CFF9-10A9-848C-7C607228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9064-B854-6AC9-0052-6FAAA254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13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A57B0-4AC6-5C1F-2C7D-19A3D7F3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2F63-F301-B554-0DF7-50D0F14C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D2B9-E3C2-B819-C667-067C94CD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D748D-9468-478C-82B8-DB36081BE6F6}" type="datetimeFigureOut">
              <a:rPr lang="en-MY" smtClean="0"/>
              <a:t>17/11/2024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AE97-DF6E-112C-6F6B-A526E07A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C145-D887-9350-9D7A-3A7B1B841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17CC0-6130-4256-A6B0-92180B4800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66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F6E975-737B-667D-64C1-1DA6EDC68EEC}"/>
              </a:ext>
            </a:extLst>
          </p:cNvPr>
          <p:cNvSpPr/>
          <p:nvPr/>
        </p:nvSpPr>
        <p:spPr>
          <a:xfrm>
            <a:off x="147484" y="855406"/>
            <a:ext cx="3657600" cy="1190947"/>
          </a:xfrm>
          <a:prstGeom prst="roundRect">
            <a:avLst/>
          </a:prstGeom>
          <a:solidFill>
            <a:srgbClr val="82D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211B86-7E77-B0B8-3D37-82F07430BDBF}"/>
              </a:ext>
            </a:extLst>
          </p:cNvPr>
          <p:cNvSpPr/>
          <p:nvPr/>
        </p:nvSpPr>
        <p:spPr>
          <a:xfrm>
            <a:off x="147483" y="2151473"/>
            <a:ext cx="4852219" cy="2376282"/>
          </a:xfrm>
          <a:prstGeom prst="roundRect">
            <a:avLst/>
          </a:prstGeom>
          <a:solidFill>
            <a:srgbClr val="BFF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20061D-FB20-9EB2-CF34-4D5F82CB1A01}"/>
              </a:ext>
            </a:extLst>
          </p:cNvPr>
          <p:cNvSpPr/>
          <p:nvPr/>
        </p:nvSpPr>
        <p:spPr>
          <a:xfrm>
            <a:off x="3952568" y="1042655"/>
            <a:ext cx="8091948" cy="3485100"/>
          </a:xfrm>
          <a:prstGeom prst="roundRect">
            <a:avLst/>
          </a:prstGeom>
          <a:solidFill>
            <a:srgbClr val="BFF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B40330-0DB5-FD32-2ACD-F7EF5000BD68}"/>
              </a:ext>
            </a:extLst>
          </p:cNvPr>
          <p:cNvSpPr/>
          <p:nvPr/>
        </p:nvSpPr>
        <p:spPr>
          <a:xfrm>
            <a:off x="147482" y="4632874"/>
            <a:ext cx="11897033" cy="2191839"/>
          </a:xfrm>
          <a:prstGeom prst="roundRect">
            <a:avLst/>
          </a:prstGeom>
          <a:solidFill>
            <a:srgbClr val="BFF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08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E07235-A861-CCCD-612B-6D977EB38BC9}"/>
              </a:ext>
            </a:extLst>
          </p:cNvPr>
          <p:cNvSpPr/>
          <p:nvPr/>
        </p:nvSpPr>
        <p:spPr>
          <a:xfrm>
            <a:off x="206477" y="663678"/>
            <a:ext cx="2890684" cy="5943600"/>
          </a:xfrm>
          <a:prstGeom prst="roundRect">
            <a:avLst/>
          </a:prstGeom>
          <a:solidFill>
            <a:srgbClr val="82D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E6D1B6-41E1-CF83-983E-D8C3CE51B7E8}"/>
              </a:ext>
            </a:extLst>
          </p:cNvPr>
          <p:cNvSpPr/>
          <p:nvPr/>
        </p:nvSpPr>
        <p:spPr>
          <a:xfrm>
            <a:off x="3308553" y="663677"/>
            <a:ext cx="8676969" cy="5943600"/>
          </a:xfrm>
          <a:prstGeom prst="roundRect">
            <a:avLst/>
          </a:prstGeom>
          <a:solidFill>
            <a:srgbClr val="BFF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08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najibah ali</dc:creator>
  <cp:lastModifiedBy>najibah ali</cp:lastModifiedBy>
  <cp:revision>2</cp:revision>
  <dcterms:created xsi:type="dcterms:W3CDTF">2024-11-17T03:05:25Z</dcterms:created>
  <dcterms:modified xsi:type="dcterms:W3CDTF">2024-11-17T04:45:55Z</dcterms:modified>
</cp:coreProperties>
</file>