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7.png" ContentType="image/png"/>
  <Override PartName="/ppt/media/image26.png" ContentType="image/png"/>
  <Override PartName="/ppt/media/image22.png" ContentType="image/png"/>
  <Override PartName="/ppt/media/image24.jpeg" ContentType="image/jpeg"/>
  <Override PartName="/ppt/media/image20.jpeg" ContentType="image/jpeg"/>
  <Override PartName="/ppt/media/image19.png" ContentType="image/png"/>
  <Override PartName="/ppt/media/image21.png" ContentType="image/png"/>
  <Override PartName="/ppt/media/image17.png" ContentType="image/png"/>
  <Override PartName="/ppt/media/image32.jpeg" ContentType="image/jpeg"/>
  <Override PartName="/ppt/media/image16.jpeg" ContentType="image/jpeg"/>
  <Override PartName="/ppt/media/image14.png" ContentType="image/png"/>
  <Override PartName="/ppt/media/image10.jpeg" ContentType="image/jpeg"/>
  <Override PartName="/ppt/media/image1.png" ContentType="image/png"/>
  <Override PartName="/ppt/media/image31.png" ContentType="image/png"/>
  <Override PartName="/ppt/media/image15.png" ContentType="image/png"/>
  <Override PartName="/ppt/media/image3.jpeg" ContentType="image/jpeg"/>
  <Override PartName="/ppt/media/image30.png" ContentType="image/png"/>
  <Override PartName="/ppt/media/image25.png" ContentType="image/png"/>
  <Override PartName="/ppt/media/image36.jpeg" ContentType="image/jpeg"/>
  <Override PartName="/ppt/media/image11.jpeg" ContentType="image/jpeg"/>
  <Override PartName="/ppt/media/image9.jpeg" ContentType="image/jpeg"/>
  <Override PartName="/ppt/media/image37.png" ContentType="image/png"/>
  <Override PartName="/ppt/media/image39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13.jpeg" ContentType="image/jpeg"/>
  <Override PartName="/ppt/media/image23.png" ContentType="image/png"/>
  <Override PartName="/ppt/media/image33.png" ContentType="image/png"/>
  <Override PartName="/ppt/media/image45.png" ContentType="image/png"/>
  <Override PartName="/ppt/media/image47.png" ContentType="image/png"/>
  <Override PartName="/ppt/media/image35.jpeg" ContentType="image/jpeg"/>
  <Override PartName="/ppt/media/image8.jpeg" ContentType="image/jpeg"/>
  <Override PartName="/ppt/media/image29.jpeg" ContentType="image/jpeg"/>
  <Override PartName="/ppt/media/image46.png" ContentType="image/png"/>
  <Override PartName="/ppt/media/image34.png" ContentType="image/png"/>
  <Override PartName="/ppt/media/image12.jpeg" ContentType="image/jpeg"/>
  <Override PartName="/ppt/media/image28.png" ContentType="image/png"/>
  <Override PartName="/ppt/media/image38.jpeg" ContentType="image/jpeg"/>
  <Override PartName="/ppt/media/image7.jpeg" ContentType="image/jpeg"/>
  <Override PartName="/ppt/media/image6.jpeg" ContentType="image/jpeg"/>
  <Override PartName="/ppt/media/image18.png" ContentType="image/png"/>
  <Override PartName="/ppt/media/image5.jpeg" ContentType="image/jpeg"/>
  <Override PartName="/ppt/media/image40.png" ContentType="image/png"/>
  <Override PartName="/ppt/media/image4.jpeg" ContentType="image/jpeg"/>
  <Override PartName="/ppt/media/image2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5854700" cy="32956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526860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92680" y="1769400"/>
            <a:ext cx="526860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257076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992320" y="771120"/>
            <a:ext cx="257076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92680" y="1769400"/>
            <a:ext cx="257076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992320" y="1769400"/>
            <a:ext cx="257076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1696320" cy="911160"/>
          </a:xfrm>
          <a:prstGeom prst="rect">
            <a:avLst/>
          </a:prstGeom>
        </p:spPr>
        <p:txBody>
          <a:bodyPr lIns="0" rIns="0" tIns="0" bIns="0">
            <a:normAutofit fontScale="5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074320" y="771120"/>
            <a:ext cx="1696320" cy="911160"/>
          </a:xfrm>
          <a:prstGeom prst="rect">
            <a:avLst/>
          </a:prstGeom>
        </p:spPr>
        <p:txBody>
          <a:bodyPr lIns="0" rIns="0" tIns="0" bIns="0">
            <a:normAutofit fontScale="5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855600" y="771120"/>
            <a:ext cx="1696320" cy="911160"/>
          </a:xfrm>
          <a:prstGeom prst="rect">
            <a:avLst/>
          </a:prstGeom>
        </p:spPr>
        <p:txBody>
          <a:bodyPr lIns="0" rIns="0" tIns="0" bIns="0">
            <a:normAutofit fontScale="5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92680" y="1769400"/>
            <a:ext cx="1696320" cy="911160"/>
          </a:xfrm>
          <a:prstGeom prst="rect">
            <a:avLst/>
          </a:prstGeom>
        </p:spPr>
        <p:txBody>
          <a:bodyPr lIns="0" rIns="0" tIns="0" bIns="0">
            <a:normAutofit fontScale="5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074320" y="1769400"/>
            <a:ext cx="1696320" cy="911160"/>
          </a:xfrm>
          <a:prstGeom prst="rect">
            <a:avLst/>
          </a:prstGeom>
        </p:spPr>
        <p:txBody>
          <a:bodyPr lIns="0" rIns="0" tIns="0" bIns="0">
            <a:normAutofit fontScale="5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3855600" y="1769400"/>
            <a:ext cx="1696320" cy="911160"/>
          </a:xfrm>
          <a:prstGeom prst="rect">
            <a:avLst/>
          </a:prstGeom>
        </p:spPr>
        <p:txBody>
          <a:bodyPr lIns="0" rIns="0" tIns="0" bIns="0">
            <a:normAutofit fontScale="5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292680" y="771120"/>
            <a:ext cx="5268600" cy="1910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526860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257076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2992320" y="771120"/>
            <a:ext cx="257076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292680" y="131400"/>
            <a:ext cx="5268600" cy="254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257076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2992320" y="771120"/>
            <a:ext cx="257076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292680" y="1769400"/>
            <a:ext cx="257076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92680" y="771120"/>
            <a:ext cx="5268600" cy="1910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257076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2992320" y="771120"/>
            <a:ext cx="257076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2992320" y="1769400"/>
            <a:ext cx="257076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257076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2992320" y="771120"/>
            <a:ext cx="257076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292680" y="1769400"/>
            <a:ext cx="526860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526860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292680" y="1769400"/>
            <a:ext cx="526860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257076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992320" y="771120"/>
            <a:ext cx="257076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292680" y="1769400"/>
            <a:ext cx="257076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2992320" y="1769400"/>
            <a:ext cx="257076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1696320" cy="911160"/>
          </a:xfrm>
          <a:prstGeom prst="rect">
            <a:avLst/>
          </a:prstGeom>
        </p:spPr>
        <p:txBody>
          <a:bodyPr lIns="0" rIns="0" tIns="0" bIns="0">
            <a:normAutofit fontScale="5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2074320" y="771120"/>
            <a:ext cx="1696320" cy="911160"/>
          </a:xfrm>
          <a:prstGeom prst="rect">
            <a:avLst/>
          </a:prstGeom>
        </p:spPr>
        <p:txBody>
          <a:bodyPr lIns="0" rIns="0" tIns="0" bIns="0">
            <a:normAutofit fontScale="5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855600" y="771120"/>
            <a:ext cx="1696320" cy="911160"/>
          </a:xfrm>
          <a:prstGeom prst="rect">
            <a:avLst/>
          </a:prstGeom>
        </p:spPr>
        <p:txBody>
          <a:bodyPr lIns="0" rIns="0" tIns="0" bIns="0">
            <a:normAutofit fontScale="5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292680" y="1769400"/>
            <a:ext cx="1696320" cy="911160"/>
          </a:xfrm>
          <a:prstGeom prst="rect">
            <a:avLst/>
          </a:prstGeom>
        </p:spPr>
        <p:txBody>
          <a:bodyPr lIns="0" rIns="0" tIns="0" bIns="0">
            <a:normAutofit fontScale="5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2074320" y="1769400"/>
            <a:ext cx="1696320" cy="911160"/>
          </a:xfrm>
          <a:prstGeom prst="rect">
            <a:avLst/>
          </a:prstGeom>
        </p:spPr>
        <p:txBody>
          <a:bodyPr lIns="0" rIns="0" tIns="0" bIns="0">
            <a:normAutofit fontScale="5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3855600" y="1769400"/>
            <a:ext cx="1696320" cy="911160"/>
          </a:xfrm>
          <a:prstGeom prst="rect">
            <a:avLst/>
          </a:prstGeom>
        </p:spPr>
        <p:txBody>
          <a:bodyPr lIns="0" rIns="0" tIns="0" bIns="0">
            <a:normAutofit fontScale="5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292680" y="771120"/>
            <a:ext cx="5268600" cy="1910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526860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257076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2992320" y="771120"/>
            <a:ext cx="257076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526860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292680" y="131400"/>
            <a:ext cx="5268600" cy="254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257076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2992320" y="771120"/>
            <a:ext cx="257076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292680" y="1769400"/>
            <a:ext cx="257076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257076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2992320" y="771120"/>
            <a:ext cx="257076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2992320" y="1769400"/>
            <a:ext cx="257076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257076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2992320" y="771120"/>
            <a:ext cx="257076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292680" y="1769400"/>
            <a:ext cx="526860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526860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292680" y="1769400"/>
            <a:ext cx="526860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257076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2992320" y="771120"/>
            <a:ext cx="257076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292680" y="1769400"/>
            <a:ext cx="257076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2992320" y="1769400"/>
            <a:ext cx="257076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1696320" cy="911160"/>
          </a:xfrm>
          <a:prstGeom prst="rect">
            <a:avLst/>
          </a:prstGeom>
        </p:spPr>
        <p:txBody>
          <a:bodyPr lIns="0" rIns="0" tIns="0" bIns="0">
            <a:normAutofit fontScale="5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2074320" y="771120"/>
            <a:ext cx="1696320" cy="911160"/>
          </a:xfrm>
          <a:prstGeom prst="rect">
            <a:avLst/>
          </a:prstGeom>
        </p:spPr>
        <p:txBody>
          <a:bodyPr lIns="0" rIns="0" tIns="0" bIns="0">
            <a:normAutofit fontScale="5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3855600" y="771120"/>
            <a:ext cx="1696320" cy="911160"/>
          </a:xfrm>
          <a:prstGeom prst="rect">
            <a:avLst/>
          </a:prstGeom>
        </p:spPr>
        <p:txBody>
          <a:bodyPr lIns="0" rIns="0" tIns="0" bIns="0">
            <a:normAutofit fontScale="5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292680" y="1769400"/>
            <a:ext cx="1696320" cy="911160"/>
          </a:xfrm>
          <a:prstGeom prst="rect">
            <a:avLst/>
          </a:prstGeom>
        </p:spPr>
        <p:txBody>
          <a:bodyPr lIns="0" rIns="0" tIns="0" bIns="0">
            <a:normAutofit fontScale="5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2074320" y="1769400"/>
            <a:ext cx="1696320" cy="911160"/>
          </a:xfrm>
          <a:prstGeom prst="rect">
            <a:avLst/>
          </a:prstGeom>
        </p:spPr>
        <p:txBody>
          <a:bodyPr lIns="0" rIns="0" tIns="0" bIns="0">
            <a:normAutofit fontScale="5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3855600" y="1769400"/>
            <a:ext cx="1696320" cy="911160"/>
          </a:xfrm>
          <a:prstGeom prst="rect">
            <a:avLst/>
          </a:prstGeom>
        </p:spPr>
        <p:txBody>
          <a:bodyPr lIns="0" rIns="0" tIns="0" bIns="0">
            <a:normAutofit fontScale="5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292680" y="771120"/>
            <a:ext cx="5268600" cy="1910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526860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257076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992320" y="771120"/>
            <a:ext cx="257076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257076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2992320" y="771120"/>
            <a:ext cx="257076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292680" y="131400"/>
            <a:ext cx="5268600" cy="254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257076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2992320" y="771120"/>
            <a:ext cx="257076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292680" y="1769400"/>
            <a:ext cx="257076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257076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2992320" y="771120"/>
            <a:ext cx="257076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2992320" y="1769400"/>
            <a:ext cx="257076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257076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2992320" y="771120"/>
            <a:ext cx="257076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292680" y="1769400"/>
            <a:ext cx="526860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526860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292680" y="1769400"/>
            <a:ext cx="526860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257076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2992320" y="771120"/>
            <a:ext cx="257076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292680" y="1769400"/>
            <a:ext cx="257076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2992320" y="1769400"/>
            <a:ext cx="257076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1696320" cy="911160"/>
          </a:xfrm>
          <a:prstGeom prst="rect">
            <a:avLst/>
          </a:prstGeom>
        </p:spPr>
        <p:txBody>
          <a:bodyPr lIns="0" rIns="0" tIns="0" bIns="0">
            <a:normAutofit fontScale="5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2074320" y="771120"/>
            <a:ext cx="1696320" cy="911160"/>
          </a:xfrm>
          <a:prstGeom prst="rect">
            <a:avLst/>
          </a:prstGeom>
        </p:spPr>
        <p:txBody>
          <a:bodyPr lIns="0" rIns="0" tIns="0" bIns="0">
            <a:normAutofit fontScale="5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3855600" y="771120"/>
            <a:ext cx="1696320" cy="911160"/>
          </a:xfrm>
          <a:prstGeom prst="rect">
            <a:avLst/>
          </a:prstGeom>
        </p:spPr>
        <p:txBody>
          <a:bodyPr lIns="0" rIns="0" tIns="0" bIns="0">
            <a:normAutofit fontScale="5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292680" y="1769400"/>
            <a:ext cx="1696320" cy="911160"/>
          </a:xfrm>
          <a:prstGeom prst="rect">
            <a:avLst/>
          </a:prstGeom>
        </p:spPr>
        <p:txBody>
          <a:bodyPr lIns="0" rIns="0" tIns="0" bIns="0">
            <a:normAutofit fontScale="5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2074320" y="1769400"/>
            <a:ext cx="1696320" cy="911160"/>
          </a:xfrm>
          <a:prstGeom prst="rect">
            <a:avLst/>
          </a:prstGeom>
        </p:spPr>
        <p:txBody>
          <a:bodyPr lIns="0" rIns="0" tIns="0" bIns="0">
            <a:normAutofit fontScale="5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3855600" y="1769400"/>
            <a:ext cx="1696320" cy="911160"/>
          </a:xfrm>
          <a:prstGeom prst="rect">
            <a:avLst/>
          </a:prstGeom>
        </p:spPr>
        <p:txBody>
          <a:bodyPr lIns="0" rIns="0" tIns="0" bIns="0">
            <a:normAutofit fontScale="5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92680" y="131400"/>
            <a:ext cx="5268600" cy="254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257076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992320" y="771120"/>
            <a:ext cx="257076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292680" y="1769400"/>
            <a:ext cx="257076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257076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992320" y="771120"/>
            <a:ext cx="257076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992320" y="1769400"/>
            <a:ext cx="257076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257076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992320" y="771120"/>
            <a:ext cx="257076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92680" y="1769400"/>
            <a:ext cx="5268600" cy="9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92680" y="131400"/>
            <a:ext cx="5268600" cy="549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5268600" cy="1910880"/>
          </a:xfrm>
          <a:prstGeom prst="rect">
            <a:avLst/>
          </a:prstGeom>
        </p:spPr>
        <p:txBody>
          <a:bodyPr lIns="0" rIns="0" tIns="0" bIns="0">
            <a:normAutofit fontScale="3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-360" y="3175200"/>
            <a:ext cx="2925360" cy="112320"/>
          </a:xfrm>
          <a:custGeom>
            <a:avLst/>
            <a:gdLst/>
            <a:ahLst/>
            <a:rect l="l" t="t" r="r" b="b"/>
            <a:pathLst>
              <a:path w="2926080" h="113029">
                <a:moveTo>
                  <a:pt x="2925650" y="0"/>
                </a:moveTo>
                <a:lnTo>
                  <a:pt x="0" y="0"/>
                </a:lnTo>
                <a:lnTo>
                  <a:pt x="0" y="112644"/>
                </a:lnTo>
                <a:lnTo>
                  <a:pt x="2925650" y="112644"/>
                </a:lnTo>
                <a:lnTo>
                  <a:pt x="2925650" y="0"/>
                </a:lnTo>
                <a:close/>
              </a:path>
            </a:pathLst>
          </a:custGeom>
          <a:solidFill>
            <a:srgbClr val="db74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" name="bg object 17" descr=""/>
          <p:cNvPicPr/>
          <p:nvPr/>
        </p:nvPicPr>
        <p:blipFill>
          <a:blip r:embed="rId2"/>
          <a:stretch/>
        </p:blipFill>
        <p:spPr>
          <a:xfrm>
            <a:off x="920160" y="1196640"/>
            <a:ext cx="1007280" cy="105120"/>
          </a:xfrm>
          <a:prstGeom prst="rect">
            <a:avLst/>
          </a:prstGeom>
          <a:ln>
            <a:noFill/>
          </a:ln>
        </p:spPr>
      </p:pic>
      <p:pic>
        <p:nvPicPr>
          <p:cNvPr id="40" name="bg object 18" descr=""/>
          <p:cNvPicPr/>
          <p:nvPr/>
        </p:nvPicPr>
        <p:blipFill>
          <a:blip r:embed="rId3"/>
          <a:stretch/>
        </p:blipFill>
        <p:spPr>
          <a:xfrm>
            <a:off x="1625040" y="1460520"/>
            <a:ext cx="495000" cy="108720"/>
          </a:xfrm>
          <a:prstGeom prst="rect">
            <a:avLst/>
          </a:prstGeom>
          <a:ln>
            <a:noFill/>
          </a:ln>
        </p:spPr>
      </p:pic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292680" y="131400"/>
            <a:ext cx="5268600" cy="549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292680" y="771120"/>
            <a:ext cx="5268600" cy="1910880"/>
          </a:xfrm>
          <a:prstGeom prst="rect">
            <a:avLst/>
          </a:prstGeom>
        </p:spPr>
        <p:txBody>
          <a:bodyPr lIns="0" rIns="0" tIns="0" bIns="0">
            <a:normAutofit fontScale="3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92680" y="131400"/>
            <a:ext cx="5268600" cy="549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5268600" cy="1910880"/>
          </a:xfrm>
          <a:prstGeom prst="rect">
            <a:avLst/>
          </a:prstGeom>
        </p:spPr>
        <p:txBody>
          <a:bodyPr lIns="0" rIns="0" tIns="0" bIns="0">
            <a:normAutofit fontScale="3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92680" y="131400"/>
            <a:ext cx="5268600" cy="549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5268600" cy="1910880"/>
          </a:xfrm>
          <a:prstGeom prst="rect">
            <a:avLst/>
          </a:prstGeom>
        </p:spPr>
        <p:txBody>
          <a:bodyPr lIns="0" rIns="0" tIns="0" bIns="0">
            <a:normAutofit fontScale="3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jpeg"/><Relationship Id="rId4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jpeg"/><Relationship Id="rId4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jpeg"/><Relationship Id="rId4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hyperlink" Target="mailto:youremail@email.com" TargetMode="External"/><Relationship Id="rId6" Type="http://schemas.openxmlformats.org/officeDocument/2006/relationships/hyperlink" Target="http://www.yourwebsite.com/" TargetMode="External"/><Relationship Id="rId7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734080" y="2215800"/>
            <a:ext cx="112320" cy="1068120"/>
          </a:xfrm>
          <a:custGeom>
            <a:avLst/>
            <a:gdLst/>
            <a:ahLst/>
            <a:rect l="l" t="t" r="r" b="b"/>
            <a:pathLst>
              <a:path w="113029" h="1068704">
                <a:moveTo>
                  <a:pt x="112644" y="0"/>
                </a:moveTo>
                <a:lnTo>
                  <a:pt x="0" y="0"/>
                </a:lnTo>
                <a:lnTo>
                  <a:pt x="0" y="1068573"/>
                </a:lnTo>
                <a:lnTo>
                  <a:pt x="112644" y="1068573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2"/>
          <p:cNvSpPr/>
          <p:nvPr/>
        </p:nvSpPr>
        <p:spPr>
          <a:xfrm>
            <a:off x="1440" y="0"/>
            <a:ext cx="4229640" cy="112320"/>
          </a:xfrm>
          <a:custGeom>
            <a:avLst/>
            <a:gdLst/>
            <a:ahLst/>
            <a:rect l="l" t="t" r="r" b="b"/>
            <a:pathLst>
              <a:path w="4230370" h="113030">
                <a:moveTo>
                  <a:pt x="0" y="112644"/>
                </a:moveTo>
                <a:lnTo>
                  <a:pt x="4229952" y="112644"/>
                </a:lnTo>
                <a:lnTo>
                  <a:pt x="4229952" y="0"/>
                </a:lnTo>
                <a:lnTo>
                  <a:pt x="0" y="0"/>
                </a:lnTo>
                <a:lnTo>
                  <a:pt x="0" y="112644"/>
                </a:lnTo>
                <a:close/>
              </a:path>
            </a:pathLst>
          </a:custGeom>
          <a:solidFill>
            <a:srgbClr val="db74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3"/>
          <p:cNvSpPr/>
          <p:nvPr/>
        </p:nvSpPr>
        <p:spPr>
          <a:xfrm>
            <a:off x="351000" y="182880"/>
            <a:ext cx="5409360" cy="85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7960" bIns="0">
            <a:spAutoFit/>
          </a:bodyPr>
          <a:p>
            <a:pPr marL="12600" algn="ctr">
              <a:lnSpc>
                <a:spcPts val="1800"/>
              </a:lnSpc>
              <a:spcBef>
                <a:spcPts val="456"/>
              </a:spcBef>
            </a:pPr>
            <a:r>
              <a:rPr b="1" lang="en-US" sz="1800" spc="160" strike="noStrike">
                <a:solidFill>
                  <a:srgbClr val="424242"/>
                </a:solidFill>
                <a:latin typeface="Trebuchet MS"/>
                <a:ea typeface="DejaVu Sans"/>
              </a:rPr>
              <a:t> </a:t>
            </a:r>
            <a:r>
              <a:rPr b="1" lang="en-US" sz="1400" spc="165" strike="noStrike">
                <a:solidFill>
                  <a:srgbClr val="424242"/>
                </a:solidFill>
                <a:latin typeface="Trebuchet MS"/>
                <a:ea typeface="DejaVu Sans"/>
              </a:rPr>
              <a:t> </a:t>
            </a:r>
            <a:r>
              <a:rPr b="1" lang="en-US" sz="1400" spc="160" strike="noStrike">
                <a:solidFill>
                  <a:srgbClr val="000000"/>
                </a:solidFill>
                <a:latin typeface="Trebuchet MS"/>
                <a:ea typeface="DejaVu Sans"/>
              </a:rPr>
              <a:t>EVENT</a:t>
            </a:r>
            <a:r>
              <a:rPr b="1" lang="en-US" sz="1400" spc="-32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US" sz="1400" spc="197" strike="noStrike">
                <a:solidFill>
                  <a:srgbClr val="000000"/>
                </a:solidFill>
                <a:latin typeface="Trebuchet MS"/>
                <a:ea typeface="DejaVu Sans"/>
              </a:rPr>
              <a:t>MANAGEMENT </a:t>
            </a:r>
            <a:r>
              <a:rPr b="1" lang="en-US" sz="1400" spc="-537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US" sz="1400" spc="211" strike="noStrike">
                <a:solidFill>
                  <a:srgbClr val="000000"/>
                </a:solidFill>
                <a:latin typeface="Trebuchet MS"/>
                <a:ea typeface="DejaVu Sans"/>
              </a:rPr>
              <a:t>IN </a:t>
            </a:r>
            <a:r>
              <a:rPr b="1" lang="en-US" sz="1400" spc="92" strike="noStrike">
                <a:solidFill>
                  <a:srgbClr val="000000"/>
                </a:solidFill>
                <a:latin typeface="Trebuchet MS"/>
                <a:ea typeface="DejaVu Sans"/>
              </a:rPr>
              <a:t>GILGIT </a:t>
            </a:r>
            <a:r>
              <a:rPr b="1" lang="en-US" sz="1400" spc="26" strike="noStrike">
                <a:solidFill>
                  <a:srgbClr val="000000"/>
                </a:solidFill>
                <a:latin typeface="Trebuchet MS"/>
                <a:ea typeface="DejaVu Sans"/>
              </a:rPr>
              <a:t>BALTISTAN</a:t>
            </a:r>
            <a:endParaRPr b="0" lang="en-US" sz="1400" spc="-1" strike="noStrike">
              <a:latin typeface="Arial"/>
            </a:endParaRPr>
          </a:p>
          <a:p>
            <a:pPr marL="12600" algn="ctr">
              <a:lnSpc>
                <a:spcPts val="1800"/>
              </a:lnSpc>
              <a:spcBef>
                <a:spcPts val="456"/>
              </a:spcBef>
            </a:pPr>
            <a:r>
              <a:rPr b="1" lang="en-US" sz="1200" spc="26" strike="noStrike">
                <a:solidFill>
                  <a:srgbClr val="000000"/>
                </a:solidFill>
                <a:latin typeface="Trebuchet MS"/>
                <a:ea typeface="DejaVu Sans"/>
              </a:rPr>
              <a:t>PREPARED BY:KHUSH KABEER AND SHAFA ALI</a:t>
            </a:r>
            <a:endParaRPr b="0" lang="en-US" sz="1200" spc="-1" strike="noStrike">
              <a:latin typeface="Arial"/>
            </a:endParaRPr>
          </a:p>
          <a:p>
            <a:pPr marL="12600" algn="ctr">
              <a:lnSpc>
                <a:spcPts val="1800"/>
              </a:lnSpc>
              <a:spcBef>
                <a:spcPts val="456"/>
              </a:spcBef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0" y="1116000"/>
            <a:ext cx="5851800" cy="1005480"/>
          </a:xfrm>
          <a:prstGeom prst="rect">
            <a:avLst/>
          </a:prstGeom>
          <a:solidFill>
            <a:srgbClr val="1b16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d7"/>
                </a:solidFill>
                <a:latin typeface="Arial"/>
                <a:ea typeface="DejaVu Sans"/>
              </a:rPr>
              <a:t>KARAKORAM INTERNATIONAL UNIVERSITY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2480400" y="1140480"/>
            <a:ext cx="536760" cy="505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742360" y="2215800"/>
            <a:ext cx="112320" cy="1068120"/>
          </a:xfrm>
          <a:custGeom>
            <a:avLst/>
            <a:gdLst/>
            <a:ahLst/>
            <a:rect l="l" t="t" r="r" b="b"/>
            <a:pathLst>
              <a:path w="113029" h="1068704">
                <a:moveTo>
                  <a:pt x="112644" y="0"/>
                </a:moveTo>
                <a:lnTo>
                  <a:pt x="0" y="0"/>
                </a:lnTo>
                <a:lnTo>
                  <a:pt x="0" y="1068573"/>
                </a:lnTo>
                <a:lnTo>
                  <a:pt x="112644" y="1068573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"/>
          <p:cNvSpPr/>
          <p:nvPr/>
        </p:nvSpPr>
        <p:spPr>
          <a:xfrm>
            <a:off x="1440" y="0"/>
            <a:ext cx="4229640" cy="112320"/>
          </a:xfrm>
          <a:custGeom>
            <a:avLst/>
            <a:gdLst/>
            <a:ahLst/>
            <a:rect l="l" t="t" r="r" b="b"/>
            <a:pathLst>
              <a:path w="4230370" h="113030">
                <a:moveTo>
                  <a:pt x="0" y="112644"/>
                </a:moveTo>
                <a:lnTo>
                  <a:pt x="4229952" y="112644"/>
                </a:lnTo>
                <a:lnTo>
                  <a:pt x="4229952" y="0"/>
                </a:lnTo>
                <a:lnTo>
                  <a:pt x="0" y="0"/>
                </a:lnTo>
                <a:lnTo>
                  <a:pt x="0" y="112644"/>
                </a:lnTo>
                <a:close/>
              </a:path>
            </a:pathLst>
          </a:custGeom>
          <a:solidFill>
            <a:srgbClr val="db74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3"/>
          <p:cNvSpPr/>
          <p:nvPr/>
        </p:nvSpPr>
        <p:spPr>
          <a:xfrm>
            <a:off x="91440" y="532800"/>
            <a:ext cx="5550480" cy="447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7960" bIns="0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  <a:buClr>
                <a:srgbClr val="424242"/>
              </a:buClr>
              <a:buFont typeface="Wingdings" charset="2"/>
              <a:buChar char=""/>
            </a:pPr>
            <a:r>
              <a:rPr b="1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Emerging Event Technologies:</a:t>
            </a:r>
            <a:r>
              <a:rPr b="0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 Explore cutting-edge technologies like virtual reality and artificial intelligence, analyzing their impact on modern event management practices.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1"/>
              </a:spcBef>
              <a:buClr>
                <a:srgbClr val="424242"/>
              </a:buClr>
              <a:buFont typeface="Wingdings" charset="2"/>
              <a:buChar char=""/>
            </a:pPr>
            <a:r>
              <a:rPr b="1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Enhancing Customer Experience:</a:t>
            </a:r>
            <a:r>
              <a:rPr b="0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 Investigate strategies for creating memorable and engaging event experiences, including experiential marketing and social media integration.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1"/>
              </a:spcBef>
              <a:buClr>
                <a:srgbClr val="424242"/>
              </a:buClr>
              <a:buFont typeface="Wingdings" charset="2"/>
              <a:buChar char=""/>
            </a:pPr>
            <a:r>
              <a:rPr b="1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Trends in Attendee Engagement:</a:t>
            </a:r>
            <a:r>
              <a:rPr b="0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 Examine current trends and best practices in attendee engagement, highlighting successful approaches such as gamification and interactive event features.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1"/>
              </a:spcBef>
              <a:buClr>
                <a:srgbClr val="424242"/>
              </a:buClr>
              <a:buFont typeface="Wingdings" charset="2"/>
              <a:buChar char="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1800"/>
              </a:lnSpc>
              <a:spcBef>
                <a:spcPts val="456"/>
              </a:spcBef>
            </a:pPr>
            <a:r>
              <a:rPr b="0" lang="en-US" sz="1200" spc="160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0" y="182880"/>
            <a:ext cx="360" cy="91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5"/>
          <p:cNvSpPr/>
          <p:nvPr/>
        </p:nvSpPr>
        <p:spPr>
          <a:xfrm>
            <a:off x="1440" y="112680"/>
            <a:ext cx="5852880" cy="435600"/>
          </a:xfrm>
          <a:prstGeom prst="rect">
            <a:avLst/>
          </a:prstGeom>
          <a:solidFill>
            <a:srgbClr val="1b16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DejaVu Sans"/>
              </a:rPr>
              <a:t>Review Of Literature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30240" y="182880"/>
            <a:ext cx="335160" cy="31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386600" y="3172320"/>
            <a:ext cx="1460880" cy="112320"/>
          </a:xfrm>
          <a:custGeom>
            <a:avLst/>
            <a:gdLst/>
            <a:ahLst/>
            <a:rect l="l" t="t" r="r" b="b"/>
            <a:pathLst>
              <a:path w="1461770" h="113029">
                <a:moveTo>
                  <a:pt x="1461314" y="0"/>
                </a:moveTo>
                <a:lnTo>
                  <a:pt x="0" y="0"/>
                </a:lnTo>
                <a:lnTo>
                  <a:pt x="0" y="112644"/>
                </a:lnTo>
                <a:lnTo>
                  <a:pt x="1461314" y="112644"/>
                </a:lnTo>
                <a:lnTo>
                  <a:pt x="1461314" y="0"/>
                </a:lnTo>
                <a:close/>
              </a:path>
            </a:pathLst>
          </a:custGeom>
          <a:solidFill>
            <a:srgbClr val="db74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2"/>
          <p:cNvSpPr/>
          <p:nvPr/>
        </p:nvSpPr>
        <p:spPr>
          <a:xfrm>
            <a:off x="4386600" y="0"/>
            <a:ext cx="1460880" cy="112320"/>
          </a:xfrm>
          <a:custGeom>
            <a:avLst/>
            <a:gdLst/>
            <a:ahLst/>
            <a:rect l="l" t="t" r="r" b="b"/>
            <a:pathLst>
              <a:path w="1461770" h="113030">
                <a:moveTo>
                  <a:pt x="1461314" y="0"/>
                </a:moveTo>
                <a:lnTo>
                  <a:pt x="0" y="0"/>
                </a:lnTo>
                <a:lnTo>
                  <a:pt x="0" y="112644"/>
                </a:lnTo>
                <a:lnTo>
                  <a:pt x="1461314" y="112644"/>
                </a:lnTo>
                <a:lnTo>
                  <a:pt x="1461314" y="0"/>
                </a:lnTo>
                <a:close/>
              </a:path>
            </a:pathLst>
          </a:custGeom>
          <a:solidFill>
            <a:srgbClr val="db74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6" name="object 4" descr=""/>
          <p:cNvPicPr/>
          <p:nvPr/>
        </p:nvPicPr>
        <p:blipFill>
          <a:blip r:embed="rId1"/>
          <a:stretch/>
        </p:blipFill>
        <p:spPr>
          <a:xfrm>
            <a:off x="2880" y="437400"/>
            <a:ext cx="2586960" cy="2364840"/>
          </a:xfrm>
          <a:prstGeom prst="rect">
            <a:avLst/>
          </a:prstGeom>
          <a:ln>
            <a:noFill/>
          </a:ln>
        </p:spPr>
      </p:pic>
      <p:pic>
        <p:nvPicPr>
          <p:cNvPr id="217" name="object 5" descr=""/>
          <p:cNvPicPr/>
          <p:nvPr/>
        </p:nvPicPr>
        <p:blipFill>
          <a:blip r:embed="rId2"/>
          <a:stretch/>
        </p:blipFill>
        <p:spPr>
          <a:xfrm>
            <a:off x="4102200" y="1049400"/>
            <a:ext cx="798480" cy="82080"/>
          </a:xfrm>
          <a:prstGeom prst="rect">
            <a:avLst/>
          </a:prstGeom>
          <a:ln>
            <a:noFill/>
          </a:ln>
        </p:spPr>
      </p:pic>
      <p:pic>
        <p:nvPicPr>
          <p:cNvPr id="218" name="object 6" descr=""/>
          <p:cNvPicPr/>
          <p:nvPr/>
        </p:nvPicPr>
        <p:blipFill>
          <a:blip r:embed="rId3"/>
          <a:stretch/>
        </p:blipFill>
        <p:spPr>
          <a:xfrm>
            <a:off x="3453120" y="1177560"/>
            <a:ext cx="983520" cy="87840"/>
          </a:xfrm>
          <a:prstGeom prst="rect">
            <a:avLst/>
          </a:prstGeom>
          <a:ln>
            <a:noFill/>
          </a:ln>
        </p:spPr>
      </p:pic>
      <p:sp>
        <p:nvSpPr>
          <p:cNvPr id="219" name="CustomShape 3"/>
          <p:cNvSpPr/>
          <p:nvPr/>
        </p:nvSpPr>
        <p:spPr>
          <a:xfrm>
            <a:off x="3039480" y="668160"/>
            <a:ext cx="2313720" cy="100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>
            <a:spAutoFit/>
          </a:bodyPr>
          <a:p>
            <a:pPr algn="ctr">
              <a:lnSpc>
                <a:spcPct val="100000"/>
              </a:lnSpc>
              <a:spcBef>
                <a:spcPts val="136"/>
              </a:spcBef>
            </a:pPr>
            <a:r>
              <a:rPr b="1" lang="en-US" sz="850" spc="100" strike="noStrike">
                <a:solidFill>
                  <a:srgbClr val="424242"/>
                </a:solidFill>
                <a:latin typeface="Trebuchet MS"/>
                <a:ea typeface="DejaVu Sans"/>
              </a:rPr>
              <a:t>CHALLENGES</a:t>
            </a:r>
            <a:r>
              <a:rPr b="1" lang="en-US" sz="850" spc="21" strike="noStrike">
                <a:solidFill>
                  <a:srgbClr val="424242"/>
                </a:solidFill>
                <a:latin typeface="Trebuchet MS"/>
                <a:ea typeface="DejaVu Sans"/>
              </a:rPr>
              <a:t> </a:t>
            </a:r>
            <a:r>
              <a:rPr b="1" lang="en-US" sz="850" spc="114" strike="noStrike">
                <a:solidFill>
                  <a:srgbClr val="424242"/>
                </a:solidFill>
                <a:latin typeface="Trebuchet MS"/>
                <a:ea typeface="DejaVu Sans"/>
              </a:rPr>
              <a:t>IN</a:t>
            </a:r>
            <a:r>
              <a:rPr b="1" lang="en-US" sz="850" spc="21" strike="noStrike">
                <a:solidFill>
                  <a:srgbClr val="424242"/>
                </a:solidFill>
                <a:latin typeface="Trebuchet MS"/>
                <a:ea typeface="DejaVu Sans"/>
              </a:rPr>
              <a:t> </a:t>
            </a:r>
            <a:r>
              <a:rPr b="1" lang="en-US" sz="850" spc="94" strike="noStrike">
                <a:solidFill>
                  <a:srgbClr val="424242"/>
                </a:solidFill>
                <a:latin typeface="Trebuchet MS"/>
                <a:ea typeface="DejaVu Sans"/>
              </a:rPr>
              <a:t>EVENT</a:t>
            </a:r>
            <a:r>
              <a:rPr b="1" lang="en-US" sz="850" spc="21" strike="noStrike">
                <a:solidFill>
                  <a:srgbClr val="424242"/>
                </a:solidFill>
                <a:latin typeface="Trebuchet MS"/>
                <a:ea typeface="DejaVu Sans"/>
              </a:rPr>
              <a:t> </a:t>
            </a:r>
            <a:r>
              <a:rPr b="1" lang="en-US" sz="850" spc="109" strike="noStrike">
                <a:solidFill>
                  <a:srgbClr val="424242"/>
                </a:solidFill>
                <a:latin typeface="Trebuchet MS"/>
                <a:ea typeface="DejaVu Sans"/>
              </a:rPr>
              <a:t>MANAGEMENT</a:t>
            </a:r>
            <a:endParaRPr b="0" lang="en-US" sz="8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50" spc="-1" strike="noStrike">
              <a:latin typeface="Arial"/>
            </a:endParaRPr>
          </a:p>
          <a:p>
            <a:pPr marL="102240" algn="ctr">
              <a:lnSpc>
                <a:spcPct val="103000"/>
              </a:lnSpc>
              <a:spcBef>
                <a:spcPts val="556"/>
              </a:spcBef>
            </a:pPr>
            <a:r>
              <a:rPr b="0" lang="en-US" sz="850" spc="41" strike="noStrike">
                <a:solidFill>
                  <a:srgbClr val="b65341"/>
                </a:solidFill>
                <a:latin typeface="Tahoma"/>
                <a:ea typeface="DejaVu Sans"/>
              </a:rPr>
              <a:t>Complex</a:t>
            </a:r>
            <a:r>
              <a:rPr b="0" lang="en-US" sz="850" spc="-21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15" strike="noStrike">
                <a:solidFill>
                  <a:srgbClr val="b65341"/>
                </a:solidFill>
                <a:latin typeface="Tahoma"/>
                <a:ea typeface="DejaVu Sans"/>
              </a:rPr>
              <a:t>logistics,</a:t>
            </a:r>
            <a:r>
              <a:rPr b="0" lang="en-US" sz="850" spc="-15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41" strike="noStrike">
                <a:solidFill>
                  <a:srgbClr val="b65341"/>
                </a:solidFill>
                <a:latin typeface="Tahoma"/>
                <a:ea typeface="DejaVu Sans"/>
              </a:rPr>
              <a:t>communication</a:t>
            </a:r>
            <a:r>
              <a:rPr b="0" lang="en-US" sz="850" spc="-15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29" strike="noStrike">
                <a:solidFill>
                  <a:srgbClr val="b65341"/>
                </a:solidFill>
                <a:latin typeface="Tahoma"/>
                <a:ea typeface="DejaVu Sans"/>
              </a:rPr>
              <a:t>gaps, </a:t>
            </a:r>
            <a:r>
              <a:rPr b="0" lang="en-US" sz="850" spc="-250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55" strike="noStrike">
                <a:solidFill>
                  <a:srgbClr val="b65341"/>
                </a:solidFill>
                <a:latin typeface="Tahoma"/>
                <a:ea typeface="DejaVu Sans"/>
              </a:rPr>
              <a:t>and </a:t>
            </a:r>
            <a:r>
              <a:rPr b="0" lang="en-US" sz="850" spc="35" strike="noStrike">
                <a:solidFill>
                  <a:srgbClr val="b65341"/>
                </a:solidFill>
                <a:latin typeface="Tahoma"/>
                <a:ea typeface="DejaVu Sans"/>
              </a:rPr>
              <a:t>resource </a:t>
            </a:r>
            <a:r>
              <a:rPr b="0" lang="en-US" sz="850" spc="41" strike="noStrike">
                <a:solidFill>
                  <a:srgbClr val="b65341"/>
                </a:solidFill>
                <a:latin typeface="Tahoma"/>
                <a:ea typeface="DejaVu Sans"/>
              </a:rPr>
              <a:t>allocation </a:t>
            </a:r>
            <a:r>
              <a:rPr b="0" lang="en-US" sz="850" spc="21" strike="noStrike">
                <a:solidFill>
                  <a:srgbClr val="b65341"/>
                </a:solidFill>
                <a:latin typeface="Tahoma"/>
                <a:ea typeface="DejaVu Sans"/>
              </a:rPr>
              <a:t>issues </a:t>
            </a:r>
            <a:r>
              <a:rPr b="0" lang="en-US" sz="850" spc="41" strike="noStrike">
                <a:solidFill>
                  <a:srgbClr val="b65341"/>
                </a:solidFill>
                <a:latin typeface="Tahoma"/>
                <a:ea typeface="DejaVu Sans"/>
              </a:rPr>
              <a:t>create </a:t>
            </a:r>
            <a:r>
              <a:rPr b="0" lang="en-US" sz="850" spc="46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26" strike="noStrike">
                <a:solidFill>
                  <a:srgbClr val="b65341"/>
                </a:solidFill>
                <a:latin typeface="Tahoma"/>
                <a:ea typeface="DejaVu Sans"/>
              </a:rPr>
              <a:t>hurdles</a:t>
            </a:r>
            <a:r>
              <a:rPr b="0" lang="en-US" sz="850" spc="-32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15" strike="noStrike">
                <a:solidFill>
                  <a:srgbClr val="b65341"/>
                </a:solidFill>
                <a:latin typeface="Tahoma"/>
                <a:ea typeface="DejaVu Sans"/>
              </a:rPr>
              <a:t>in</a:t>
            </a:r>
            <a:r>
              <a:rPr b="0" lang="en-US" sz="850" spc="-26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35" strike="noStrike">
                <a:solidFill>
                  <a:srgbClr val="b65341"/>
                </a:solidFill>
                <a:latin typeface="Tahoma"/>
                <a:ea typeface="DejaVu Sans"/>
              </a:rPr>
              <a:t>event</a:t>
            </a:r>
            <a:r>
              <a:rPr b="0" lang="en-US" sz="850" spc="-26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41" strike="noStrike">
                <a:solidFill>
                  <a:srgbClr val="b65341"/>
                </a:solidFill>
                <a:latin typeface="Tahoma"/>
                <a:ea typeface="DejaVu Sans"/>
              </a:rPr>
              <a:t>management.</a:t>
            </a:r>
            <a:endParaRPr b="0" lang="en-US" sz="8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4386600" y="3172320"/>
            <a:ext cx="1460880" cy="112320"/>
          </a:xfrm>
          <a:custGeom>
            <a:avLst/>
            <a:gdLst/>
            <a:ahLst/>
            <a:rect l="l" t="t" r="r" b="b"/>
            <a:pathLst>
              <a:path w="1461770" h="113029">
                <a:moveTo>
                  <a:pt x="1461314" y="0"/>
                </a:moveTo>
                <a:lnTo>
                  <a:pt x="0" y="0"/>
                </a:lnTo>
                <a:lnTo>
                  <a:pt x="0" y="112644"/>
                </a:lnTo>
                <a:lnTo>
                  <a:pt x="1461314" y="112644"/>
                </a:lnTo>
                <a:lnTo>
                  <a:pt x="1461314" y="0"/>
                </a:lnTo>
                <a:close/>
              </a:path>
            </a:pathLst>
          </a:custGeom>
          <a:solidFill>
            <a:srgbClr val="db74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2"/>
          <p:cNvSpPr/>
          <p:nvPr/>
        </p:nvSpPr>
        <p:spPr>
          <a:xfrm>
            <a:off x="4386600" y="0"/>
            <a:ext cx="1460880" cy="112320"/>
          </a:xfrm>
          <a:custGeom>
            <a:avLst/>
            <a:gdLst/>
            <a:ahLst/>
            <a:rect l="l" t="t" r="r" b="b"/>
            <a:pathLst>
              <a:path w="1461770" h="113030">
                <a:moveTo>
                  <a:pt x="1461314" y="0"/>
                </a:moveTo>
                <a:lnTo>
                  <a:pt x="0" y="0"/>
                </a:lnTo>
                <a:lnTo>
                  <a:pt x="0" y="112644"/>
                </a:lnTo>
                <a:lnTo>
                  <a:pt x="1461314" y="112644"/>
                </a:lnTo>
                <a:lnTo>
                  <a:pt x="1461314" y="0"/>
                </a:lnTo>
                <a:close/>
              </a:path>
            </a:pathLst>
          </a:custGeom>
          <a:solidFill>
            <a:srgbClr val="db74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2" name="object 4" descr=""/>
          <p:cNvPicPr/>
          <p:nvPr/>
        </p:nvPicPr>
        <p:blipFill>
          <a:blip r:embed="rId1"/>
          <a:stretch/>
        </p:blipFill>
        <p:spPr>
          <a:xfrm>
            <a:off x="2880" y="437400"/>
            <a:ext cx="2586960" cy="2364840"/>
          </a:xfrm>
          <a:prstGeom prst="rect">
            <a:avLst/>
          </a:prstGeom>
          <a:ln>
            <a:noFill/>
          </a:ln>
        </p:spPr>
      </p:pic>
      <p:sp>
        <p:nvSpPr>
          <p:cNvPr id="223" name="CustomShape 3"/>
          <p:cNvSpPr/>
          <p:nvPr/>
        </p:nvSpPr>
        <p:spPr>
          <a:xfrm>
            <a:off x="3042000" y="662040"/>
            <a:ext cx="2308680" cy="5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US" sz="1000" spc="75" strike="noStrike">
                <a:solidFill>
                  <a:srgbClr val="424242"/>
                </a:solidFill>
                <a:latin typeface="Trebuchet MS"/>
              </a:rPr>
              <a:t>BENEFITS</a:t>
            </a:r>
            <a:r>
              <a:rPr b="1" lang="en-US" sz="1000" spc="15" strike="noStrike">
                <a:solidFill>
                  <a:srgbClr val="424242"/>
                </a:solidFill>
                <a:latin typeface="Trebuchet MS"/>
              </a:rPr>
              <a:t> </a:t>
            </a:r>
            <a:r>
              <a:rPr b="1" lang="en-US" sz="1000" spc="94" strike="noStrike">
                <a:solidFill>
                  <a:srgbClr val="424242"/>
                </a:solidFill>
                <a:latin typeface="Trebuchet MS"/>
              </a:rPr>
              <a:t>OF</a:t>
            </a:r>
            <a:r>
              <a:rPr b="1" lang="en-US" sz="1000" spc="21" strike="noStrike">
                <a:solidFill>
                  <a:srgbClr val="424242"/>
                </a:solidFill>
                <a:latin typeface="Trebuchet MS"/>
              </a:rPr>
              <a:t> </a:t>
            </a:r>
            <a:r>
              <a:rPr b="1" lang="en-US" sz="1000" spc="109" strike="noStrike">
                <a:solidFill>
                  <a:srgbClr val="424242"/>
                </a:solidFill>
                <a:latin typeface="Trebuchet MS"/>
              </a:rPr>
              <a:t>WEB</a:t>
            </a:r>
            <a:r>
              <a:rPr b="1" lang="en-US" sz="1000" spc="15" strike="noStrike">
                <a:solidFill>
                  <a:srgbClr val="424242"/>
                </a:solidFill>
                <a:latin typeface="Trebuchet MS"/>
              </a:rPr>
              <a:t> </a:t>
            </a:r>
            <a:r>
              <a:rPr b="1" lang="en-US" sz="1000" spc="66" strike="noStrike">
                <a:solidFill>
                  <a:srgbClr val="424242"/>
                </a:solidFill>
                <a:latin typeface="Trebuchet MS"/>
              </a:rPr>
              <a:t>APP</a:t>
            </a:r>
            <a:r>
              <a:rPr b="1" lang="en-US" sz="1000" spc="21" strike="noStrike">
                <a:solidFill>
                  <a:srgbClr val="424242"/>
                </a:solidFill>
                <a:latin typeface="Trebuchet MS"/>
              </a:rPr>
              <a:t> </a:t>
            </a:r>
            <a:r>
              <a:rPr b="1" lang="en-US" sz="1000" spc="106" strike="noStrike">
                <a:solidFill>
                  <a:srgbClr val="424242"/>
                </a:solidFill>
                <a:latin typeface="Trebuchet MS"/>
              </a:rPr>
              <a:t>SOLUTION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224" name="Group 4"/>
          <p:cNvGrpSpPr/>
          <p:nvPr/>
        </p:nvGrpSpPr>
        <p:grpSpPr>
          <a:xfrm>
            <a:off x="3328200" y="1043640"/>
            <a:ext cx="1085400" cy="221760"/>
            <a:chOff x="3328200" y="1043640"/>
            <a:chExt cx="1085400" cy="221760"/>
          </a:xfrm>
        </p:grpSpPr>
        <p:pic>
          <p:nvPicPr>
            <p:cNvPr id="225" name="object 7" descr=""/>
            <p:cNvPicPr/>
            <p:nvPr/>
          </p:nvPicPr>
          <p:blipFill>
            <a:blip r:embed="rId2"/>
            <a:stretch/>
          </p:blipFill>
          <p:spPr>
            <a:xfrm>
              <a:off x="3863160" y="1043640"/>
              <a:ext cx="550440" cy="109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6" name="object 8" descr=""/>
            <p:cNvPicPr/>
            <p:nvPr/>
          </p:nvPicPr>
          <p:blipFill>
            <a:blip r:embed="rId3"/>
            <a:stretch/>
          </p:blipFill>
          <p:spPr>
            <a:xfrm>
              <a:off x="3328200" y="1183320"/>
              <a:ext cx="798480" cy="8208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227" name="object 9" descr=""/>
          <p:cNvPicPr/>
          <p:nvPr/>
        </p:nvPicPr>
        <p:blipFill>
          <a:blip r:embed="rId4"/>
          <a:stretch/>
        </p:blipFill>
        <p:spPr>
          <a:xfrm>
            <a:off x="3156840" y="1321560"/>
            <a:ext cx="1181160" cy="99000"/>
          </a:xfrm>
          <a:prstGeom prst="rect">
            <a:avLst/>
          </a:prstGeom>
          <a:ln>
            <a:noFill/>
          </a:ln>
        </p:spPr>
      </p:pic>
      <p:sp>
        <p:nvSpPr>
          <p:cNvPr id="228" name="CustomShape 5"/>
          <p:cNvSpPr/>
          <p:nvPr/>
        </p:nvSpPr>
        <p:spPr>
          <a:xfrm>
            <a:off x="3135960" y="1006200"/>
            <a:ext cx="2088360" cy="5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240" algn="ctr">
              <a:lnSpc>
                <a:spcPct val="103000"/>
              </a:lnSpc>
              <a:spcBef>
                <a:spcPts val="96"/>
              </a:spcBef>
            </a:pPr>
            <a:r>
              <a:rPr b="0" lang="en-US" sz="850" spc="15" strike="noStrike">
                <a:solidFill>
                  <a:srgbClr val="b65341"/>
                </a:solidFill>
                <a:latin typeface="Tahoma"/>
                <a:ea typeface="DejaVu Sans"/>
              </a:rPr>
              <a:t>E</a:t>
            </a:r>
            <a:r>
              <a:rPr b="0" lang="en-US" sz="850" spc="21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26" strike="noStrike">
                <a:solidFill>
                  <a:srgbClr val="b65341"/>
                </a:solidFill>
                <a:latin typeface="Tahoma"/>
                <a:ea typeface="DejaVu Sans"/>
              </a:rPr>
              <a:t>cient scheduling, </a:t>
            </a:r>
            <a:r>
              <a:rPr b="0" lang="en-US" sz="850" spc="41" strike="noStrike">
                <a:solidFill>
                  <a:srgbClr val="b65341"/>
                </a:solidFill>
                <a:latin typeface="Tahoma"/>
                <a:ea typeface="DejaVu Sans"/>
              </a:rPr>
              <a:t>seamless </a:t>
            </a:r>
            <a:r>
              <a:rPr b="0" lang="en-US" sz="850" spc="46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35" strike="noStrike">
                <a:solidFill>
                  <a:srgbClr val="b65341"/>
                </a:solidFill>
                <a:latin typeface="Tahoma"/>
                <a:ea typeface="DejaVu Sans"/>
              </a:rPr>
              <a:t>communication, </a:t>
            </a:r>
            <a:r>
              <a:rPr b="0" lang="en-US" sz="850" spc="55" strike="noStrike">
                <a:solidFill>
                  <a:srgbClr val="b65341"/>
                </a:solidFill>
                <a:latin typeface="Tahoma"/>
                <a:ea typeface="DejaVu Sans"/>
              </a:rPr>
              <a:t>and </a:t>
            </a:r>
            <a:r>
              <a:rPr b="0" lang="en-US" sz="850" spc="35" strike="noStrike">
                <a:solidFill>
                  <a:srgbClr val="b65341"/>
                </a:solidFill>
                <a:latin typeface="Tahoma"/>
                <a:ea typeface="DejaVu Sans"/>
              </a:rPr>
              <a:t>streamlined </a:t>
            </a:r>
            <a:r>
              <a:rPr b="0" lang="en-US" sz="850" spc="41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35" strike="noStrike">
                <a:solidFill>
                  <a:srgbClr val="b65341"/>
                </a:solidFill>
                <a:latin typeface="Tahoma"/>
                <a:ea typeface="DejaVu Sans"/>
              </a:rPr>
              <a:t>resource</a:t>
            </a:r>
            <a:r>
              <a:rPr b="0" lang="en-US" sz="850" spc="-46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55" strike="noStrike">
                <a:solidFill>
                  <a:srgbClr val="b65341"/>
                </a:solidFill>
                <a:latin typeface="Tahoma"/>
                <a:ea typeface="DejaVu Sans"/>
              </a:rPr>
              <a:t>management</a:t>
            </a:r>
            <a:r>
              <a:rPr b="0" lang="en-US" sz="850" spc="-41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46" strike="noStrike">
                <a:solidFill>
                  <a:srgbClr val="b65341"/>
                </a:solidFill>
                <a:latin typeface="Tahoma"/>
                <a:ea typeface="DejaVu Sans"/>
              </a:rPr>
              <a:t>are</a:t>
            </a:r>
            <a:r>
              <a:rPr b="0" lang="en-US" sz="850" spc="-41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49" strike="noStrike">
                <a:solidFill>
                  <a:srgbClr val="b65341"/>
                </a:solidFill>
                <a:latin typeface="Tahoma"/>
                <a:ea typeface="DejaVu Sans"/>
              </a:rPr>
              <a:t>key</a:t>
            </a:r>
            <a:r>
              <a:rPr b="0" lang="en-US" sz="850" spc="-41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46" strike="noStrike">
                <a:solidFill>
                  <a:srgbClr val="b65341"/>
                </a:solidFill>
                <a:latin typeface="Tahoma"/>
                <a:ea typeface="DejaVu Sans"/>
              </a:rPr>
              <a:t>beneﬁts </a:t>
            </a:r>
            <a:r>
              <a:rPr b="0" lang="en-US" sz="850" spc="-250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55" strike="noStrike">
                <a:solidFill>
                  <a:srgbClr val="b65341"/>
                </a:solidFill>
                <a:latin typeface="Tahoma"/>
                <a:ea typeface="DejaVu Sans"/>
              </a:rPr>
              <a:t>of</a:t>
            </a:r>
            <a:r>
              <a:rPr b="0" lang="en-US" sz="850" spc="-32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29" strike="noStrike">
                <a:solidFill>
                  <a:srgbClr val="b65341"/>
                </a:solidFill>
                <a:latin typeface="Tahoma"/>
                <a:ea typeface="DejaVu Sans"/>
              </a:rPr>
              <a:t>the</a:t>
            </a:r>
            <a:r>
              <a:rPr b="0" lang="en-US" sz="850" spc="-26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41" strike="noStrike">
                <a:solidFill>
                  <a:srgbClr val="b65341"/>
                </a:solidFill>
                <a:latin typeface="Tahoma"/>
                <a:ea typeface="DejaVu Sans"/>
              </a:rPr>
              <a:t>web</a:t>
            </a:r>
            <a:r>
              <a:rPr b="0" lang="en-US" sz="850" spc="-32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66" strike="noStrike">
                <a:solidFill>
                  <a:srgbClr val="b65341"/>
                </a:solidFill>
                <a:latin typeface="Tahoma"/>
                <a:ea typeface="DejaVu Sans"/>
              </a:rPr>
              <a:t>app</a:t>
            </a:r>
            <a:r>
              <a:rPr b="0" lang="en-US" sz="850" spc="-26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15" strike="noStrike">
                <a:solidFill>
                  <a:srgbClr val="b65341"/>
                </a:solidFill>
                <a:latin typeface="Tahoma"/>
                <a:ea typeface="DejaVu Sans"/>
              </a:rPr>
              <a:t>solution.</a:t>
            </a:r>
            <a:endParaRPr b="0" lang="en-US" sz="8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386600" y="3172320"/>
            <a:ext cx="1460880" cy="112320"/>
          </a:xfrm>
          <a:custGeom>
            <a:avLst/>
            <a:gdLst/>
            <a:ahLst/>
            <a:rect l="l" t="t" r="r" b="b"/>
            <a:pathLst>
              <a:path w="1461770" h="113029">
                <a:moveTo>
                  <a:pt x="1461314" y="0"/>
                </a:moveTo>
                <a:lnTo>
                  <a:pt x="0" y="0"/>
                </a:lnTo>
                <a:lnTo>
                  <a:pt x="0" y="112644"/>
                </a:lnTo>
                <a:lnTo>
                  <a:pt x="1461314" y="112644"/>
                </a:lnTo>
                <a:lnTo>
                  <a:pt x="1461314" y="0"/>
                </a:lnTo>
                <a:close/>
              </a:path>
            </a:pathLst>
          </a:custGeom>
          <a:solidFill>
            <a:srgbClr val="db74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2"/>
          <p:cNvSpPr/>
          <p:nvPr/>
        </p:nvSpPr>
        <p:spPr>
          <a:xfrm>
            <a:off x="4386600" y="0"/>
            <a:ext cx="1460880" cy="112320"/>
          </a:xfrm>
          <a:custGeom>
            <a:avLst/>
            <a:gdLst/>
            <a:ahLst/>
            <a:rect l="l" t="t" r="r" b="b"/>
            <a:pathLst>
              <a:path w="1461770" h="113030">
                <a:moveTo>
                  <a:pt x="1461314" y="0"/>
                </a:moveTo>
                <a:lnTo>
                  <a:pt x="0" y="0"/>
                </a:lnTo>
                <a:lnTo>
                  <a:pt x="0" y="112644"/>
                </a:lnTo>
                <a:lnTo>
                  <a:pt x="1461314" y="112644"/>
                </a:lnTo>
                <a:lnTo>
                  <a:pt x="1461314" y="0"/>
                </a:lnTo>
                <a:close/>
              </a:path>
            </a:pathLst>
          </a:custGeom>
          <a:solidFill>
            <a:srgbClr val="db74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1" name="object 4" descr=""/>
          <p:cNvPicPr/>
          <p:nvPr/>
        </p:nvPicPr>
        <p:blipFill>
          <a:blip r:embed="rId1"/>
          <a:stretch/>
        </p:blipFill>
        <p:spPr>
          <a:xfrm>
            <a:off x="2880" y="437400"/>
            <a:ext cx="2586960" cy="2364840"/>
          </a:xfrm>
          <a:prstGeom prst="rect">
            <a:avLst/>
          </a:prstGeom>
          <a:ln>
            <a:noFill/>
          </a:ln>
        </p:spPr>
      </p:pic>
      <p:sp>
        <p:nvSpPr>
          <p:cNvPr id="232" name="CustomShape 3"/>
          <p:cNvSpPr/>
          <p:nvPr/>
        </p:nvSpPr>
        <p:spPr>
          <a:xfrm>
            <a:off x="3052440" y="655920"/>
            <a:ext cx="2287800" cy="5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1250" spc="49" strike="noStrike">
                <a:solidFill>
                  <a:srgbClr val="424242"/>
                </a:solidFill>
                <a:latin typeface="Trebuchet MS"/>
              </a:rPr>
              <a:t>FEATURES</a:t>
            </a:r>
            <a:r>
              <a:rPr b="1" lang="en-US" sz="1250" spc="9" strike="noStrike">
                <a:solidFill>
                  <a:srgbClr val="424242"/>
                </a:solidFill>
                <a:latin typeface="Trebuchet MS"/>
              </a:rPr>
              <a:t> </a:t>
            </a:r>
            <a:r>
              <a:rPr b="1" lang="en-US" sz="1250" spc="92" strike="noStrike">
                <a:solidFill>
                  <a:srgbClr val="424242"/>
                </a:solidFill>
                <a:latin typeface="Trebuchet MS"/>
              </a:rPr>
              <a:t>OF</a:t>
            </a:r>
            <a:r>
              <a:rPr b="1" lang="en-US" sz="1250" spc="9" strike="noStrike">
                <a:solidFill>
                  <a:srgbClr val="424242"/>
                </a:solidFill>
                <a:latin typeface="Trebuchet MS"/>
              </a:rPr>
              <a:t> </a:t>
            </a:r>
            <a:r>
              <a:rPr b="1" lang="en-US" sz="1250" spc="69" strike="noStrike">
                <a:solidFill>
                  <a:srgbClr val="424242"/>
                </a:solidFill>
                <a:latin typeface="Trebuchet MS"/>
              </a:rPr>
              <a:t>THE</a:t>
            </a:r>
            <a:r>
              <a:rPr b="1" lang="en-US" sz="1250" spc="9" strike="noStrike">
                <a:solidFill>
                  <a:srgbClr val="424242"/>
                </a:solidFill>
                <a:latin typeface="Trebuchet MS"/>
              </a:rPr>
              <a:t> </a:t>
            </a:r>
            <a:r>
              <a:rPr b="1" lang="en-US" sz="1250" spc="106" strike="noStrike">
                <a:solidFill>
                  <a:srgbClr val="424242"/>
                </a:solidFill>
                <a:latin typeface="Trebuchet MS"/>
              </a:rPr>
              <a:t>WEB</a:t>
            </a:r>
            <a:r>
              <a:rPr b="1" lang="en-US" sz="1250" spc="15" strike="noStrike">
                <a:solidFill>
                  <a:srgbClr val="424242"/>
                </a:solidFill>
                <a:latin typeface="Trebuchet MS"/>
              </a:rPr>
              <a:t> </a:t>
            </a:r>
            <a:r>
              <a:rPr b="1" lang="en-US" sz="1250" spc="55" strike="noStrike">
                <a:solidFill>
                  <a:srgbClr val="424242"/>
                </a:solidFill>
                <a:latin typeface="Trebuchet MS"/>
              </a:rPr>
              <a:t>APP</a:t>
            </a:r>
            <a:endParaRPr b="0" lang="en-US" sz="1250" spc="-1" strike="noStrike">
              <a:latin typeface="Arial"/>
            </a:endParaRPr>
          </a:p>
        </p:txBody>
      </p:sp>
      <p:pic>
        <p:nvPicPr>
          <p:cNvPr id="233" name="object 6" descr=""/>
          <p:cNvPicPr/>
          <p:nvPr/>
        </p:nvPicPr>
        <p:blipFill>
          <a:blip r:embed="rId2"/>
          <a:stretch/>
        </p:blipFill>
        <p:spPr>
          <a:xfrm>
            <a:off x="4043520" y="1043640"/>
            <a:ext cx="460800" cy="87480"/>
          </a:xfrm>
          <a:prstGeom prst="rect">
            <a:avLst/>
          </a:prstGeom>
          <a:ln>
            <a:noFill/>
          </a:ln>
        </p:spPr>
      </p:pic>
      <p:pic>
        <p:nvPicPr>
          <p:cNvPr id="234" name="object 7" descr=""/>
          <p:cNvPicPr/>
          <p:nvPr/>
        </p:nvPicPr>
        <p:blipFill>
          <a:blip r:embed="rId3"/>
          <a:stretch/>
        </p:blipFill>
        <p:spPr>
          <a:xfrm>
            <a:off x="3210120" y="1177560"/>
            <a:ext cx="415800" cy="109080"/>
          </a:xfrm>
          <a:prstGeom prst="rect">
            <a:avLst/>
          </a:prstGeom>
          <a:ln>
            <a:noFill/>
          </a:ln>
        </p:spPr>
      </p:pic>
      <p:pic>
        <p:nvPicPr>
          <p:cNvPr id="235" name="object 8" descr=""/>
          <p:cNvPicPr/>
          <p:nvPr/>
        </p:nvPicPr>
        <p:blipFill>
          <a:blip r:embed="rId4"/>
          <a:stretch/>
        </p:blipFill>
        <p:spPr>
          <a:xfrm>
            <a:off x="4635720" y="1177560"/>
            <a:ext cx="522360" cy="109080"/>
          </a:xfrm>
          <a:prstGeom prst="rect">
            <a:avLst/>
          </a:prstGeom>
          <a:ln>
            <a:noFill/>
          </a:ln>
        </p:spPr>
      </p:pic>
      <p:sp>
        <p:nvSpPr>
          <p:cNvPr id="236" name="CustomShape 4"/>
          <p:cNvSpPr/>
          <p:nvPr/>
        </p:nvSpPr>
        <p:spPr>
          <a:xfrm>
            <a:off x="3177000" y="1006200"/>
            <a:ext cx="2006640" cy="6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 algn="ctr">
              <a:lnSpc>
                <a:spcPct val="103000"/>
              </a:lnSpc>
              <a:spcBef>
                <a:spcPts val="96"/>
              </a:spcBef>
              <a:tabLst>
                <a:tab algn="l" pos="0"/>
              </a:tabLst>
            </a:pPr>
            <a:r>
              <a:rPr b="0" lang="en-US" sz="850" spc="35" strike="noStrike">
                <a:solidFill>
                  <a:srgbClr val="b65341"/>
                </a:solidFill>
                <a:latin typeface="Tahoma"/>
                <a:ea typeface="DejaVu Sans"/>
              </a:rPr>
              <a:t>User-friendly </a:t>
            </a:r>
            <a:r>
              <a:rPr b="0" lang="en-US" sz="850" spc="26" strike="noStrike">
                <a:solidFill>
                  <a:srgbClr val="b65341"/>
                </a:solidFill>
                <a:latin typeface="Tahoma"/>
                <a:ea typeface="DejaVu Sans"/>
              </a:rPr>
              <a:t>interface, </a:t>
            </a:r>
            <a:r>
              <a:rPr b="0" lang="en-US" sz="850" spc="35" strike="noStrike">
                <a:solidFill>
                  <a:srgbClr val="b65341"/>
                </a:solidFill>
                <a:latin typeface="Tahoma"/>
                <a:ea typeface="DejaVu Sans"/>
              </a:rPr>
              <a:t>real-time </a:t>
            </a:r>
            <a:r>
              <a:rPr b="0" lang="en-US" sz="850" spc="41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29" strike="noStrike">
                <a:solidFill>
                  <a:srgbClr val="b65341"/>
                </a:solidFill>
                <a:latin typeface="Tahoma"/>
                <a:ea typeface="DejaVu Sans"/>
              </a:rPr>
              <a:t>updates,</a:t>
            </a:r>
            <a:r>
              <a:rPr b="0" lang="en-US" sz="850" spc="-41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55" strike="noStrike">
                <a:solidFill>
                  <a:srgbClr val="b65341"/>
                </a:solidFill>
                <a:latin typeface="Tahoma"/>
                <a:ea typeface="DejaVu Sans"/>
              </a:rPr>
              <a:t>and</a:t>
            </a:r>
            <a:r>
              <a:rPr b="0" lang="en-US" sz="850" spc="-41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41" strike="noStrike">
                <a:solidFill>
                  <a:srgbClr val="b65341"/>
                </a:solidFill>
                <a:latin typeface="Tahoma"/>
                <a:ea typeface="DejaVu Sans"/>
              </a:rPr>
              <a:t>customizable</a:t>
            </a:r>
            <a:r>
              <a:rPr b="0" lang="en-US" sz="850" spc="-41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46" strike="noStrike">
                <a:solidFill>
                  <a:srgbClr val="b65341"/>
                </a:solidFill>
                <a:latin typeface="Tahoma"/>
                <a:ea typeface="DejaVu Sans"/>
              </a:rPr>
              <a:t>templates </a:t>
            </a:r>
            <a:r>
              <a:rPr b="0" lang="en-US" sz="850" spc="-250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60" strike="noStrike">
                <a:solidFill>
                  <a:srgbClr val="b65341"/>
                </a:solidFill>
                <a:latin typeface="Tahoma"/>
                <a:ea typeface="DejaVu Sans"/>
              </a:rPr>
              <a:t>make</a:t>
            </a:r>
            <a:r>
              <a:rPr b="0" lang="en-US" sz="850" spc="-32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29" strike="noStrike">
                <a:solidFill>
                  <a:srgbClr val="b65341"/>
                </a:solidFill>
                <a:latin typeface="Tahoma"/>
                <a:ea typeface="DejaVu Sans"/>
              </a:rPr>
              <a:t>the</a:t>
            </a:r>
            <a:r>
              <a:rPr b="0" lang="en-US" sz="850" spc="-32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41" strike="noStrike">
                <a:solidFill>
                  <a:srgbClr val="b65341"/>
                </a:solidFill>
                <a:latin typeface="Tahoma"/>
                <a:ea typeface="DejaVu Sans"/>
              </a:rPr>
              <a:t>web</a:t>
            </a:r>
            <a:r>
              <a:rPr b="0" lang="en-US" sz="850" spc="-32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66" strike="noStrike">
                <a:solidFill>
                  <a:srgbClr val="b65341"/>
                </a:solidFill>
                <a:latin typeface="Tahoma"/>
                <a:ea typeface="DejaVu Sans"/>
              </a:rPr>
              <a:t>app</a:t>
            </a:r>
            <a:r>
              <a:rPr b="0" lang="en-US" sz="850" spc="-26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86" strike="noStrike">
                <a:solidFill>
                  <a:srgbClr val="b65341"/>
                </a:solidFill>
                <a:latin typeface="Tahoma"/>
                <a:ea typeface="DejaVu Sans"/>
              </a:rPr>
              <a:t>a</a:t>
            </a:r>
            <a:r>
              <a:rPr b="0" lang="en-US" sz="850" spc="-32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35" strike="noStrike">
                <a:solidFill>
                  <a:srgbClr val="b65341"/>
                </a:solidFill>
                <a:latin typeface="Tahoma"/>
                <a:ea typeface="DejaVu Sans"/>
              </a:rPr>
              <a:t>powerful</a:t>
            </a:r>
            <a:r>
              <a:rPr b="0" lang="en-US" sz="850" spc="-32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41" strike="noStrike">
                <a:solidFill>
                  <a:srgbClr val="b65341"/>
                </a:solidFill>
                <a:latin typeface="Tahoma"/>
                <a:ea typeface="DejaVu Sans"/>
              </a:rPr>
              <a:t>tool</a:t>
            </a:r>
            <a:r>
              <a:rPr b="0" lang="en-US" sz="850" spc="-26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49" strike="noStrike">
                <a:solidFill>
                  <a:srgbClr val="b65341"/>
                </a:solidFill>
                <a:latin typeface="Tahoma"/>
                <a:ea typeface="DejaVu Sans"/>
              </a:rPr>
              <a:t>for </a:t>
            </a:r>
            <a:r>
              <a:rPr b="0" lang="en-US" sz="850" spc="-256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35" strike="noStrike">
                <a:solidFill>
                  <a:srgbClr val="b65341"/>
                </a:solidFill>
                <a:latin typeface="Tahoma"/>
                <a:ea typeface="DejaVu Sans"/>
              </a:rPr>
              <a:t>event</a:t>
            </a:r>
            <a:r>
              <a:rPr b="0" lang="en-US" sz="850" spc="-32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41" strike="noStrike">
                <a:solidFill>
                  <a:srgbClr val="b65341"/>
                </a:solidFill>
                <a:latin typeface="Tahoma"/>
                <a:ea typeface="DejaVu Sans"/>
              </a:rPr>
              <a:t>management.</a:t>
            </a:r>
            <a:endParaRPr b="0" lang="en-US" sz="8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1"/>
          <p:cNvGrpSpPr/>
          <p:nvPr/>
        </p:nvGrpSpPr>
        <p:grpSpPr>
          <a:xfrm>
            <a:off x="1440" y="0"/>
            <a:ext cx="5844960" cy="3287160"/>
            <a:chOff x="1440" y="0"/>
            <a:chExt cx="5844960" cy="3287160"/>
          </a:xfrm>
        </p:grpSpPr>
        <p:pic>
          <p:nvPicPr>
            <p:cNvPr id="238" name="object 3" descr=""/>
            <p:cNvPicPr/>
            <p:nvPr/>
          </p:nvPicPr>
          <p:blipFill>
            <a:blip r:embed="rId1"/>
            <a:stretch/>
          </p:blipFill>
          <p:spPr>
            <a:xfrm>
              <a:off x="1440" y="0"/>
              <a:ext cx="5844600" cy="3287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39" name="CustomShape 2"/>
            <p:cNvSpPr/>
            <p:nvPr/>
          </p:nvSpPr>
          <p:spPr>
            <a:xfrm>
              <a:off x="1440" y="0"/>
              <a:ext cx="5844960" cy="3287160"/>
            </a:xfrm>
            <a:custGeom>
              <a:avLst/>
              <a:gdLst/>
              <a:ahLst/>
              <a:rect l="l" t="t" r="r" b="b"/>
              <a:pathLst>
                <a:path w="5845810" h="3288029">
                  <a:moveTo>
                    <a:pt x="112636" y="0"/>
                  </a:moveTo>
                  <a:lnTo>
                    <a:pt x="0" y="0"/>
                  </a:lnTo>
                  <a:lnTo>
                    <a:pt x="0" y="913320"/>
                  </a:lnTo>
                  <a:lnTo>
                    <a:pt x="112636" y="913320"/>
                  </a:lnTo>
                  <a:lnTo>
                    <a:pt x="112636" y="0"/>
                  </a:lnTo>
                  <a:close/>
                  <a:moveTo>
                    <a:pt x="5845238" y="3175444"/>
                  </a:moveTo>
                  <a:lnTo>
                    <a:pt x="0" y="3175444"/>
                  </a:lnTo>
                  <a:lnTo>
                    <a:pt x="0" y="3287953"/>
                  </a:lnTo>
                  <a:lnTo>
                    <a:pt x="5845238" y="3287953"/>
                  </a:lnTo>
                  <a:lnTo>
                    <a:pt x="5845238" y="3175444"/>
                  </a:lnTo>
                  <a:close/>
                  <a:moveTo>
                    <a:pt x="5845238" y="12"/>
                  </a:moveTo>
                  <a:lnTo>
                    <a:pt x="5739600" y="12"/>
                  </a:lnTo>
                  <a:lnTo>
                    <a:pt x="5739600" y="453618"/>
                  </a:lnTo>
                  <a:lnTo>
                    <a:pt x="5845238" y="453618"/>
                  </a:lnTo>
                  <a:lnTo>
                    <a:pt x="5845238" y="12"/>
                  </a:lnTo>
                  <a:close/>
                </a:path>
              </a:pathLst>
            </a:custGeom>
            <a:solidFill>
              <a:srgbClr val="db746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0" name="CustomShape 3"/>
          <p:cNvSpPr/>
          <p:nvPr/>
        </p:nvSpPr>
        <p:spPr>
          <a:xfrm>
            <a:off x="223920" y="222120"/>
            <a:ext cx="2907000" cy="586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>
            <a:noAutofit/>
          </a:bodyPr>
          <a:p>
            <a:pPr marL="840240" indent="-250200">
              <a:lnSpc>
                <a:spcPts val="1100"/>
              </a:lnSpc>
              <a:spcBef>
                <a:spcPts val="286"/>
              </a:spcBef>
              <a:tabLst>
                <a:tab algn="l" pos="0"/>
              </a:tabLst>
            </a:pPr>
            <a:r>
              <a:rPr b="1" lang="en-US" sz="1000" spc="75" strike="noStrike">
                <a:solidFill>
                  <a:srgbClr val="424242"/>
                </a:solidFill>
                <a:latin typeface="Trebuchet MS"/>
              </a:rPr>
              <a:t>CASE</a:t>
            </a:r>
            <a:r>
              <a:rPr b="1" lang="en-US" sz="1000" spc="7" strike="noStrike">
                <a:solidFill>
                  <a:srgbClr val="424242"/>
                </a:solidFill>
                <a:latin typeface="Trebuchet MS"/>
              </a:rPr>
              <a:t> </a:t>
            </a:r>
            <a:r>
              <a:rPr b="1" lang="en-US" sz="1000" spc="15" strike="noStrike">
                <a:solidFill>
                  <a:srgbClr val="424242"/>
                </a:solidFill>
                <a:latin typeface="Trebuchet MS"/>
              </a:rPr>
              <a:t>STUDY:</a:t>
            </a:r>
            <a:r>
              <a:rPr b="1" lang="en-US" sz="1000" spc="9" strike="noStrike">
                <a:solidFill>
                  <a:srgbClr val="424242"/>
                </a:solidFill>
                <a:latin typeface="Trebuchet MS"/>
              </a:rPr>
              <a:t> </a:t>
            </a:r>
            <a:r>
              <a:rPr b="1" lang="en-US" sz="1000" spc="69" strike="noStrike">
                <a:solidFill>
                  <a:srgbClr val="424242"/>
                </a:solidFill>
                <a:latin typeface="Trebuchet MS"/>
              </a:rPr>
              <a:t>SUCCESSFUL </a:t>
            </a:r>
            <a:r>
              <a:rPr b="1" lang="en-US" sz="1000" spc="-287" strike="noStrike">
                <a:solidFill>
                  <a:srgbClr val="424242"/>
                </a:solidFill>
                <a:latin typeface="Trebuchet MS"/>
              </a:rPr>
              <a:t> </a:t>
            </a:r>
            <a:r>
              <a:rPr b="1" lang="en-US" sz="1000" spc="86" strike="noStrike">
                <a:solidFill>
                  <a:srgbClr val="424242"/>
                </a:solidFill>
                <a:latin typeface="Trebuchet MS"/>
              </a:rPr>
              <a:t>IMPLEMENTATION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241" name="Group 4"/>
          <p:cNvGrpSpPr/>
          <p:nvPr/>
        </p:nvGrpSpPr>
        <p:grpSpPr>
          <a:xfrm>
            <a:off x="226080" y="781560"/>
            <a:ext cx="2907000" cy="1627920"/>
            <a:chOff x="226080" y="781560"/>
            <a:chExt cx="2907000" cy="1627920"/>
          </a:xfrm>
        </p:grpSpPr>
        <p:sp>
          <p:nvSpPr>
            <p:cNvPr id="242" name="CustomShape 5"/>
            <p:cNvSpPr/>
            <p:nvPr/>
          </p:nvSpPr>
          <p:spPr>
            <a:xfrm>
              <a:off x="226080" y="781560"/>
              <a:ext cx="2907000" cy="1627920"/>
            </a:xfrm>
            <a:custGeom>
              <a:avLst/>
              <a:gdLst/>
              <a:ahLst/>
              <a:rect l="l" t="t" r="r" b="b"/>
              <a:pathLst>
                <a:path w="2907665" h="1628775">
                  <a:moveTo>
                    <a:pt x="2907383" y="0"/>
                  </a:moveTo>
                  <a:lnTo>
                    <a:pt x="0" y="0"/>
                  </a:lnTo>
                  <a:lnTo>
                    <a:pt x="0" y="1628738"/>
                  </a:lnTo>
                  <a:lnTo>
                    <a:pt x="2907383" y="1628738"/>
                  </a:lnTo>
                  <a:lnTo>
                    <a:pt x="2907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43" name="object 8" descr=""/>
            <p:cNvPicPr/>
            <p:nvPr/>
          </p:nvPicPr>
          <p:blipFill>
            <a:blip r:embed="rId2"/>
            <a:stretch/>
          </p:blipFill>
          <p:spPr>
            <a:xfrm>
              <a:off x="1333800" y="1188360"/>
              <a:ext cx="1245600" cy="124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4" name="object 9" descr=""/>
            <p:cNvPicPr/>
            <p:nvPr/>
          </p:nvPicPr>
          <p:blipFill>
            <a:blip r:embed="rId3"/>
            <a:stretch/>
          </p:blipFill>
          <p:spPr>
            <a:xfrm>
              <a:off x="663120" y="1340640"/>
              <a:ext cx="1951920" cy="1245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45" name="CustomShape 6"/>
          <p:cNvSpPr/>
          <p:nvPr/>
        </p:nvSpPr>
        <p:spPr>
          <a:xfrm>
            <a:off x="226080" y="781560"/>
            <a:ext cx="2907000" cy="83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1280" bIns="0">
            <a:spAutoFit/>
          </a:bodyPr>
          <a:p>
            <a:pPr marL="153000" algn="ctr">
              <a:lnSpc>
                <a:spcPct val="100000"/>
              </a:lnSpc>
              <a:spcBef>
                <a:spcPts val="561"/>
              </a:spcBef>
            </a:pPr>
            <a:r>
              <a:rPr b="0" lang="en-US" sz="1000" spc="21" strike="noStrike">
                <a:solidFill>
                  <a:srgbClr val="b65341"/>
                </a:solidFill>
                <a:latin typeface="Tahoma"/>
                <a:ea typeface="DejaVu Sans"/>
              </a:rPr>
              <a:t>Highlighting</a:t>
            </a:r>
            <a:r>
              <a:rPr b="0" lang="en-US" sz="1000" spc="-46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1000" spc="80" strike="noStrike">
                <a:solidFill>
                  <a:srgbClr val="b65341"/>
                </a:solidFill>
                <a:latin typeface="Tahoma"/>
                <a:ea typeface="DejaVu Sans"/>
              </a:rPr>
              <a:t>a</a:t>
            </a:r>
            <a:r>
              <a:rPr b="0" lang="en-US" sz="1000" spc="-41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1000" spc="46" strike="noStrike">
                <a:solidFill>
                  <a:srgbClr val="b65341"/>
                </a:solidFill>
                <a:latin typeface="Tahoma"/>
                <a:ea typeface="DejaVu Sans"/>
              </a:rPr>
              <a:t>case</a:t>
            </a:r>
            <a:r>
              <a:rPr b="0" lang="en-US" sz="1000" spc="-46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1000" spc="35" strike="noStrike">
                <a:solidFill>
                  <a:srgbClr val="b65341"/>
                </a:solidFill>
                <a:latin typeface="Tahoma"/>
                <a:ea typeface="DejaVu Sans"/>
              </a:rPr>
              <a:t>study</a:t>
            </a:r>
            <a:r>
              <a:rPr b="0" lang="en-US" sz="1000" spc="-41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1000" spc="55" strike="noStrike">
                <a:solidFill>
                  <a:srgbClr val="b65341"/>
                </a:solidFill>
                <a:latin typeface="Tahoma"/>
                <a:ea typeface="DejaVu Sans"/>
              </a:rPr>
              <a:t>of</a:t>
            </a:r>
            <a:r>
              <a:rPr b="0" lang="en-US" sz="1000" spc="-46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1000" spc="80" strike="noStrike">
                <a:solidFill>
                  <a:srgbClr val="b65341"/>
                </a:solidFill>
                <a:latin typeface="Tahoma"/>
                <a:ea typeface="DejaVu Sans"/>
              </a:rPr>
              <a:t>a</a:t>
            </a:r>
            <a:r>
              <a:rPr b="0" lang="en-US" sz="1000" spc="-46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1000" spc="46" strike="noStrike">
                <a:solidFill>
                  <a:srgbClr val="b65341"/>
                </a:solidFill>
                <a:latin typeface="Tahoma"/>
                <a:ea typeface="DejaVu Sans"/>
              </a:rPr>
              <a:t>major</a:t>
            </a:r>
            <a:r>
              <a:rPr b="0" lang="en-US" sz="1000" spc="-41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1000" spc="26" strike="noStrike">
                <a:solidFill>
                  <a:srgbClr val="b65341"/>
                </a:solidFill>
                <a:latin typeface="Tahoma"/>
                <a:ea typeface="DejaVu Sans"/>
              </a:rPr>
              <a:t>event </a:t>
            </a:r>
            <a:r>
              <a:rPr b="0" lang="en-US" sz="1000" spc="-301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1000" spc="7" strike="noStrike">
                <a:solidFill>
                  <a:srgbClr val="b65341"/>
                </a:solidFill>
                <a:latin typeface="Tahoma"/>
                <a:ea typeface="DejaVu Sans"/>
              </a:rPr>
              <a:t>in </a:t>
            </a:r>
            <a:r>
              <a:rPr b="0" lang="en-US" sz="1000" spc="9" strike="noStrike">
                <a:solidFill>
                  <a:srgbClr val="b65341"/>
                </a:solidFill>
                <a:latin typeface="Tahoma"/>
                <a:ea typeface="DejaVu Sans"/>
              </a:rPr>
              <a:t>Gilgit </a:t>
            </a:r>
            <a:r>
              <a:rPr b="0" lang="en-US" sz="1000" spc="29" strike="noStrike">
                <a:solidFill>
                  <a:srgbClr val="b65341"/>
                </a:solidFill>
                <a:latin typeface="Tahoma"/>
                <a:ea typeface="DejaVu Sans"/>
              </a:rPr>
              <a:t>Baltistan </a:t>
            </a:r>
            <a:r>
              <a:rPr b="0" lang="en-US" sz="1000" spc="21" strike="noStrike">
                <a:solidFill>
                  <a:srgbClr val="b65341"/>
                </a:solidFill>
                <a:latin typeface="Tahoma"/>
                <a:ea typeface="DejaVu Sans"/>
              </a:rPr>
              <a:t>where the </a:t>
            </a:r>
            <a:r>
              <a:rPr b="0" lang="en-US" sz="1000" spc="29" strike="noStrike">
                <a:solidFill>
                  <a:srgbClr val="b65341"/>
                </a:solidFill>
                <a:latin typeface="Tahoma"/>
                <a:ea typeface="DejaVu Sans"/>
              </a:rPr>
              <a:t>web </a:t>
            </a:r>
            <a:r>
              <a:rPr b="0" lang="en-US" sz="1000" spc="60" strike="noStrike">
                <a:solidFill>
                  <a:srgbClr val="b65341"/>
                </a:solidFill>
                <a:latin typeface="Tahoma"/>
                <a:ea typeface="DejaVu Sans"/>
              </a:rPr>
              <a:t>app </a:t>
            </a:r>
            <a:r>
              <a:rPr b="0" lang="en-US" sz="1000" spc="66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1000" spc="21" strike="noStrike">
                <a:solidFill>
                  <a:srgbClr val="b65341"/>
                </a:solidFill>
                <a:latin typeface="Tahoma"/>
                <a:ea typeface="DejaVu Sans"/>
              </a:rPr>
              <a:t>solution </a:t>
            </a:r>
            <a:r>
              <a:rPr b="0" lang="en-US" sz="1000" spc="26" strike="noStrike">
                <a:solidFill>
                  <a:srgbClr val="b65341"/>
                </a:solidFill>
                <a:latin typeface="Tahoma"/>
                <a:ea typeface="DejaVu Sans"/>
              </a:rPr>
              <a:t>led </a:t>
            </a:r>
            <a:r>
              <a:rPr b="0" lang="en-US" sz="1000" spc="35" strike="noStrike">
                <a:solidFill>
                  <a:srgbClr val="b65341"/>
                </a:solidFill>
                <a:latin typeface="Tahoma"/>
                <a:ea typeface="DejaVu Sans"/>
              </a:rPr>
              <a:t>to smoother operations </a:t>
            </a:r>
            <a:r>
              <a:rPr b="0" lang="en-US" sz="1000" spc="49" strike="noStrike">
                <a:solidFill>
                  <a:srgbClr val="b65341"/>
                </a:solidFill>
                <a:latin typeface="Tahoma"/>
                <a:ea typeface="DejaVu Sans"/>
              </a:rPr>
              <a:t>and </a:t>
            </a:r>
            <a:r>
              <a:rPr b="0" lang="en-US" sz="1000" spc="55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1000" spc="35" strike="noStrike">
                <a:solidFill>
                  <a:srgbClr val="b65341"/>
                </a:solidFill>
                <a:latin typeface="Tahoma"/>
                <a:ea typeface="DejaVu Sans"/>
              </a:rPr>
              <a:t>enhanced</a:t>
            </a:r>
            <a:r>
              <a:rPr b="0" lang="en-US" sz="1000" spc="-46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1000" spc="35" strike="noStrike">
                <a:solidFill>
                  <a:srgbClr val="b65341"/>
                </a:solidFill>
                <a:latin typeface="Tahoma"/>
                <a:ea typeface="DejaVu Sans"/>
              </a:rPr>
              <a:t>participant</a:t>
            </a:r>
            <a:r>
              <a:rPr b="0" lang="en-US" sz="1000" spc="-41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1000" spc="9" strike="noStrike">
                <a:solidFill>
                  <a:srgbClr val="b65341"/>
                </a:solidFill>
                <a:latin typeface="Tahoma"/>
                <a:ea typeface="DejaVu Sans"/>
              </a:rPr>
              <a:t>experience.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object 2" descr=""/>
          <p:cNvPicPr/>
          <p:nvPr/>
        </p:nvPicPr>
        <p:blipFill>
          <a:blip r:embed="rId1"/>
          <a:stretch/>
        </p:blipFill>
        <p:spPr>
          <a:xfrm>
            <a:off x="4722840" y="1103040"/>
            <a:ext cx="720000" cy="82080"/>
          </a:xfrm>
          <a:prstGeom prst="rect">
            <a:avLst/>
          </a:prstGeom>
          <a:ln>
            <a:noFill/>
          </a:ln>
        </p:spPr>
      </p:pic>
      <p:pic>
        <p:nvPicPr>
          <p:cNvPr id="247" name="object 3" descr=""/>
          <p:cNvPicPr/>
          <p:nvPr/>
        </p:nvPicPr>
        <p:blipFill>
          <a:blip r:embed="rId2"/>
          <a:stretch/>
        </p:blipFill>
        <p:spPr>
          <a:xfrm>
            <a:off x="4192560" y="1370880"/>
            <a:ext cx="560520" cy="103320"/>
          </a:xfrm>
          <a:prstGeom prst="rect">
            <a:avLst/>
          </a:prstGeom>
          <a:ln>
            <a:noFill/>
          </a:ln>
        </p:spPr>
      </p:pic>
      <p:sp>
        <p:nvSpPr>
          <p:cNvPr id="248" name="CustomShape 1"/>
          <p:cNvSpPr/>
          <p:nvPr/>
        </p:nvSpPr>
        <p:spPr>
          <a:xfrm>
            <a:off x="3636000" y="1059840"/>
            <a:ext cx="1828080" cy="81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 algn="ctr">
              <a:lnSpc>
                <a:spcPct val="103000"/>
              </a:lnSpc>
              <a:spcBef>
                <a:spcPts val="96"/>
              </a:spcBef>
              <a:tabLst>
                <a:tab algn="l" pos="0"/>
              </a:tabLst>
            </a:pPr>
            <a:r>
              <a:rPr b="0" lang="en-US" sz="850" spc="29" strike="noStrike">
                <a:solidFill>
                  <a:srgbClr val="b65341"/>
                </a:solidFill>
                <a:latin typeface="Tahoma"/>
                <a:ea typeface="DejaVu Sans"/>
              </a:rPr>
              <a:t>The</a:t>
            </a:r>
            <a:r>
              <a:rPr b="0" lang="en-US" sz="850" spc="-35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41" strike="noStrike">
                <a:solidFill>
                  <a:srgbClr val="b65341"/>
                </a:solidFill>
                <a:latin typeface="Tahoma"/>
                <a:ea typeface="DejaVu Sans"/>
              </a:rPr>
              <a:t>web</a:t>
            </a:r>
            <a:r>
              <a:rPr b="0" lang="en-US" sz="850" spc="-32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66" strike="noStrike">
                <a:solidFill>
                  <a:srgbClr val="b65341"/>
                </a:solidFill>
                <a:latin typeface="Tahoma"/>
                <a:ea typeface="DejaVu Sans"/>
              </a:rPr>
              <a:t>app</a:t>
            </a:r>
            <a:r>
              <a:rPr b="0" lang="en-US" sz="850" spc="-32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35" strike="noStrike">
                <a:solidFill>
                  <a:srgbClr val="b65341"/>
                </a:solidFill>
                <a:latin typeface="Tahoma"/>
                <a:ea typeface="DejaVu Sans"/>
              </a:rPr>
              <a:t>allows</a:t>
            </a:r>
            <a:r>
              <a:rPr b="0" lang="en-US" sz="850" spc="-32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35" strike="noStrike">
                <a:solidFill>
                  <a:srgbClr val="b65341"/>
                </a:solidFill>
                <a:latin typeface="Tahoma"/>
                <a:ea typeface="DejaVu Sans"/>
              </a:rPr>
              <a:t>customization </a:t>
            </a:r>
            <a:r>
              <a:rPr b="0" lang="en-US" sz="850" spc="-250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49" strike="noStrike">
                <a:solidFill>
                  <a:srgbClr val="b65341"/>
                </a:solidFill>
                <a:latin typeface="Tahoma"/>
                <a:ea typeface="DejaVu Sans"/>
              </a:rPr>
              <a:t>based</a:t>
            </a:r>
            <a:r>
              <a:rPr b="0" lang="en-US" sz="850" spc="-35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46" strike="noStrike">
                <a:solidFill>
                  <a:srgbClr val="b65341"/>
                </a:solidFill>
                <a:latin typeface="Tahoma"/>
                <a:ea typeface="DejaVu Sans"/>
              </a:rPr>
              <a:t>on</a:t>
            </a:r>
            <a:r>
              <a:rPr b="0" lang="en-US" sz="850" spc="-32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41" strike="noStrike">
                <a:solidFill>
                  <a:srgbClr val="b65341"/>
                </a:solidFill>
                <a:latin typeface="Tahoma"/>
                <a:ea typeface="DejaVu Sans"/>
              </a:rPr>
              <a:t>speciﬁc</a:t>
            </a:r>
            <a:r>
              <a:rPr b="0" lang="en-US" sz="850" spc="-32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35" strike="noStrike">
                <a:solidFill>
                  <a:srgbClr val="b65341"/>
                </a:solidFill>
                <a:latin typeface="Tahoma"/>
                <a:ea typeface="DejaVu Sans"/>
              </a:rPr>
              <a:t>event</a:t>
            </a:r>
            <a:r>
              <a:rPr b="0" lang="en-US" sz="850" spc="-32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41" strike="noStrike">
                <a:solidFill>
                  <a:srgbClr val="b65341"/>
                </a:solidFill>
                <a:latin typeface="Tahoma"/>
                <a:ea typeface="DejaVu Sans"/>
              </a:rPr>
              <a:t>needs</a:t>
            </a:r>
            <a:r>
              <a:rPr b="0" lang="en-US" sz="850" spc="-32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55" strike="noStrike">
                <a:solidFill>
                  <a:srgbClr val="b65341"/>
                </a:solidFill>
                <a:latin typeface="Tahoma"/>
                <a:ea typeface="DejaVu Sans"/>
              </a:rPr>
              <a:t>and </a:t>
            </a:r>
            <a:r>
              <a:rPr b="0" lang="en-US" sz="850" spc="-250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41" strike="noStrike">
                <a:solidFill>
                  <a:srgbClr val="b65341"/>
                </a:solidFill>
                <a:latin typeface="Tahoma"/>
                <a:ea typeface="DejaVu Sans"/>
              </a:rPr>
              <a:t>seamless </a:t>
            </a:r>
            <a:r>
              <a:rPr b="0" lang="en-US" sz="850" spc="35" strike="noStrike">
                <a:solidFill>
                  <a:srgbClr val="b65341"/>
                </a:solidFill>
                <a:latin typeface="Tahoma"/>
                <a:ea typeface="DejaVu Sans"/>
              </a:rPr>
              <a:t>integration </a:t>
            </a:r>
            <a:r>
              <a:rPr b="0" lang="en-US" sz="850" spc="15" strike="noStrike">
                <a:solidFill>
                  <a:srgbClr val="b65341"/>
                </a:solidFill>
                <a:latin typeface="Tahoma"/>
                <a:ea typeface="DejaVu Sans"/>
              </a:rPr>
              <a:t>with </a:t>
            </a:r>
            <a:r>
              <a:rPr b="0" lang="en-US" sz="850" spc="21" strike="noStrike">
                <a:solidFill>
                  <a:srgbClr val="b65341"/>
                </a:solidFill>
                <a:latin typeface="Tahoma"/>
                <a:ea typeface="DejaVu Sans"/>
              </a:rPr>
              <a:t>existing </a:t>
            </a:r>
            <a:r>
              <a:rPr b="0" lang="en-US" sz="850" spc="-256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55" strike="noStrike">
                <a:solidFill>
                  <a:srgbClr val="b65341"/>
                </a:solidFill>
                <a:latin typeface="Tahoma"/>
                <a:ea typeface="DejaVu Sans"/>
              </a:rPr>
              <a:t>management</a:t>
            </a:r>
            <a:r>
              <a:rPr b="0" lang="en-US" sz="850" spc="-32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26" strike="noStrike">
                <a:solidFill>
                  <a:srgbClr val="b65341"/>
                </a:solidFill>
                <a:latin typeface="Tahoma"/>
                <a:ea typeface="DejaVu Sans"/>
              </a:rPr>
              <a:t>systems.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524880" y="593280"/>
            <a:ext cx="4804560" cy="5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0680" bIns="0">
            <a:noAutofit/>
          </a:bodyPr>
          <a:p>
            <a:pPr marL="3546000" indent="-282960">
              <a:lnSpc>
                <a:spcPts val="1049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en-US" sz="1050" spc="86" strike="noStrike">
                <a:solidFill>
                  <a:srgbClr val="424242"/>
                </a:solidFill>
                <a:latin typeface="Trebuchet MS"/>
              </a:rPr>
              <a:t>CUSTOMIZATION</a:t>
            </a:r>
            <a:r>
              <a:rPr b="1" lang="en-US" sz="1050" spc="-21" strike="noStrike">
                <a:solidFill>
                  <a:srgbClr val="424242"/>
                </a:solidFill>
                <a:latin typeface="Trebuchet MS"/>
              </a:rPr>
              <a:t> </a:t>
            </a:r>
            <a:r>
              <a:rPr b="1" lang="en-US" sz="1050" spc="131" strike="noStrike">
                <a:solidFill>
                  <a:srgbClr val="424242"/>
                </a:solidFill>
                <a:latin typeface="Trebuchet MS"/>
              </a:rPr>
              <a:t>AND </a:t>
            </a:r>
            <a:r>
              <a:rPr b="1" lang="en-US" sz="1050" spc="-301" strike="noStrike">
                <a:solidFill>
                  <a:srgbClr val="424242"/>
                </a:solidFill>
                <a:latin typeface="Trebuchet MS"/>
              </a:rPr>
              <a:t> </a:t>
            </a:r>
            <a:r>
              <a:rPr b="1" lang="en-US" sz="1050" spc="75" strike="noStrike">
                <a:solidFill>
                  <a:srgbClr val="424242"/>
                </a:solidFill>
                <a:latin typeface="Trebuchet MS"/>
              </a:rPr>
              <a:t>INTEGRATION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-360" y="0"/>
            <a:ext cx="112320" cy="1217160"/>
          </a:xfrm>
          <a:custGeom>
            <a:avLst/>
            <a:gdLst/>
            <a:ahLst/>
            <a:rect l="l" t="t" r="r" b="b"/>
            <a:pathLst>
              <a:path w="113030" h="1217930">
                <a:moveTo>
                  <a:pt x="112633" y="0"/>
                </a:moveTo>
                <a:lnTo>
                  <a:pt x="0" y="0"/>
                </a:lnTo>
                <a:lnTo>
                  <a:pt x="0" y="1217758"/>
                </a:lnTo>
                <a:lnTo>
                  <a:pt x="112633" y="1217758"/>
                </a:lnTo>
                <a:lnTo>
                  <a:pt x="112633" y="0"/>
                </a:lnTo>
                <a:close/>
              </a:path>
            </a:pathLst>
          </a:custGeom>
          <a:solidFill>
            <a:srgbClr val="db74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1" name="object 7" descr=""/>
          <p:cNvPicPr/>
          <p:nvPr/>
        </p:nvPicPr>
        <p:blipFill>
          <a:blip r:embed="rId3"/>
          <a:stretch/>
        </p:blipFill>
        <p:spPr>
          <a:xfrm>
            <a:off x="396000" y="825840"/>
            <a:ext cx="2827440" cy="177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-360" y="3175200"/>
            <a:ext cx="2925360" cy="112320"/>
          </a:xfrm>
          <a:custGeom>
            <a:avLst/>
            <a:gdLst/>
            <a:ahLst/>
            <a:rect l="l" t="t" r="r" b="b"/>
            <a:pathLst>
              <a:path w="2926080" h="113029">
                <a:moveTo>
                  <a:pt x="2925650" y="0"/>
                </a:moveTo>
                <a:lnTo>
                  <a:pt x="0" y="0"/>
                </a:lnTo>
                <a:lnTo>
                  <a:pt x="0" y="112644"/>
                </a:lnTo>
                <a:lnTo>
                  <a:pt x="2925650" y="112644"/>
                </a:lnTo>
                <a:lnTo>
                  <a:pt x="2925650" y="0"/>
                </a:lnTo>
                <a:close/>
              </a:path>
            </a:pathLst>
          </a:custGeom>
          <a:solidFill>
            <a:srgbClr val="db74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3" name="object 3" descr=""/>
          <p:cNvPicPr/>
          <p:nvPr/>
        </p:nvPicPr>
        <p:blipFill>
          <a:blip r:embed="rId1"/>
          <a:stretch/>
        </p:blipFill>
        <p:spPr>
          <a:xfrm>
            <a:off x="883800" y="1192320"/>
            <a:ext cx="1248480" cy="243000"/>
          </a:xfrm>
          <a:prstGeom prst="rect">
            <a:avLst/>
          </a:prstGeom>
          <a:ln>
            <a:noFill/>
          </a:ln>
        </p:spPr>
      </p:pic>
      <p:pic>
        <p:nvPicPr>
          <p:cNvPr id="254" name="object 4" descr=""/>
          <p:cNvPicPr/>
          <p:nvPr/>
        </p:nvPicPr>
        <p:blipFill>
          <a:blip r:embed="rId2"/>
          <a:stretch/>
        </p:blipFill>
        <p:spPr>
          <a:xfrm>
            <a:off x="2425320" y="1192320"/>
            <a:ext cx="460800" cy="87840"/>
          </a:xfrm>
          <a:prstGeom prst="rect">
            <a:avLst/>
          </a:prstGeom>
          <a:ln>
            <a:noFill/>
          </a:ln>
        </p:spPr>
      </p:pic>
      <p:sp>
        <p:nvSpPr>
          <p:cNvPr id="255" name="CustomShape 2"/>
          <p:cNvSpPr/>
          <p:nvPr/>
        </p:nvSpPr>
        <p:spPr>
          <a:xfrm>
            <a:off x="866160" y="1021320"/>
            <a:ext cx="2034360" cy="6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 algn="ctr">
              <a:lnSpc>
                <a:spcPct val="103000"/>
              </a:lnSpc>
              <a:spcBef>
                <a:spcPts val="96"/>
              </a:spcBef>
            </a:pPr>
            <a:r>
              <a:rPr b="0" lang="en-US" sz="850" spc="26" strike="noStrike">
                <a:solidFill>
                  <a:srgbClr val="b65341"/>
                </a:solidFill>
                <a:latin typeface="Tahoma"/>
                <a:ea typeface="DejaVu Sans"/>
              </a:rPr>
              <a:t>Utilizing </a:t>
            </a:r>
            <a:r>
              <a:rPr b="0" lang="en-US" sz="850" spc="60" strike="noStrike">
                <a:solidFill>
                  <a:srgbClr val="b65341"/>
                </a:solidFill>
                <a:latin typeface="Tahoma"/>
                <a:ea typeface="DejaVu Sans"/>
              </a:rPr>
              <a:t>data </a:t>
            </a:r>
            <a:r>
              <a:rPr b="0" lang="en-US" sz="850" spc="55" strike="noStrike">
                <a:solidFill>
                  <a:srgbClr val="b65341"/>
                </a:solidFill>
                <a:latin typeface="Tahoma"/>
                <a:ea typeface="DejaVu Sans"/>
              </a:rPr>
              <a:t>from </a:t>
            </a:r>
            <a:r>
              <a:rPr b="0" lang="en-US" sz="850" spc="29" strike="noStrike">
                <a:solidFill>
                  <a:srgbClr val="b65341"/>
                </a:solidFill>
                <a:latin typeface="Tahoma"/>
                <a:ea typeface="DejaVu Sans"/>
              </a:rPr>
              <a:t>the </a:t>
            </a:r>
            <a:r>
              <a:rPr b="0" lang="en-US" sz="850" spc="41" strike="noStrike">
                <a:solidFill>
                  <a:srgbClr val="b65341"/>
                </a:solidFill>
                <a:latin typeface="Tahoma"/>
                <a:ea typeface="DejaVu Sans"/>
              </a:rPr>
              <a:t>web </a:t>
            </a:r>
            <a:r>
              <a:rPr b="0" lang="en-US" sz="850" spc="66" strike="noStrike">
                <a:solidFill>
                  <a:srgbClr val="b65341"/>
                </a:solidFill>
                <a:latin typeface="Tahoma"/>
                <a:ea typeface="DejaVu Sans"/>
              </a:rPr>
              <a:t>app </a:t>
            </a:r>
            <a:r>
              <a:rPr b="0" lang="en-US" sz="850" spc="49" strike="noStrike">
                <a:solidFill>
                  <a:srgbClr val="b65341"/>
                </a:solidFill>
                <a:latin typeface="Tahoma"/>
                <a:ea typeface="DejaVu Sans"/>
              </a:rPr>
              <a:t>for </a:t>
            </a:r>
            <a:r>
              <a:rPr b="0" lang="en-US" sz="850" spc="55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29" strike="noStrike">
                <a:solidFill>
                  <a:srgbClr val="b65341"/>
                </a:solidFill>
                <a:latin typeface="Tahoma"/>
                <a:ea typeface="DejaVu Sans"/>
              </a:rPr>
              <a:t>analytics,</a:t>
            </a:r>
            <a:r>
              <a:rPr b="0" lang="en-US" sz="850" spc="-32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35" strike="noStrike">
                <a:solidFill>
                  <a:srgbClr val="b65341"/>
                </a:solidFill>
                <a:latin typeface="Tahoma"/>
                <a:ea typeface="DejaVu Sans"/>
              </a:rPr>
              <a:t>trend</a:t>
            </a:r>
            <a:r>
              <a:rPr b="0" lang="en-US" sz="850" spc="-32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26" strike="noStrike">
                <a:solidFill>
                  <a:srgbClr val="b65341"/>
                </a:solidFill>
                <a:latin typeface="Tahoma"/>
                <a:ea typeface="DejaVu Sans"/>
              </a:rPr>
              <a:t>analysis,</a:t>
            </a:r>
            <a:r>
              <a:rPr b="0" lang="en-US" sz="850" spc="-32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55" strike="noStrike">
                <a:solidFill>
                  <a:srgbClr val="b65341"/>
                </a:solidFill>
                <a:latin typeface="Tahoma"/>
                <a:ea typeface="DejaVu Sans"/>
              </a:rPr>
              <a:t>and</a:t>
            </a:r>
            <a:r>
              <a:rPr b="0" lang="en-US" sz="850" spc="-32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29" strike="noStrike">
                <a:solidFill>
                  <a:srgbClr val="b65341"/>
                </a:solidFill>
                <a:latin typeface="Tahoma"/>
                <a:ea typeface="DejaVu Sans"/>
              </a:rPr>
              <a:t>decision- </a:t>
            </a:r>
            <a:r>
              <a:rPr b="0" lang="en-US" sz="850" spc="-250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49" strike="noStrike">
                <a:solidFill>
                  <a:srgbClr val="b65341"/>
                </a:solidFill>
                <a:latin typeface="Tahoma"/>
                <a:ea typeface="DejaVu Sans"/>
              </a:rPr>
              <a:t>making </a:t>
            </a:r>
            <a:r>
              <a:rPr b="0" lang="en-US" sz="850" spc="41" strike="noStrike">
                <a:solidFill>
                  <a:srgbClr val="b65341"/>
                </a:solidFill>
                <a:latin typeface="Tahoma"/>
                <a:ea typeface="DejaVu Sans"/>
              </a:rPr>
              <a:t>to improve </a:t>
            </a:r>
            <a:r>
              <a:rPr b="0" lang="en-US" sz="850" spc="29" strike="noStrike">
                <a:solidFill>
                  <a:srgbClr val="b65341"/>
                </a:solidFill>
                <a:latin typeface="Tahoma"/>
                <a:ea typeface="DejaVu Sans"/>
              </a:rPr>
              <a:t>future </a:t>
            </a:r>
            <a:r>
              <a:rPr b="0" lang="en-US" sz="850" spc="35" strike="noStrike">
                <a:solidFill>
                  <a:srgbClr val="b65341"/>
                </a:solidFill>
                <a:latin typeface="Tahoma"/>
                <a:ea typeface="DejaVu Sans"/>
              </a:rPr>
              <a:t>event </a:t>
            </a:r>
            <a:r>
              <a:rPr b="0" lang="en-US" sz="850" spc="41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55" strike="noStrike">
                <a:solidFill>
                  <a:srgbClr val="b65341"/>
                </a:solidFill>
                <a:latin typeface="Tahoma"/>
                <a:ea typeface="DejaVu Sans"/>
              </a:rPr>
              <a:t>management</a:t>
            </a:r>
            <a:r>
              <a:rPr b="0" lang="en-US" sz="850" spc="-32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26" strike="noStrike">
                <a:solidFill>
                  <a:srgbClr val="b65341"/>
                </a:solidFill>
                <a:latin typeface="Tahoma"/>
                <a:ea typeface="DejaVu Sans"/>
              </a:rPr>
              <a:t>strategies.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266400" y="636120"/>
            <a:ext cx="3021840" cy="5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>
            <a:no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en-US" sz="1400" spc="35" strike="noStrike">
                <a:solidFill>
                  <a:srgbClr val="424242"/>
                </a:solidFill>
                <a:latin typeface="Trebuchet MS"/>
              </a:rPr>
              <a:t>DATA</a:t>
            </a:r>
            <a:r>
              <a:rPr b="1" lang="en-US" sz="1400" spc="26" strike="noStrike">
                <a:solidFill>
                  <a:srgbClr val="424242"/>
                </a:solidFill>
                <a:latin typeface="Trebuchet MS"/>
              </a:rPr>
              <a:t> </a:t>
            </a:r>
            <a:r>
              <a:rPr b="1" lang="en-US" sz="1400" spc="100" strike="noStrike">
                <a:solidFill>
                  <a:srgbClr val="424242"/>
                </a:solidFill>
                <a:latin typeface="Trebuchet MS"/>
              </a:rPr>
              <a:t>ANALYTICS</a:t>
            </a:r>
            <a:r>
              <a:rPr b="1" lang="en-US" sz="1400" spc="26" strike="noStrike">
                <a:solidFill>
                  <a:srgbClr val="424242"/>
                </a:solidFill>
                <a:latin typeface="Trebuchet MS"/>
              </a:rPr>
              <a:t> </a:t>
            </a:r>
            <a:r>
              <a:rPr b="1" lang="en-US" sz="1400" spc="197" strike="noStrike">
                <a:solidFill>
                  <a:srgbClr val="424242"/>
                </a:solidFill>
                <a:latin typeface="Trebuchet MS"/>
              </a:rPr>
              <a:t>AND</a:t>
            </a:r>
            <a:r>
              <a:rPr b="1" lang="en-US" sz="1400" spc="29" strike="noStrike">
                <a:solidFill>
                  <a:srgbClr val="424242"/>
                </a:solidFill>
                <a:latin typeface="Trebuchet MS"/>
              </a:rPr>
              <a:t> </a:t>
            </a:r>
            <a:r>
              <a:rPr b="1" lang="en-US" sz="1400" spc="126" strike="noStrike">
                <a:solidFill>
                  <a:srgbClr val="424242"/>
                </a:solidFill>
                <a:latin typeface="Trebuchet MS"/>
              </a:rPr>
              <a:t>INSIGHTS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57" name="object 7" descr=""/>
          <p:cNvPicPr/>
          <p:nvPr/>
        </p:nvPicPr>
        <p:blipFill>
          <a:blip r:embed="rId3"/>
          <a:stretch/>
        </p:blipFill>
        <p:spPr>
          <a:xfrm>
            <a:off x="3731400" y="456120"/>
            <a:ext cx="2112120" cy="237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object 2" descr=""/>
          <p:cNvPicPr/>
          <p:nvPr/>
        </p:nvPicPr>
        <p:blipFill>
          <a:blip r:embed="rId1"/>
          <a:stretch/>
        </p:blipFill>
        <p:spPr>
          <a:xfrm>
            <a:off x="3947400" y="1097280"/>
            <a:ext cx="626760" cy="87840"/>
          </a:xfrm>
          <a:prstGeom prst="rect">
            <a:avLst/>
          </a:prstGeom>
          <a:ln>
            <a:noFill/>
          </a:ln>
        </p:spPr>
      </p:pic>
      <p:pic>
        <p:nvPicPr>
          <p:cNvPr id="259" name="object 3" descr=""/>
          <p:cNvPicPr/>
          <p:nvPr/>
        </p:nvPicPr>
        <p:blipFill>
          <a:blip r:embed="rId2"/>
          <a:stretch/>
        </p:blipFill>
        <p:spPr>
          <a:xfrm>
            <a:off x="5097240" y="1097280"/>
            <a:ext cx="487080" cy="87840"/>
          </a:xfrm>
          <a:prstGeom prst="rect">
            <a:avLst/>
          </a:prstGeom>
          <a:ln>
            <a:noFill/>
          </a:ln>
        </p:spPr>
      </p:pic>
      <p:sp>
        <p:nvSpPr>
          <p:cNvPr id="260" name="CustomShape 1"/>
          <p:cNvSpPr/>
          <p:nvPr/>
        </p:nvSpPr>
        <p:spPr>
          <a:xfrm>
            <a:off x="3484080" y="1059840"/>
            <a:ext cx="2132280" cy="6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 algn="ctr">
              <a:lnSpc>
                <a:spcPct val="103000"/>
              </a:lnSpc>
              <a:spcBef>
                <a:spcPts val="96"/>
              </a:spcBef>
              <a:tabLst>
                <a:tab algn="l" pos="0"/>
              </a:tabLst>
            </a:pPr>
            <a:r>
              <a:rPr b="0" lang="en-US" sz="850" spc="26" strike="noStrike">
                <a:solidFill>
                  <a:srgbClr val="b65341"/>
                </a:solidFill>
                <a:latin typeface="Tahoma"/>
                <a:ea typeface="DejaVu Sans"/>
              </a:rPr>
              <a:t>Positive </a:t>
            </a:r>
            <a:r>
              <a:rPr b="0" lang="en-US" sz="850" spc="29" strike="noStrike">
                <a:solidFill>
                  <a:srgbClr val="b65341"/>
                </a:solidFill>
                <a:latin typeface="Tahoma"/>
                <a:ea typeface="DejaVu Sans"/>
              </a:rPr>
              <a:t>testimonials </a:t>
            </a:r>
            <a:r>
              <a:rPr b="0" lang="en-US" sz="850" spc="55" strike="noStrike">
                <a:solidFill>
                  <a:srgbClr val="b65341"/>
                </a:solidFill>
                <a:latin typeface="Tahoma"/>
                <a:ea typeface="DejaVu Sans"/>
              </a:rPr>
              <a:t>and </a:t>
            </a:r>
            <a:r>
              <a:rPr b="0" lang="en-US" sz="850" spc="29" strike="noStrike">
                <a:solidFill>
                  <a:srgbClr val="b65341"/>
                </a:solidFill>
                <a:latin typeface="Tahoma"/>
                <a:ea typeface="DejaVu Sans"/>
              </a:rPr>
              <a:t>user </a:t>
            </a:r>
            <a:r>
              <a:rPr b="0" lang="en-US" sz="850" spc="49" strike="noStrike">
                <a:solidFill>
                  <a:srgbClr val="b65341"/>
                </a:solidFill>
                <a:latin typeface="Tahoma"/>
                <a:ea typeface="DejaVu Sans"/>
              </a:rPr>
              <a:t>feedback </a:t>
            </a:r>
            <a:r>
              <a:rPr b="0" lang="en-US" sz="850" spc="-256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26" strike="noStrike">
                <a:solidFill>
                  <a:srgbClr val="b65341"/>
                </a:solidFill>
                <a:latin typeface="Tahoma"/>
                <a:ea typeface="DejaVu Sans"/>
              </a:rPr>
              <a:t>highlighting </a:t>
            </a:r>
            <a:r>
              <a:rPr b="0" lang="en-US" sz="850" spc="29" strike="noStrike">
                <a:solidFill>
                  <a:srgbClr val="b65341"/>
                </a:solidFill>
                <a:latin typeface="Tahoma"/>
                <a:ea typeface="DejaVu Sans"/>
              </a:rPr>
              <a:t>the </a:t>
            </a:r>
            <a:r>
              <a:rPr b="0" lang="en-US" sz="850" spc="270" strike="noStrike">
                <a:solidFill>
                  <a:srgbClr val="b65341"/>
                </a:solidFill>
                <a:latin typeface="Tahoma"/>
                <a:ea typeface="DejaVu Sans"/>
              </a:rPr>
              <a:t>e </a:t>
            </a:r>
            <a:r>
              <a:rPr b="0" lang="en-US" sz="850" spc="29" strike="noStrike">
                <a:solidFill>
                  <a:srgbClr val="b65341"/>
                </a:solidFill>
                <a:latin typeface="Tahoma"/>
                <a:ea typeface="DejaVu Sans"/>
              </a:rPr>
              <a:t>ectiveness </a:t>
            </a:r>
            <a:r>
              <a:rPr b="0" lang="en-US" sz="850" spc="55" strike="noStrike">
                <a:solidFill>
                  <a:srgbClr val="b65341"/>
                </a:solidFill>
                <a:latin typeface="Tahoma"/>
                <a:ea typeface="DejaVu Sans"/>
              </a:rPr>
              <a:t>and </a:t>
            </a:r>
            <a:r>
              <a:rPr b="0" lang="en-US" sz="850" spc="60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46" strike="noStrike">
                <a:solidFill>
                  <a:srgbClr val="b65341"/>
                </a:solidFill>
                <a:latin typeface="Tahoma"/>
                <a:ea typeface="DejaVu Sans"/>
              </a:rPr>
              <a:t>impact</a:t>
            </a:r>
            <a:r>
              <a:rPr b="0" lang="en-US" sz="850" spc="-32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55" strike="noStrike">
                <a:solidFill>
                  <a:srgbClr val="b65341"/>
                </a:solidFill>
                <a:latin typeface="Tahoma"/>
                <a:ea typeface="DejaVu Sans"/>
              </a:rPr>
              <a:t>of</a:t>
            </a:r>
            <a:r>
              <a:rPr b="0" lang="en-US" sz="850" spc="-32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29" strike="noStrike">
                <a:solidFill>
                  <a:srgbClr val="b65341"/>
                </a:solidFill>
                <a:latin typeface="Tahoma"/>
                <a:ea typeface="DejaVu Sans"/>
              </a:rPr>
              <a:t>the</a:t>
            </a:r>
            <a:r>
              <a:rPr b="0" lang="en-US" sz="850" spc="-32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41" strike="noStrike">
                <a:solidFill>
                  <a:srgbClr val="b65341"/>
                </a:solidFill>
                <a:latin typeface="Tahoma"/>
                <a:ea typeface="DejaVu Sans"/>
              </a:rPr>
              <a:t>web</a:t>
            </a:r>
            <a:r>
              <a:rPr b="0" lang="en-US" sz="850" spc="-32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66" strike="noStrike">
                <a:solidFill>
                  <a:srgbClr val="b65341"/>
                </a:solidFill>
                <a:latin typeface="Tahoma"/>
                <a:ea typeface="DejaVu Sans"/>
              </a:rPr>
              <a:t>app</a:t>
            </a:r>
            <a:r>
              <a:rPr b="0" lang="en-US" sz="850" spc="-32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29" strike="noStrike">
                <a:solidFill>
                  <a:srgbClr val="b65341"/>
                </a:solidFill>
                <a:latin typeface="Tahoma"/>
                <a:ea typeface="DejaVu Sans"/>
              </a:rPr>
              <a:t>solution</a:t>
            </a:r>
            <a:r>
              <a:rPr b="0" lang="en-US" sz="850" spc="-26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46" strike="noStrike">
                <a:solidFill>
                  <a:srgbClr val="b65341"/>
                </a:solidFill>
                <a:latin typeface="Tahoma"/>
                <a:ea typeface="DejaVu Sans"/>
              </a:rPr>
              <a:t>on</a:t>
            </a:r>
            <a:r>
              <a:rPr b="0" lang="en-US" sz="850" spc="-32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35" strike="noStrike">
                <a:solidFill>
                  <a:srgbClr val="b65341"/>
                </a:solidFill>
                <a:latin typeface="Tahoma"/>
                <a:ea typeface="DejaVu Sans"/>
              </a:rPr>
              <a:t>event </a:t>
            </a:r>
            <a:r>
              <a:rPr b="0" lang="en-US" sz="850" spc="-250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41" strike="noStrike">
                <a:solidFill>
                  <a:srgbClr val="b65341"/>
                </a:solidFill>
                <a:latin typeface="Tahoma"/>
                <a:ea typeface="DejaVu Sans"/>
              </a:rPr>
              <a:t>management.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524880" y="593280"/>
            <a:ext cx="4804560" cy="5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0680" bIns="0">
            <a:noAutofit/>
          </a:bodyPr>
          <a:p>
            <a:pPr marL="3511440" indent="-226440">
              <a:lnSpc>
                <a:spcPts val="1049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en-US" sz="1050" spc="80" strike="noStrike">
                <a:solidFill>
                  <a:srgbClr val="424242"/>
                </a:solidFill>
                <a:latin typeface="Trebuchet MS"/>
              </a:rPr>
              <a:t>USER</a:t>
            </a:r>
            <a:r>
              <a:rPr b="1" lang="en-US" sz="1050" spc="-15" strike="noStrike">
                <a:solidFill>
                  <a:srgbClr val="424242"/>
                </a:solidFill>
                <a:latin typeface="Trebuchet MS"/>
              </a:rPr>
              <a:t> </a:t>
            </a:r>
            <a:r>
              <a:rPr b="1" lang="en-US" sz="1050" spc="69" strike="noStrike">
                <a:solidFill>
                  <a:srgbClr val="424242"/>
                </a:solidFill>
                <a:latin typeface="Trebuchet MS"/>
              </a:rPr>
              <a:t>FEEDBACK</a:t>
            </a:r>
            <a:r>
              <a:rPr b="1" lang="en-US" sz="1050" spc="-12" strike="noStrike">
                <a:solidFill>
                  <a:srgbClr val="424242"/>
                </a:solidFill>
                <a:latin typeface="Trebuchet MS"/>
              </a:rPr>
              <a:t> </a:t>
            </a:r>
            <a:r>
              <a:rPr b="1" lang="en-US" sz="1050" spc="131" strike="noStrike">
                <a:solidFill>
                  <a:srgbClr val="424242"/>
                </a:solidFill>
                <a:latin typeface="Trebuchet MS"/>
              </a:rPr>
              <a:t>AND </a:t>
            </a:r>
            <a:r>
              <a:rPr b="1" lang="en-US" sz="1050" spc="-301" strike="noStrike">
                <a:solidFill>
                  <a:srgbClr val="424242"/>
                </a:solidFill>
                <a:latin typeface="Trebuchet MS"/>
              </a:rPr>
              <a:t> </a:t>
            </a:r>
            <a:r>
              <a:rPr b="1" lang="en-US" sz="1050" spc="80" strike="noStrike">
                <a:solidFill>
                  <a:srgbClr val="424242"/>
                </a:solidFill>
                <a:latin typeface="Trebuchet MS"/>
              </a:rPr>
              <a:t>TESTIMONIALS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-360" y="0"/>
            <a:ext cx="112320" cy="1217160"/>
          </a:xfrm>
          <a:custGeom>
            <a:avLst/>
            <a:gdLst/>
            <a:ahLst/>
            <a:rect l="l" t="t" r="r" b="b"/>
            <a:pathLst>
              <a:path w="113030" h="1217930">
                <a:moveTo>
                  <a:pt x="112633" y="0"/>
                </a:moveTo>
                <a:lnTo>
                  <a:pt x="0" y="0"/>
                </a:lnTo>
                <a:lnTo>
                  <a:pt x="0" y="1217758"/>
                </a:lnTo>
                <a:lnTo>
                  <a:pt x="112633" y="1217758"/>
                </a:lnTo>
                <a:lnTo>
                  <a:pt x="112633" y="0"/>
                </a:lnTo>
                <a:close/>
              </a:path>
            </a:pathLst>
          </a:custGeom>
          <a:solidFill>
            <a:srgbClr val="db74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3" name="object 7" descr=""/>
          <p:cNvPicPr/>
          <p:nvPr/>
        </p:nvPicPr>
        <p:blipFill>
          <a:blip r:embed="rId3"/>
          <a:stretch/>
        </p:blipFill>
        <p:spPr>
          <a:xfrm>
            <a:off x="396000" y="825840"/>
            <a:ext cx="2827440" cy="177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5733000" y="1648440"/>
            <a:ext cx="112320" cy="1637640"/>
          </a:xfrm>
          <a:custGeom>
            <a:avLst/>
            <a:gdLst/>
            <a:ahLst/>
            <a:rect l="l" t="t" r="r" b="b"/>
            <a:pathLst>
              <a:path w="113029" h="1638300">
                <a:moveTo>
                  <a:pt x="112644" y="0"/>
                </a:moveTo>
                <a:lnTo>
                  <a:pt x="0" y="0"/>
                </a:lnTo>
                <a:lnTo>
                  <a:pt x="0" y="1637882"/>
                </a:lnTo>
                <a:lnTo>
                  <a:pt x="112644" y="1637882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2"/>
          <p:cNvSpPr/>
          <p:nvPr/>
        </p:nvSpPr>
        <p:spPr>
          <a:xfrm>
            <a:off x="1440" y="0"/>
            <a:ext cx="112320" cy="1035000"/>
          </a:xfrm>
          <a:custGeom>
            <a:avLst/>
            <a:gdLst/>
            <a:ahLst/>
            <a:rect l="l" t="t" r="r" b="b"/>
            <a:pathLst>
              <a:path w="113030" h="1035685">
                <a:moveTo>
                  <a:pt x="112644" y="0"/>
                </a:moveTo>
                <a:lnTo>
                  <a:pt x="0" y="0"/>
                </a:lnTo>
                <a:lnTo>
                  <a:pt x="0" y="1035094"/>
                </a:lnTo>
                <a:lnTo>
                  <a:pt x="112644" y="1035094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6" name="object 4" descr=""/>
          <p:cNvPicPr/>
          <p:nvPr/>
        </p:nvPicPr>
        <p:blipFill>
          <a:blip r:embed="rId1"/>
          <a:stretch/>
        </p:blipFill>
        <p:spPr>
          <a:xfrm>
            <a:off x="2923920" y="952560"/>
            <a:ext cx="2465280" cy="1877760"/>
          </a:xfrm>
          <a:prstGeom prst="rect">
            <a:avLst/>
          </a:prstGeom>
          <a:ln>
            <a:noFill/>
          </a:ln>
        </p:spPr>
      </p:pic>
      <p:sp>
        <p:nvSpPr>
          <p:cNvPr id="267" name="CustomShape 3"/>
          <p:cNvSpPr/>
          <p:nvPr/>
        </p:nvSpPr>
        <p:spPr>
          <a:xfrm>
            <a:off x="351000" y="653760"/>
            <a:ext cx="2283840" cy="5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no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1" lang="en-US" sz="1400" spc="106" strike="noStrike">
                <a:solidFill>
                  <a:srgbClr val="424242"/>
                </a:solidFill>
                <a:latin typeface="Trebuchet MS"/>
              </a:rPr>
              <a:t>TRAINING</a:t>
            </a:r>
            <a:r>
              <a:rPr b="1" lang="en-US" sz="1400" spc="-7" strike="noStrike">
                <a:solidFill>
                  <a:srgbClr val="424242"/>
                </a:solidFill>
                <a:latin typeface="Trebuchet MS"/>
              </a:rPr>
              <a:t> </a:t>
            </a:r>
            <a:r>
              <a:rPr b="1" lang="en-US" sz="1400" spc="154" strike="noStrike">
                <a:solidFill>
                  <a:srgbClr val="424242"/>
                </a:solidFill>
                <a:latin typeface="Trebuchet MS"/>
              </a:rPr>
              <a:t>AND</a:t>
            </a:r>
            <a:r>
              <a:rPr b="1" lang="en-US" sz="1400" spc="-7" strike="noStrike">
                <a:solidFill>
                  <a:srgbClr val="424242"/>
                </a:solidFill>
                <a:latin typeface="Trebuchet MS"/>
              </a:rPr>
              <a:t> </a:t>
            </a:r>
            <a:r>
              <a:rPr b="1" lang="en-US" sz="1400" spc="69" strike="noStrike">
                <a:solidFill>
                  <a:srgbClr val="424242"/>
                </a:solidFill>
                <a:latin typeface="Trebuchet MS"/>
              </a:rPr>
              <a:t>SUPPORT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68" name="object 6" descr=""/>
          <p:cNvPicPr/>
          <p:nvPr/>
        </p:nvPicPr>
        <p:blipFill>
          <a:blip r:embed="rId2"/>
          <a:stretch/>
        </p:blipFill>
        <p:spPr>
          <a:xfrm>
            <a:off x="668160" y="1053000"/>
            <a:ext cx="1036440" cy="237240"/>
          </a:xfrm>
          <a:prstGeom prst="rect">
            <a:avLst/>
          </a:prstGeom>
          <a:ln>
            <a:noFill/>
          </a:ln>
        </p:spPr>
      </p:pic>
      <p:sp>
        <p:nvSpPr>
          <p:cNvPr id="269" name="CustomShape 4"/>
          <p:cNvSpPr/>
          <p:nvPr/>
        </p:nvSpPr>
        <p:spPr>
          <a:xfrm>
            <a:off x="437040" y="1010160"/>
            <a:ext cx="2079720" cy="5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240" algn="ctr">
              <a:lnSpc>
                <a:spcPct val="103000"/>
              </a:lnSpc>
              <a:spcBef>
                <a:spcPts val="96"/>
              </a:spcBef>
              <a:tabLst>
                <a:tab algn="l" pos="0"/>
              </a:tabLst>
            </a:pPr>
            <a:r>
              <a:rPr b="0" lang="en-US" sz="850" spc="41" strike="noStrike">
                <a:solidFill>
                  <a:srgbClr val="b65341"/>
                </a:solidFill>
                <a:latin typeface="Tahoma"/>
                <a:ea typeface="DejaVu Sans"/>
              </a:rPr>
              <a:t>Comprehensive </a:t>
            </a:r>
            <a:r>
              <a:rPr b="0" lang="en-US" sz="850" spc="29" strike="noStrike">
                <a:solidFill>
                  <a:srgbClr val="b65341"/>
                </a:solidFill>
                <a:latin typeface="Tahoma"/>
                <a:ea typeface="DejaVu Sans"/>
              </a:rPr>
              <a:t>training </a:t>
            </a:r>
            <a:r>
              <a:rPr b="0" lang="en-US" sz="850" spc="49" strike="noStrike">
                <a:solidFill>
                  <a:srgbClr val="b65341"/>
                </a:solidFill>
                <a:latin typeface="Tahoma"/>
                <a:ea typeface="DejaVu Sans"/>
              </a:rPr>
              <a:t>programs </a:t>
            </a:r>
            <a:r>
              <a:rPr b="0" lang="en-US" sz="850" spc="55" strike="noStrike">
                <a:solidFill>
                  <a:srgbClr val="b65341"/>
                </a:solidFill>
                <a:latin typeface="Tahoma"/>
                <a:ea typeface="DejaVu Sans"/>
              </a:rPr>
              <a:t>and </a:t>
            </a:r>
            <a:r>
              <a:rPr b="0" lang="en-US" sz="850" spc="-256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55" strike="noStrike">
                <a:solidFill>
                  <a:srgbClr val="b65341"/>
                </a:solidFill>
                <a:latin typeface="Tahoma"/>
                <a:ea typeface="DejaVu Sans"/>
              </a:rPr>
              <a:t>24/7 </a:t>
            </a:r>
            <a:r>
              <a:rPr b="0" lang="en-US" sz="850" spc="41" strike="noStrike">
                <a:solidFill>
                  <a:srgbClr val="b65341"/>
                </a:solidFill>
                <a:latin typeface="Tahoma"/>
                <a:ea typeface="DejaVu Sans"/>
              </a:rPr>
              <a:t>support to </a:t>
            </a:r>
            <a:r>
              <a:rPr b="0" lang="en-US" sz="850" spc="29" strike="noStrike">
                <a:solidFill>
                  <a:srgbClr val="b65341"/>
                </a:solidFill>
                <a:latin typeface="Tahoma"/>
                <a:ea typeface="DejaVu Sans"/>
              </a:rPr>
              <a:t>ensure </a:t>
            </a:r>
            <a:r>
              <a:rPr b="0" lang="en-US" sz="850" spc="46" strike="noStrike">
                <a:solidFill>
                  <a:srgbClr val="b65341"/>
                </a:solidFill>
                <a:latin typeface="Tahoma"/>
                <a:ea typeface="DejaVu Sans"/>
              </a:rPr>
              <a:t>smooth </a:t>
            </a:r>
            <a:r>
              <a:rPr b="0" lang="en-US" sz="850" spc="49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46" strike="noStrike">
                <a:solidFill>
                  <a:srgbClr val="b65341"/>
                </a:solidFill>
                <a:latin typeface="Tahoma"/>
                <a:ea typeface="DejaVu Sans"/>
              </a:rPr>
              <a:t>adoption</a:t>
            </a:r>
            <a:r>
              <a:rPr b="0" lang="en-US" sz="850" spc="-35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55" strike="noStrike">
                <a:solidFill>
                  <a:srgbClr val="b65341"/>
                </a:solidFill>
                <a:latin typeface="Tahoma"/>
                <a:ea typeface="DejaVu Sans"/>
              </a:rPr>
              <a:t>and</a:t>
            </a:r>
            <a:r>
              <a:rPr b="0" lang="en-US" sz="850" spc="-32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26" strike="noStrike">
                <a:solidFill>
                  <a:srgbClr val="b65341"/>
                </a:solidFill>
                <a:latin typeface="Tahoma"/>
                <a:ea typeface="DejaVu Sans"/>
              </a:rPr>
              <a:t>utilization</a:t>
            </a:r>
            <a:r>
              <a:rPr b="0" lang="en-US" sz="850" spc="-32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55" strike="noStrike">
                <a:solidFill>
                  <a:srgbClr val="b65341"/>
                </a:solidFill>
                <a:latin typeface="Tahoma"/>
                <a:ea typeface="DejaVu Sans"/>
              </a:rPr>
              <a:t>of</a:t>
            </a:r>
            <a:r>
              <a:rPr b="0" lang="en-US" sz="850" spc="-32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29" strike="noStrike">
                <a:solidFill>
                  <a:srgbClr val="b65341"/>
                </a:solidFill>
                <a:latin typeface="Tahoma"/>
                <a:ea typeface="DejaVu Sans"/>
              </a:rPr>
              <a:t>the</a:t>
            </a:r>
            <a:r>
              <a:rPr b="0" lang="en-US" sz="850" spc="-32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41" strike="noStrike">
                <a:solidFill>
                  <a:srgbClr val="b65341"/>
                </a:solidFill>
                <a:latin typeface="Tahoma"/>
                <a:ea typeface="DejaVu Sans"/>
              </a:rPr>
              <a:t>web</a:t>
            </a:r>
            <a:r>
              <a:rPr b="0" lang="en-US" sz="850" spc="-32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66" strike="noStrike">
                <a:solidFill>
                  <a:srgbClr val="b65341"/>
                </a:solidFill>
                <a:latin typeface="Tahoma"/>
                <a:ea typeface="DejaVu Sans"/>
              </a:rPr>
              <a:t>app </a:t>
            </a:r>
            <a:r>
              <a:rPr b="0" lang="en-US" sz="850" spc="-256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15" strike="noStrike">
                <a:solidFill>
                  <a:srgbClr val="b65341"/>
                </a:solidFill>
                <a:latin typeface="Tahoma"/>
                <a:ea typeface="DejaVu Sans"/>
              </a:rPr>
              <a:t>solution.</a:t>
            </a:r>
            <a:endParaRPr b="0" lang="en-US" sz="8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5733000" y="1648440"/>
            <a:ext cx="112320" cy="1637640"/>
          </a:xfrm>
          <a:custGeom>
            <a:avLst/>
            <a:gdLst/>
            <a:ahLst/>
            <a:rect l="l" t="t" r="r" b="b"/>
            <a:pathLst>
              <a:path w="113029" h="1638300">
                <a:moveTo>
                  <a:pt x="112644" y="0"/>
                </a:moveTo>
                <a:lnTo>
                  <a:pt x="0" y="0"/>
                </a:lnTo>
                <a:lnTo>
                  <a:pt x="0" y="1637882"/>
                </a:lnTo>
                <a:lnTo>
                  <a:pt x="112644" y="1637882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"/>
          <p:cNvSpPr/>
          <p:nvPr/>
        </p:nvSpPr>
        <p:spPr>
          <a:xfrm>
            <a:off x="1440" y="0"/>
            <a:ext cx="112320" cy="1035000"/>
          </a:xfrm>
          <a:custGeom>
            <a:avLst/>
            <a:gdLst/>
            <a:ahLst/>
            <a:rect l="l" t="t" r="r" b="b"/>
            <a:pathLst>
              <a:path w="113030" h="1035685">
                <a:moveTo>
                  <a:pt x="112644" y="0"/>
                </a:moveTo>
                <a:lnTo>
                  <a:pt x="0" y="0"/>
                </a:lnTo>
                <a:lnTo>
                  <a:pt x="0" y="1035094"/>
                </a:lnTo>
                <a:lnTo>
                  <a:pt x="112644" y="1035094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2" name="object 4" descr=""/>
          <p:cNvPicPr/>
          <p:nvPr/>
        </p:nvPicPr>
        <p:blipFill>
          <a:blip r:embed="rId1"/>
          <a:stretch/>
        </p:blipFill>
        <p:spPr>
          <a:xfrm>
            <a:off x="2923920" y="952560"/>
            <a:ext cx="2465280" cy="1877760"/>
          </a:xfrm>
          <a:prstGeom prst="rect">
            <a:avLst/>
          </a:prstGeom>
          <a:ln>
            <a:noFill/>
          </a:ln>
        </p:spPr>
      </p:pic>
      <p:pic>
        <p:nvPicPr>
          <p:cNvPr id="273" name="object 5" descr=""/>
          <p:cNvPicPr/>
          <p:nvPr/>
        </p:nvPicPr>
        <p:blipFill>
          <a:blip r:embed="rId2"/>
          <a:stretch/>
        </p:blipFill>
        <p:spPr>
          <a:xfrm>
            <a:off x="989280" y="1053000"/>
            <a:ext cx="746280" cy="103320"/>
          </a:xfrm>
          <a:prstGeom prst="rect">
            <a:avLst/>
          </a:prstGeom>
          <a:ln>
            <a:noFill/>
          </a:ln>
        </p:spPr>
      </p:pic>
      <p:pic>
        <p:nvPicPr>
          <p:cNvPr id="274" name="object 6" descr=""/>
          <p:cNvPicPr/>
          <p:nvPr/>
        </p:nvPicPr>
        <p:blipFill>
          <a:blip r:embed="rId3"/>
          <a:stretch/>
        </p:blipFill>
        <p:spPr>
          <a:xfrm>
            <a:off x="2039040" y="1047600"/>
            <a:ext cx="433080" cy="8748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40920" y="672120"/>
            <a:ext cx="2304360" cy="102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spAutoFit/>
          </a:bodyPr>
          <a:p>
            <a:pPr algn="ctr">
              <a:lnSpc>
                <a:spcPct val="100000"/>
              </a:lnSpc>
              <a:spcBef>
                <a:spcPts val="111"/>
              </a:spcBef>
            </a:pPr>
            <a:r>
              <a:rPr b="1" lang="en-US" sz="850" spc="41" strike="noStrike">
                <a:solidFill>
                  <a:srgbClr val="424242"/>
                </a:solidFill>
                <a:latin typeface="Trebuchet MS"/>
                <a:ea typeface="DejaVu Sans"/>
              </a:rPr>
              <a:t>FUTURE</a:t>
            </a:r>
            <a:r>
              <a:rPr b="1" lang="en-US" sz="850" spc="7" strike="noStrike">
                <a:solidFill>
                  <a:srgbClr val="424242"/>
                </a:solidFill>
                <a:latin typeface="Trebuchet MS"/>
                <a:ea typeface="DejaVu Sans"/>
              </a:rPr>
              <a:t> </a:t>
            </a:r>
            <a:r>
              <a:rPr b="1" lang="en-US" sz="850" spc="94" strike="noStrike">
                <a:solidFill>
                  <a:srgbClr val="424242"/>
                </a:solidFill>
                <a:latin typeface="Trebuchet MS"/>
                <a:ea typeface="DejaVu Sans"/>
              </a:rPr>
              <a:t>ENHANCEMENTS</a:t>
            </a:r>
            <a:r>
              <a:rPr b="1" lang="en-US" sz="850" spc="9" strike="noStrike">
                <a:solidFill>
                  <a:srgbClr val="424242"/>
                </a:solidFill>
                <a:latin typeface="Trebuchet MS"/>
                <a:ea typeface="DejaVu Sans"/>
              </a:rPr>
              <a:t> </a:t>
            </a:r>
            <a:r>
              <a:rPr b="1" lang="en-US" sz="850" spc="106" strike="noStrike">
                <a:solidFill>
                  <a:srgbClr val="424242"/>
                </a:solidFill>
                <a:latin typeface="Trebuchet MS"/>
                <a:ea typeface="DejaVu Sans"/>
              </a:rPr>
              <a:t>AND</a:t>
            </a:r>
            <a:r>
              <a:rPr b="1" lang="en-US" sz="850" spc="9" strike="noStrike">
                <a:solidFill>
                  <a:srgbClr val="424242"/>
                </a:solidFill>
                <a:latin typeface="Trebuchet MS"/>
                <a:ea typeface="DejaVu Sans"/>
              </a:rPr>
              <a:t> </a:t>
            </a:r>
            <a:r>
              <a:rPr b="1" lang="en-US" sz="850" spc="41" strike="noStrike">
                <a:solidFill>
                  <a:srgbClr val="424242"/>
                </a:solidFill>
                <a:latin typeface="Trebuchet MS"/>
                <a:ea typeface="DejaVu Sans"/>
              </a:rPr>
              <a:t>UPDATES</a:t>
            </a:r>
            <a:endParaRPr b="0" lang="en-US" sz="8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50" spc="-1" strike="noStrike">
              <a:latin typeface="Arial"/>
            </a:endParaRPr>
          </a:p>
          <a:p>
            <a:pPr marL="115560" algn="ctr">
              <a:lnSpc>
                <a:spcPct val="103000"/>
              </a:lnSpc>
              <a:spcBef>
                <a:spcPts val="700"/>
              </a:spcBef>
            </a:pPr>
            <a:r>
              <a:rPr b="0" lang="en-US" sz="850" spc="35" strike="noStrike">
                <a:solidFill>
                  <a:srgbClr val="b65341"/>
                </a:solidFill>
                <a:latin typeface="Tahoma"/>
                <a:ea typeface="DejaVu Sans"/>
              </a:rPr>
              <a:t>Continual</a:t>
            </a:r>
            <a:r>
              <a:rPr b="0" lang="en-US" sz="850" spc="-41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35" strike="noStrike">
                <a:solidFill>
                  <a:srgbClr val="b65341"/>
                </a:solidFill>
                <a:latin typeface="Tahoma"/>
                <a:ea typeface="DejaVu Sans"/>
              </a:rPr>
              <a:t>improvements,</a:t>
            </a:r>
            <a:r>
              <a:rPr b="0" lang="en-US" sz="850" spc="-41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35" strike="noStrike">
                <a:solidFill>
                  <a:srgbClr val="b65341"/>
                </a:solidFill>
                <a:latin typeface="Tahoma"/>
                <a:ea typeface="DejaVu Sans"/>
              </a:rPr>
              <a:t>new</a:t>
            </a:r>
            <a:r>
              <a:rPr b="0" lang="en-US" sz="850" spc="-41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26" strike="noStrike">
                <a:solidFill>
                  <a:srgbClr val="b65341"/>
                </a:solidFill>
                <a:latin typeface="Tahoma"/>
                <a:ea typeface="DejaVu Sans"/>
              </a:rPr>
              <a:t>features, </a:t>
            </a:r>
            <a:r>
              <a:rPr b="0" lang="en-US" sz="850" spc="-256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55" strike="noStrike">
                <a:solidFill>
                  <a:srgbClr val="b65341"/>
                </a:solidFill>
                <a:latin typeface="Tahoma"/>
                <a:ea typeface="DejaVu Sans"/>
              </a:rPr>
              <a:t>and </a:t>
            </a:r>
            <a:r>
              <a:rPr b="0" lang="en-US" sz="850" spc="46" strike="noStrike">
                <a:solidFill>
                  <a:srgbClr val="b65341"/>
                </a:solidFill>
                <a:latin typeface="Tahoma"/>
                <a:ea typeface="DejaVu Sans"/>
              </a:rPr>
              <a:t>updates </a:t>
            </a:r>
            <a:r>
              <a:rPr b="0" lang="en-US" sz="850" spc="41" strike="noStrike">
                <a:solidFill>
                  <a:srgbClr val="b65341"/>
                </a:solidFill>
                <a:latin typeface="Tahoma"/>
                <a:ea typeface="DejaVu Sans"/>
              </a:rPr>
              <a:t>to </a:t>
            </a:r>
            <a:r>
              <a:rPr b="0" lang="en-US" sz="850" spc="29" strike="noStrike">
                <a:solidFill>
                  <a:srgbClr val="b65341"/>
                </a:solidFill>
                <a:latin typeface="Tahoma"/>
                <a:ea typeface="DejaVu Sans"/>
              </a:rPr>
              <a:t>ensure the </a:t>
            </a:r>
            <a:r>
              <a:rPr b="0" lang="en-US" sz="850" spc="41" strike="noStrike">
                <a:solidFill>
                  <a:srgbClr val="b65341"/>
                </a:solidFill>
                <a:latin typeface="Tahoma"/>
                <a:ea typeface="DejaVu Sans"/>
              </a:rPr>
              <a:t>web </a:t>
            </a:r>
            <a:r>
              <a:rPr b="0" lang="en-US" sz="850" spc="66" strike="noStrike">
                <a:solidFill>
                  <a:srgbClr val="b65341"/>
                </a:solidFill>
                <a:latin typeface="Tahoma"/>
                <a:ea typeface="DejaVu Sans"/>
              </a:rPr>
              <a:t>app </a:t>
            </a:r>
            <a:r>
              <a:rPr b="0" lang="en-US" sz="850" spc="69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41" strike="noStrike">
                <a:solidFill>
                  <a:srgbClr val="b65341"/>
                </a:solidFill>
                <a:latin typeface="Tahoma"/>
                <a:ea typeface="DejaVu Sans"/>
              </a:rPr>
              <a:t>remains </a:t>
            </a:r>
            <a:r>
              <a:rPr b="0" lang="en-US" sz="850" spc="55" strike="noStrike">
                <a:solidFill>
                  <a:srgbClr val="b65341"/>
                </a:solidFill>
                <a:latin typeface="Tahoma"/>
                <a:ea typeface="DejaVu Sans"/>
              </a:rPr>
              <a:t>at </a:t>
            </a:r>
            <a:r>
              <a:rPr b="0" lang="en-US" sz="850" spc="29" strike="noStrike">
                <a:solidFill>
                  <a:srgbClr val="b65341"/>
                </a:solidFill>
                <a:latin typeface="Tahoma"/>
                <a:ea typeface="DejaVu Sans"/>
              </a:rPr>
              <a:t>the </a:t>
            </a:r>
            <a:r>
              <a:rPr b="0" lang="en-US" sz="850" spc="41" strike="noStrike">
                <a:solidFill>
                  <a:srgbClr val="b65341"/>
                </a:solidFill>
                <a:latin typeface="Tahoma"/>
                <a:ea typeface="DejaVu Sans"/>
              </a:rPr>
              <a:t>forefront </a:t>
            </a:r>
            <a:r>
              <a:rPr b="0" lang="en-US" sz="850" spc="55" strike="noStrike">
                <a:solidFill>
                  <a:srgbClr val="b65341"/>
                </a:solidFill>
                <a:latin typeface="Tahoma"/>
                <a:ea typeface="DejaVu Sans"/>
              </a:rPr>
              <a:t>of </a:t>
            </a:r>
            <a:r>
              <a:rPr b="0" lang="en-US" sz="850" spc="35" strike="noStrike">
                <a:solidFill>
                  <a:srgbClr val="b65341"/>
                </a:solidFill>
                <a:latin typeface="Tahoma"/>
                <a:ea typeface="DejaVu Sans"/>
              </a:rPr>
              <a:t>event </a:t>
            </a:r>
            <a:r>
              <a:rPr b="0" lang="en-US" sz="850" spc="41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55" strike="noStrike">
                <a:solidFill>
                  <a:srgbClr val="b65341"/>
                </a:solidFill>
                <a:latin typeface="Tahoma"/>
                <a:ea typeface="DejaVu Sans"/>
              </a:rPr>
              <a:t>management</a:t>
            </a:r>
            <a:r>
              <a:rPr b="0" lang="en-US" sz="850" spc="-32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850" spc="29" strike="noStrike">
                <a:solidFill>
                  <a:srgbClr val="b65341"/>
                </a:solidFill>
                <a:latin typeface="Tahoma"/>
                <a:ea typeface="DejaVu Sans"/>
              </a:rPr>
              <a:t>technology.</a:t>
            </a:r>
            <a:endParaRPr b="0" lang="en-US" sz="8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734080" y="2215800"/>
            <a:ext cx="112320" cy="1068120"/>
          </a:xfrm>
          <a:custGeom>
            <a:avLst/>
            <a:gdLst/>
            <a:ahLst/>
            <a:rect l="l" t="t" r="r" b="b"/>
            <a:pathLst>
              <a:path w="113029" h="1068704">
                <a:moveTo>
                  <a:pt x="112644" y="0"/>
                </a:moveTo>
                <a:lnTo>
                  <a:pt x="0" y="0"/>
                </a:lnTo>
                <a:lnTo>
                  <a:pt x="0" y="1068573"/>
                </a:lnTo>
                <a:lnTo>
                  <a:pt x="112644" y="1068573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2"/>
          <p:cNvSpPr/>
          <p:nvPr/>
        </p:nvSpPr>
        <p:spPr>
          <a:xfrm>
            <a:off x="1440" y="0"/>
            <a:ext cx="4229640" cy="112320"/>
          </a:xfrm>
          <a:custGeom>
            <a:avLst/>
            <a:gdLst/>
            <a:ahLst/>
            <a:rect l="l" t="t" r="r" b="b"/>
            <a:pathLst>
              <a:path w="4230370" h="113030">
                <a:moveTo>
                  <a:pt x="0" y="112644"/>
                </a:moveTo>
                <a:lnTo>
                  <a:pt x="4229952" y="112644"/>
                </a:lnTo>
                <a:lnTo>
                  <a:pt x="4229952" y="0"/>
                </a:lnTo>
                <a:lnTo>
                  <a:pt x="0" y="0"/>
                </a:lnTo>
                <a:lnTo>
                  <a:pt x="0" y="112644"/>
                </a:lnTo>
                <a:close/>
              </a:path>
            </a:pathLst>
          </a:custGeom>
          <a:solidFill>
            <a:srgbClr val="db74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"/>
          <p:cNvSpPr/>
          <p:nvPr/>
        </p:nvSpPr>
        <p:spPr>
          <a:xfrm>
            <a:off x="91440" y="532800"/>
            <a:ext cx="5550480" cy="22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7960" bIns="0">
            <a:spAutoFit/>
          </a:bodyPr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r>
              <a:rPr b="0" lang="en-US" sz="1200" spc="160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en-US" sz="1200" spc="160" strike="noStrike">
                <a:solidFill>
                  <a:srgbClr val="000000"/>
                </a:solidFill>
                <a:latin typeface="Trebuchet MS"/>
                <a:ea typeface="DejaVu Sans"/>
              </a:rPr>
              <a:t>Introduction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r>
              <a:rPr b="0" lang="en-US" sz="1200" spc="160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en-US" sz="1200" spc="160" strike="noStrike">
                <a:solidFill>
                  <a:srgbClr val="000000"/>
                </a:solidFill>
                <a:latin typeface="Trebuchet MS"/>
                <a:ea typeface="DejaVu Sans"/>
              </a:rPr>
              <a:t>Problem statement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r>
              <a:rPr b="0" lang="en-US" sz="1200" spc="160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en-US" sz="1200" spc="160" strike="noStrike">
                <a:solidFill>
                  <a:srgbClr val="000000"/>
                </a:solidFill>
                <a:latin typeface="Trebuchet MS"/>
                <a:ea typeface="DejaVu Sans"/>
              </a:rPr>
              <a:t>Solution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r>
              <a:rPr b="0" lang="en-US" sz="1200" spc="160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en-US" sz="1200" spc="160" strike="noStrike">
                <a:solidFill>
                  <a:srgbClr val="000000"/>
                </a:solidFill>
                <a:latin typeface="Trebuchet MS"/>
                <a:ea typeface="DejaVu Sans"/>
              </a:rPr>
              <a:t>Literature Review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r>
              <a:rPr b="0" lang="en-US" sz="1200" spc="160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en-US" sz="1200" spc="160" strike="noStrike">
                <a:solidFill>
                  <a:srgbClr val="000000"/>
                </a:solidFill>
                <a:latin typeface="Trebuchet MS"/>
                <a:ea typeface="DejaVu Sans"/>
              </a:rPr>
              <a:t>Functional Requirements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r>
              <a:rPr b="0" lang="en-US" sz="1200" spc="160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en-US" sz="1200" spc="160" strike="noStrike">
                <a:solidFill>
                  <a:srgbClr val="000000"/>
                </a:solidFill>
                <a:latin typeface="Trebuchet MS"/>
                <a:ea typeface="DejaVu Sans"/>
              </a:rPr>
              <a:t>Non Functional requirements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r>
              <a:rPr b="0" lang="en-US" sz="1200" spc="160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en-US" sz="1200" spc="160" strike="noStrike">
                <a:solidFill>
                  <a:srgbClr val="000000"/>
                </a:solidFill>
                <a:latin typeface="Trebuchet MS"/>
                <a:ea typeface="DejaVu Sans"/>
              </a:rPr>
              <a:t>Tool and Technologies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r>
              <a:rPr b="0" lang="en-US" sz="1200" spc="160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en-US" sz="1200" spc="160" strike="noStrike">
                <a:solidFill>
                  <a:srgbClr val="000000"/>
                </a:solidFill>
                <a:latin typeface="Trebuchet MS"/>
                <a:ea typeface="DejaVu Sans"/>
              </a:rPr>
              <a:t>conclusion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0" y="182880"/>
            <a:ext cx="360" cy="91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5"/>
          <p:cNvSpPr/>
          <p:nvPr/>
        </p:nvSpPr>
        <p:spPr>
          <a:xfrm>
            <a:off x="1440" y="112680"/>
            <a:ext cx="5852880" cy="435600"/>
          </a:xfrm>
          <a:prstGeom prst="rect">
            <a:avLst/>
          </a:prstGeom>
          <a:solidFill>
            <a:srgbClr val="1b16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CONTENTS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30240" y="182880"/>
            <a:ext cx="335160" cy="31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6480" y="0"/>
            <a:ext cx="5835600" cy="112320"/>
          </a:xfrm>
          <a:custGeom>
            <a:avLst/>
            <a:gdLst/>
            <a:ahLst/>
            <a:rect l="l" t="t" r="r" b="b"/>
            <a:pathLst>
              <a:path w="5836285" h="113030">
                <a:moveTo>
                  <a:pt x="5836096" y="0"/>
                </a:moveTo>
                <a:lnTo>
                  <a:pt x="0" y="0"/>
                </a:lnTo>
                <a:lnTo>
                  <a:pt x="0" y="112644"/>
                </a:lnTo>
                <a:lnTo>
                  <a:pt x="5836096" y="112644"/>
                </a:lnTo>
                <a:lnTo>
                  <a:pt x="5836096" y="0"/>
                </a:lnTo>
                <a:close/>
              </a:path>
            </a:pathLst>
          </a:custGeom>
          <a:solidFill>
            <a:srgbClr val="db74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2"/>
          <p:cNvSpPr/>
          <p:nvPr/>
        </p:nvSpPr>
        <p:spPr>
          <a:xfrm>
            <a:off x="1440" y="2829600"/>
            <a:ext cx="112320" cy="459000"/>
          </a:xfrm>
          <a:custGeom>
            <a:avLst/>
            <a:gdLst/>
            <a:ahLst/>
            <a:rect l="l" t="t" r="r" b="b"/>
            <a:pathLst>
              <a:path w="113030" h="459739">
                <a:moveTo>
                  <a:pt x="112644" y="0"/>
                </a:moveTo>
                <a:lnTo>
                  <a:pt x="0" y="0"/>
                </a:lnTo>
                <a:lnTo>
                  <a:pt x="0" y="459699"/>
                </a:lnTo>
                <a:lnTo>
                  <a:pt x="112644" y="459699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3"/>
          <p:cNvSpPr/>
          <p:nvPr/>
        </p:nvSpPr>
        <p:spPr>
          <a:xfrm>
            <a:off x="5735520" y="2829600"/>
            <a:ext cx="112320" cy="459000"/>
          </a:xfrm>
          <a:custGeom>
            <a:avLst/>
            <a:gdLst/>
            <a:ahLst/>
            <a:rect l="l" t="t" r="r" b="b"/>
            <a:pathLst>
              <a:path w="113029" h="459739">
                <a:moveTo>
                  <a:pt x="112644" y="0"/>
                </a:moveTo>
                <a:lnTo>
                  <a:pt x="0" y="0"/>
                </a:lnTo>
                <a:lnTo>
                  <a:pt x="0" y="459699"/>
                </a:lnTo>
                <a:lnTo>
                  <a:pt x="112644" y="459699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4"/>
          <p:cNvSpPr/>
          <p:nvPr/>
        </p:nvSpPr>
        <p:spPr>
          <a:xfrm>
            <a:off x="2151360" y="805320"/>
            <a:ext cx="1542240" cy="56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>
            <a:no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1" lang="en-US" sz="1650" spc="180" strike="noStrike">
                <a:solidFill>
                  <a:srgbClr val="b65341"/>
                </a:solidFill>
                <a:latin typeface="Trebuchet MS"/>
              </a:rPr>
              <a:t>CONCLUSI</a:t>
            </a:r>
            <a:r>
              <a:rPr b="1" lang="en-US" sz="1650" spc="219" strike="noStrike">
                <a:solidFill>
                  <a:srgbClr val="b65341"/>
                </a:solidFill>
                <a:latin typeface="Trebuchet MS"/>
              </a:rPr>
              <a:t>O</a:t>
            </a:r>
            <a:r>
              <a:rPr b="1" lang="en-US" sz="1650" spc="324" strike="noStrike">
                <a:solidFill>
                  <a:srgbClr val="b65341"/>
                </a:solidFill>
                <a:latin typeface="Trebuchet MS"/>
              </a:rPr>
              <a:t>N</a:t>
            </a:r>
            <a:endParaRPr b="0" lang="en-US" sz="1650" spc="-1" strike="noStrike">
              <a:latin typeface="Arial"/>
            </a:endParaRPr>
          </a:p>
        </p:txBody>
      </p:sp>
      <p:pic>
        <p:nvPicPr>
          <p:cNvPr id="280" name="object 6" descr=""/>
          <p:cNvPicPr/>
          <p:nvPr/>
        </p:nvPicPr>
        <p:blipFill>
          <a:blip r:embed="rId1"/>
          <a:stretch/>
        </p:blipFill>
        <p:spPr>
          <a:xfrm>
            <a:off x="2088360" y="1416240"/>
            <a:ext cx="849600" cy="242640"/>
          </a:xfrm>
          <a:prstGeom prst="rect">
            <a:avLst/>
          </a:prstGeom>
          <a:ln>
            <a:noFill/>
          </a:ln>
        </p:spPr>
      </p:pic>
      <p:pic>
        <p:nvPicPr>
          <p:cNvPr id="281" name="object 7" descr=""/>
          <p:cNvPicPr/>
          <p:nvPr/>
        </p:nvPicPr>
        <p:blipFill>
          <a:blip r:embed="rId2"/>
          <a:stretch/>
        </p:blipFill>
        <p:spPr>
          <a:xfrm>
            <a:off x="3002760" y="1416240"/>
            <a:ext cx="684720" cy="87480"/>
          </a:xfrm>
          <a:prstGeom prst="rect">
            <a:avLst/>
          </a:prstGeom>
          <a:ln>
            <a:noFill/>
          </a:ln>
        </p:spPr>
      </p:pic>
      <p:pic>
        <p:nvPicPr>
          <p:cNvPr id="282" name="object 8" descr=""/>
          <p:cNvPicPr/>
          <p:nvPr/>
        </p:nvPicPr>
        <p:blipFill>
          <a:blip r:embed="rId3"/>
          <a:stretch/>
        </p:blipFill>
        <p:spPr>
          <a:xfrm>
            <a:off x="3980520" y="1415880"/>
            <a:ext cx="505440" cy="87840"/>
          </a:xfrm>
          <a:prstGeom prst="rect">
            <a:avLst/>
          </a:prstGeom>
          <a:ln>
            <a:noFill/>
          </a:ln>
        </p:spPr>
      </p:pic>
      <p:sp>
        <p:nvSpPr>
          <p:cNvPr id="283" name="CustomShape 5"/>
          <p:cNvSpPr/>
          <p:nvPr/>
        </p:nvSpPr>
        <p:spPr>
          <a:xfrm>
            <a:off x="1240560" y="1244880"/>
            <a:ext cx="3367440" cy="41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 algn="ctr">
              <a:lnSpc>
                <a:spcPct val="103000"/>
              </a:lnSpc>
              <a:spcBef>
                <a:spcPts val="96"/>
              </a:spcBef>
            </a:pPr>
            <a:r>
              <a:rPr b="0" lang="en-US" sz="850" spc="46" strike="noStrike">
                <a:solidFill>
                  <a:srgbClr val="424242"/>
                </a:solidFill>
                <a:latin typeface="Tahoma"/>
                <a:ea typeface="DejaVu Sans"/>
              </a:rPr>
              <a:t>Embracing</a:t>
            </a:r>
            <a:r>
              <a:rPr b="0" lang="en-US" sz="850" spc="-32" strike="noStrike">
                <a:solidFill>
                  <a:srgbClr val="424242"/>
                </a:solidFill>
                <a:latin typeface="Tahoma"/>
                <a:ea typeface="DejaVu Sans"/>
              </a:rPr>
              <a:t> </a:t>
            </a:r>
            <a:r>
              <a:rPr b="0" lang="en-US" sz="850" spc="29" strike="noStrike">
                <a:solidFill>
                  <a:srgbClr val="424242"/>
                </a:solidFill>
                <a:latin typeface="Tahoma"/>
                <a:ea typeface="DejaVu Sans"/>
              </a:rPr>
              <a:t>the</a:t>
            </a:r>
            <a:r>
              <a:rPr b="0" lang="en-US" sz="850" spc="-32" strike="noStrike">
                <a:solidFill>
                  <a:srgbClr val="424242"/>
                </a:solidFill>
                <a:latin typeface="Tahoma"/>
                <a:ea typeface="DejaVu Sans"/>
              </a:rPr>
              <a:t> </a:t>
            </a:r>
            <a:r>
              <a:rPr b="0" lang="en-US" sz="850" spc="41" strike="noStrike">
                <a:solidFill>
                  <a:srgbClr val="424242"/>
                </a:solidFill>
                <a:latin typeface="Tahoma"/>
                <a:ea typeface="DejaVu Sans"/>
              </a:rPr>
              <a:t>web</a:t>
            </a:r>
            <a:r>
              <a:rPr b="0" lang="en-US" sz="850" spc="-32" strike="noStrike">
                <a:solidFill>
                  <a:srgbClr val="424242"/>
                </a:solidFill>
                <a:latin typeface="Tahoma"/>
                <a:ea typeface="DejaVu Sans"/>
              </a:rPr>
              <a:t> </a:t>
            </a:r>
            <a:r>
              <a:rPr b="0" lang="en-US" sz="850" spc="66" strike="noStrike">
                <a:solidFill>
                  <a:srgbClr val="424242"/>
                </a:solidFill>
                <a:latin typeface="Tahoma"/>
                <a:ea typeface="DejaVu Sans"/>
              </a:rPr>
              <a:t>app</a:t>
            </a:r>
            <a:r>
              <a:rPr b="0" lang="en-US" sz="850" spc="-32" strike="noStrike">
                <a:solidFill>
                  <a:srgbClr val="424242"/>
                </a:solidFill>
                <a:latin typeface="Tahoma"/>
                <a:ea typeface="DejaVu Sans"/>
              </a:rPr>
              <a:t> </a:t>
            </a:r>
            <a:r>
              <a:rPr b="0" lang="en-US" sz="850" spc="29" strike="noStrike">
                <a:solidFill>
                  <a:srgbClr val="424242"/>
                </a:solidFill>
                <a:latin typeface="Tahoma"/>
                <a:ea typeface="DejaVu Sans"/>
              </a:rPr>
              <a:t>solution</a:t>
            </a:r>
            <a:r>
              <a:rPr b="0" lang="en-US" sz="850" spc="-32" strike="noStrike">
                <a:solidFill>
                  <a:srgbClr val="424242"/>
                </a:solidFill>
                <a:latin typeface="Tahoma"/>
                <a:ea typeface="DejaVu Sans"/>
              </a:rPr>
              <a:t> </a:t>
            </a:r>
            <a:r>
              <a:rPr b="0" lang="en-US" sz="850" spc="49" strike="noStrike">
                <a:solidFill>
                  <a:srgbClr val="424242"/>
                </a:solidFill>
                <a:latin typeface="Tahoma"/>
                <a:ea typeface="DejaVu Sans"/>
              </a:rPr>
              <a:t>for</a:t>
            </a:r>
            <a:r>
              <a:rPr b="0" lang="en-US" sz="850" spc="-26" strike="noStrike">
                <a:solidFill>
                  <a:srgbClr val="424242"/>
                </a:solidFill>
                <a:latin typeface="Tahoma"/>
                <a:ea typeface="DejaVu Sans"/>
              </a:rPr>
              <a:t> </a:t>
            </a:r>
            <a:r>
              <a:rPr b="0" lang="en-US" sz="850" spc="35" strike="noStrike">
                <a:solidFill>
                  <a:srgbClr val="424242"/>
                </a:solidFill>
                <a:latin typeface="Tahoma"/>
                <a:ea typeface="DejaVu Sans"/>
              </a:rPr>
              <a:t>event</a:t>
            </a:r>
            <a:r>
              <a:rPr b="0" lang="en-US" sz="850" spc="-32" strike="noStrike">
                <a:solidFill>
                  <a:srgbClr val="424242"/>
                </a:solidFill>
                <a:latin typeface="Tahoma"/>
                <a:ea typeface="DejaVu Sans"/>
              </a:rPr>
              <a:t> </a:t>
            </a:r>
            <a:r>
              <a:rPr b="0" lang="en-US" sz="850" spc="55" strike="noStrike">
                <a:solidFill>
                  <a:srgbClr val="424242"/>
                </a:solidFill>
                <a:latin typeface="Tahoma"/>
                <a:ea typeface="DejaVu Sans"/>
              </a:rPr>
              <a:t>management</a:t>
            </a:r>
            <a:r>
              <a:rPr b="0" lang="en-US" sz="850" spc="-32" strike="noStrike">
                <a:solidFill>
                  <a:srgbClr val="424242"/>
                </a:solidFill>
                <a:latin typeface="Tahoma"/>
                <a:ea typeface="DejaVu Sans"/>
              </a:rPr>
              <a:t> </a:t>
            </a:r>
            <a:r>
              <a:rPr b="0" lang="en-US" sz="850" spc="15" strike="noStrike">
                <a:solidFill>
                  <a:srgbClr val="424242"/>
                </a:solidFill>
                <a:latin typeface="Tahoma"/>
                <a:ea typeface="DejaVu Sans"/>
              </a:rPr>
              <a:t>in</a:t>
            </a:r>
            <a:r>
              <a:rPr b="0" lang="en-US" sz="850" spc="-32" strike="noStrike">
                <a:solidFill>
                  <a:srgbClr val="424242"/>
                </a:solidFill>
                <a:latin typeface="Tahoma"/>
                <a:ea typeface="DejaVu Sans"/>
              </a:rPr>
              <a:t> </a:t>
            </a:r>
            <a:r>
              <a:rPr b="0" lang="en-US" sz="850" spc="21" strike="noStrike">
                <a:solidFill>
                  <a:srgbClr val="424242"/>
                </a:solidFill>
                <a:latin typeface="Tahoma"/>
                <a:ea typeface="DejaVu Sans"/>
              </a:rPr>
              <a:t>Gilgit </a:t>
            </a:r>
            <a:r>
              <a:rPr b="0" lang="en-US" sz="850" spc="-250" strike="noStrike">
                <a:solidFill>
                  <a:srgbClr val="424242"/>
                </a:solidFill>
                <a:latin typeface="Tahoma"/>
                <a:ea typeface="DejaVu Sans"/>
              </a:rPr>
              <a:t> </a:t>
            </a:r>
            <a:r>
              <a:rPr b="0" lang="en-US" sz="850" spc="35" strike="noStrike">
                <a:solidFill>
                  <a:srgbClr val="424242"/>
                </a:solidFill>
                <a:latin typeface="Tahoma"/>
                <a:ea typeface="DejaVu Sans"/>
              </a:rPr>
              <a:t>Baltistan </a:t>
            </a:r>
            <a:r>
              <a:rPr b="0" lang="en-US" sz="850" spc="9" strike="noStrike">
                <a:solidFill>
                  <a:srgbClr val="424242"/>
                </a:solidFill>
                <a:latin typeface="Tahoma"/>
                <a:ea typeface="DejaVu Sans"/>
              </a:rPr>
              <a:t>will </a:t>
            </a:r>
            <a:r>
              <a:rPr b="0" lang="en-US" sz="850" spc="46" strike="noStrike">
                <a:solidFill>
                  <a:srgbClr val="424242"/>
                </a:solidFill>
                <a:latin typeface="Tahoma"/>
                <a:ea typeface="DejaVu Sans"/>
              </a:rPr>
              <a:t>lead </a:t>
            </a:r>
            <a:r>
              <a:rPr b="0" lang="en-US" sz="850" spc="41" strike="noStrike">
                <a:solidFill>
                  <a:srgbClr val="424242"/>
                </a:solidFill>
                <a:latin typeface="Tahoma"/>
                <a:ea typeface="DejaVu Sans"/>
              </a:rPr>
              <a:t>to </a:t>
            </a:r>
            <a:r>
              <a:rPr b="0" lang="en-US" sz="850" spc="395" strike="noStrike">
                <a:solidFill>
                  <a:srgbClr val="424242"/>
                </a:solidFill>
                <a:latin typeface="Tahoma"/>
                <a:ea typeface="DejaVu Sans"/>
              </a:rPr>
              <a:t>e </a:t>
            </a:r>
            <a:r>
              <a:rPr b="0" lang="en-US" sz="850" spc="26" strike="noStrike">
                <a:solidFill>
                  <a:srgbClr val="424242"/>
                </a:solidFill>
                <a:latin typeface="Tahoma"/>
                <a:ea typeface="DejaVu Sans"/>
              </a:rPr>
              <a:t>ciency, </a:t>
            </a:r>
            <a:r>
              <a:rPr b="0" lang="en-US" sz="850" spc="270" strike="noStrike">
                <a:solidFill>
                  <a:srgbClr val="424242"/>
                </a:solidFill>
                <a:latin typeface="Tahoma"/>
                <a:ea typeface="DejaVu Sans"/>
              </a:rPr>
              <a:t>e </a:t>
            </a:r>
            <a:r>
              <a:rPr b="0" lang="en-US" sz="850" spc="21" strike="noStrike">
                <a:solidFill>
                  <a:srgbClr val="424242"/>
                </a:solidFill>
                <a:latin typeface="Tahoma"/>
                <a:ea typeface="DejaVu Sans"/>
              </a:rPr>
              <a:t>ectiveness, </a:t>
            </a:r>
            <a:r>
              <a:rPr b="0" lang="en-US" sz="850" spc="55" strike="noStrike">
                <a:solidFill>
                  <a:srgbClr val="424242"/>
                </a:solidFill>
                <a:latin typeface="Tahoma"/>
                <a:ea typeface="DejaVu Sans"/>
              </a:rPr>
              <a:t>and </a:t>
            </a:r>
            <a:r>
              <a:rPr b="0" lang="en-US" sz="850" spc="46" strike="noStrike">
                <a:solidFill>
                  <a:srgbClr val="424242"/>
                </a:solidFill>
                <a:latin typeface="Tahoma"/>
                <a:ea typeface="DejaVu Sans"/>
              </a:rPr>
              <a:t>enhanced </a:t>
            </a:r>
            <a:r>
              <a:rPr b="0" lang="en-US" sz="850" spc="49" strike="noStrike">
                <a:solidFill>
                  <a:srgbClr val="424242"/>
                </a:solidFill>
                <a:latin typeface="Tahoma"/>
                <a:ea typeface="DejaVu Sans"/>
              </a:rPr>
              <a:t> </a:t>
            </a:r>
            <a:r>
              <a:rPr b="0" lang="en-US" sz="850" spc="29" strike="noStrike">
                <a:solidFill>
                  <a:srgbClr val="424242"/>
                </a:solidFill>
                <a:latin typeface="Tahoma"/>
                <a:ea typeface="DejaVu Sans"/>
              </a:rPr>
              <a:t>experiences</a:t>
            </a:r>
            <a:r>
              <a:rPr b="0" lang="en-US" sz="850" spc="-32" strike="noStrike">
                <a:solidFill>
                  <a:srgbClr val="424242"/>
                </a:solidFill>
                <a:latin typeface="Tahoma"/>
                <a:ea typeface="DejaVu Sans"/>
              </a:rPr>
              <a:t> </a:t>
            </a:r>
            <a:r>
              <a:rPr b="0" lang="en-US" sz="850" spc="49" strike="noStrike">
                <a:solidFill>
                  <a:srgbClr val="424242"/>
                </a:solidFill>
                <a:latin typeface="Tahoma"/>
                <a:ea typeface="DejaVu Sans"/>
              </a:rPr>
              <a:t>for</a:t>
            </a:r>
            <a:r>
              <a:rPr b="0" lang="en-US" sz="850" spc="-26" strike="noStrike">
                <a:solidFill>
                  <a:srgbClr val="424242"/>
                </a:solidFill>
                <a:latin typeface="Tahoma"/>
                <a:ea typeface="DejaVu Sans"/>
              </a:rPr>
              <a:t> </a:t>
            </a:r>
            <a:r>
              <a:rPr b="0" lang="en-US" sz="850" spc="35" strike="noStrike">
                <a:solidFill>
                  <a:srgbClr val="424242"/>
                </a:solidFill>
                <a:latin typeface="Tahoma"/>
                <a:ea typeface="DejaVu Sans"/>
              </a:rPr>
              <a:t>all</a:t>
            </a:r>
            <a:r>
              <a:rPr b="0" lang="en-US" sz="850" spc="-26" strike="noStrike">
                <a:solidFill>
                  <a:srgbClr val="424242"/>
                </a:solidFill>
                <a:latin typeface="Tahoma"/>
                <a:ea typeface="DejaVu Sans"/>
              </a:rPr>
              <a:t> </a:t>
            </a:r>
            <a:r>
              <a:rPr b="0" lang="en-US" sz="850" spc="29" strike="noStrike">
                <a:solidFill>
                  <a:srgbClr val="424242"/>
                </a:solidFill>
                <a:latin typeface="Tahoma"/>
                <a:ea typeface="DejaVu Sans"/>
              </a:rPr>
              <a:t>stakeholders.</a:t>
            </a:r>
            <a:endParaRPr b="0" lang="en-US" sz="8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1440" y="0"/>
            <a:ext cx="112320" cy="830520"/>
          </a:xfrm>
          <a:custGeom>
            <a:avLst/>
            <a:gdLst/>
            <a:ahLst/>
            <a:rect l="l" t="t" r="r" b="b"/>
            <a:pathLst>
              <a:path w="113030" h="831215">
                <a:moveTo>
                  <a:pt x="112644" y="0"/>
                </a:moveTo>
                <a:lnTo>
                  <a:pt x="0" y="0"/>
                </a:lnTo>
                <a:lnTo>
                  <a:pt x="0" y="831116"/>
                </a:lnTo>
                <a:lnTo>
                  <a:pt x="112644" y="831116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2"/>
          <p:cNvSpPr/>
          <p:nvPr/>
        </p:nvSpPr>
        <p:spPr>
          <a:xfrm>
            <a:off x="4546440" y="3175560"/>
            <a:ext cx="1299600" cy="112320"/>
          </a:xfrm>
          <a:custGeom>
            <a:avLst/>
            <a:gdLst/>
            <a:ahLst/>
            <a:rect l="l" t="t" r="r" b="b"/>
            <a:pathLst>
              <a:path w="1300479" h="113029">
                <a:moveTo>
                  <a:pt x="1299947" y="0"/>
                </a:moveTo>
                <a:lnTo>
                  <a:pt x="0" y="0"/>
                </a:lnTo>
                <a:lnTo>
                  <a:pt x="0" y="112644"/>
                </a:lnTo>
                <a:lnTo>
                  <a:pt x="1299947" y="112644"/>
                </a:lnTo>
                <a:lnTo>
                  <a:pt x="1299947" y="0"/>
                </a:lnTo>
                <a:close/>
              </a:path>
            </a:pathLst>
          </a:custGeom>
          <a:solidFill>
            <a:srgbClr val="db74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6" name="object 4" descr=""/>
          <p:cNvPicPr/>
          <p:nvPr/>
        </p:nvPicPr>
        <p:blipFill>
          <a:blip r:embed="rId1"/>
          <a:stretch/>
        </p:blipFill>
        <p:spPr>
          <a:xfrm>
            <a:off x="3462120" y="2419920"/>
            <a:ext cx="203400" cy="203400"/>
          </a:xfrm>
          <a:prstGeom prst="rect">
            <a:avLst/>
          </a:prstGeom>
          <a:ln>
            <a:noFill/>
          </a:ln>
        </p:spPr>
      </p:pic>
      <p:pic>
        <p:nvPicPr>
          <p:cNvPr id="287" name="object 5" descr=""/>
          <p:cNvPicPr/>
          <p:nvPr/>
        </p:nvPicPr>
        <p:blipFill>
          <a:blip r:embed="rId2"/>
          <a:stretch/>
        </p:blipFill>
        <p:spPr>
          <a:xfrm>
            <a:off x="3034800" y="2419200"/>
            <a:ext cx="203400" cy="206280"/>
          </a:xfrm>
          <a:prstGeom prst="rect">
            <a:avLst/>
          </a:prstGeom>
          <a:ln>
            <a:noFill/>
          </a:ln>
        </p:spPr>
      </p:pic>
      <p:pic>
        <p:nvPicPr>
          <p:cNvPr id="288" name="object 6" descr=""/>
          <p:cNvPicPr/>
          <p:nvPr/>
        </p:nvPicPr>
        <p:blipFill>
          <a:blip r:embed="rId3"/>
          <a:stretch/>
        </p:blipFill>
        <p:spPr>
          <a:xfrm>
            <a:off x="2174760" y="2419200"/>
            <a:ext cx="203400" cy="206280"/>
          </a:xfrm>
          <a:prstGeom prst="rect">
            <a:avLst/>
          </a:prstGeom>
          <a:ln>
            <a:noFill/>
          </a:ln>
        </p:spPr>
      </p:pic>
      <p:pic>
        <p:nvPicPr>
          <p:cNvPr id="289" name="object 7" descr=""/>
          <p:cNvPicPr/>
          <p:nvPr/>
        </p:nvPicPr>
        <p:blipFill>
          <a:blip r:embed="rId4"/>
          <a:stretch/>
        </p:blipFill>
        <p:spPr>
          <a:xfrm>
            <a:off x="2604960" y="2419200"/>
            <a:ext cx="203400" cy="206280"/>
          </a:xfrm>
          <a:prstGeom prst="rect">
            <a:avLst/>
          </a:prstGeom>
          <a:ln>
            <a:noFill/>
          </a:ln>
        </p:spPr>
      </p:pic>
      <p:sp>
        <p:nvSpPr>
          <p:cNvPr id="290" name="CustomShape 3"/>
          <p:cNvSpPr/>
          <p:nvPr/>
        </p:nvSpPr>
        <p:spPr>
          <a:xfrm>
            <a:off x="2337480" y="663480"/>
            <a:ext cx="1170360" cy="5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>
            <a:no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1" lang="en-US" sz="2500" spc="-86" strike="noStrike">
                <a:solidFill>
                  <a:srgbClr val="424242"/>
                </a:solidFill>
                <a:latin typeface="Arial"/>
              </a:rPr>
              <a:t>Thanks!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2068560" y="1276560"/>
            <a:ext cx="1708560" cy="105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algn="ctr">
              <a:lnSpc>
                <a:spcPct val="113000"/>
              </a:lnSpc>
              <a:spcBef>
                <a:spcPts val="99"/>
              </a:spcBef>
            </a:pPr>
            <a:r>
              <a:rPr b="0" lang="en-US" sz="1000" spc="49" strike="noStrike">
                <a:solidFill>
                  <a:srgbClr val="b65341"/>
                </a:solidFill>
                <a:latin typeface="Tahoma"/>
                <a:ea typeface="DejaVu Sans"/>
              </a:rPr>
              <a:t>Do</a:t>
            </a:r>
            <a:r>
              <a:rPr b="0" lang="en-US" sz="1000" spc="-60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1000" spc="46" strike="noStrike">
                <a:solidFill>
                  <a:srgbClr val="b65341"/>
                </a:solidFill>
                <a:latin typeface="Tahoma"/>
                <a:ea typeface="DejaVu Sans"/>
              </a:rPr>
              <a:t>you</a:t>
            </a:r>
            <a:r>
              <a:rPr b="0" lang="en-US" sz="1000" spc="-55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1000" spc="35" strike="noStrike">
                <a:solidFill>
                  <a:srgbClr val="b65341"/>
                </a:solidFill>
                <a:latin typeface="Tahoma"/>
                <a:ea typeface="DejaVu Sans"/>
              </a:rPr>
              <a:t>have</a:t>
            </a:r>
            <a:r>
              <a:rPr b="0" lang="en-US" sz="1000" spc="-55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1000" spc="55" strike="noStrike">
                <a:solidFill>
                  <a:srgbClr val="b65341"/>
                </a:solidFill>
                <a:latin typeface="Tahoma"/>
                <a:ea typeface="DejaVu Sans"/>
              </a:rPr>
              <a:t>any</a:t>
            </a:r>
            <a:r>
              <a:rPr b="0" lang="en-US" sz="1000" spc="-55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1000" spc="26" strike="noStrike">
                <a:solidFill>
                  <a:srgbClr val="b65341"/>
                </a:solidFill>
                <a:latin typeface="Tahoma"/>
                <a:ea typeface="DejaVu Sans"/>
              </a:rPr>
              <a:t>questions? </a:t>
            </a:r>
            <a:r>
              <a:rPr b="0" lang="en-US" sz="1000" spc="-301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1000" spc="29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5"/>
              </a:rPr>
              <a:t>youremail@email.com</a:t>
            </a:r>
            <a:endParaRPr b="0" lang="en-US" sz="10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159"/>
              </a:spcBef>
            </a:pPr>
            <a:r>
              <a:rPr b="0" lang="en-US" sz="1000" spc="-165" strike="noStrike">
                <a:solidFill>
                  <a:srgbClr val="b65341"/>
                </a:solidFill>
                <a:latin typeface="Tahoma"/>
                <a:ea typeface="DejaVu Sans"/>
              </a:rPr>
              <a:t>+</a:t>
            </a:r>
            <a:r>
              <a:rPr b="0" lang="en-US" sz="1000" spc="-1" strike="noStrike">
                <a:solidFill>
                  <a:srgbClr val="b65341"/>
                </a:solidFill>
                <a:latin typeface="Tahoma"/>
                <a:ea typeface="DejaVu Sans"/>
              </a:rPr>
              <a:t>9</a:t>
            </a:r>
            <a:r>
              <a:rPr b="0" lang="en-US" sz="1000" spc="-202" strike="noStrike">
                <a:solidFill>
                  <a:srgbClr val="b65341"/>
                </a:solidFill>
                <a:latin typeface="Tahoma"/>
                <a:ea typeface="DejaVu Sans"/>
              </a:rPr>
              <a:t>1</a:t>
            </a:r>
            <a:r>
              <a:rPr b="0" lang="en-US" sz="1000" spc="-41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b65341"/>
                </a:solidFill>
                <a:latin typeface="Tahoma"/>
                <a:ea typeface="DejaVu Sans"/>
              </a:rPr>
              <a:t>6</a:t>
            </a:r>
            <a:r>
              <a:rPr b="0" lang="en-US" sz="1000" spc="1" strike="noStrike">
                <a:solidFill>
                  <a:srgbClr val="b65341"/>
                </a:solidFill>
                <a:latin typeface="Tahoma"/>
                <a:ea typeface="DejaVu Sans"/>
              </a:rPr>
              <a:t>2</a:t>
            </a:r>
            <a:r>
              <a:rPr b="0" lang="en-US" sz="1000" spc="49" strike="noStrike">
                <a:solidFill>
                  <a:srgbClr val="b65341"/>
                </a:solidFill>
                <a:latin typeface="Tahoma"/>
                <a:ea typeface="DejaVu Sans"/>
              </a:rPr>
              <a:t>0</a:t>
            </a:r>
            <a:r>
              <a:rPr b="0" lang="en-US" sz="1000" spc="-41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1000" spc="29" strike="noStrike">
                <a:solidFill>
                  <a:srgbClr val="b65341"/>
                </a:solidFill>
                <a:latin typeface="Tahoma"/>
                <a:ea typeface="DejaVu Sans"/>
              </a:rPr>
              <a:t>4</a:t>
            </a:r>
            <a:r>
              <a:rPr b="0" lang="en-US" sz="1000" spc="26" strike="noStrike">
                <a:solidFill>
                  <a:srgbClr val="b65341"/>
                </a:solidFill>
                <a:latin typeface="Tahoma"/>
                <a:ea typeface="DejaVu Sans"/>
              </a:rPr>
              <a:t>2</a:t>
            </a:r>
            <a:r>
              <a:rPr b="0" lang="en-US" sz="1000" spc="-202" strike="noStrike">
                <a:solidFill>
                  <a:srgbClr val="b65341"/>
                </a:solidFill>
                <a:latin typeface="Tahoma"/>
                <a:ea typeface="DejaVu Sans"/>
              </a:rPr>
              <a:t>1</a:t>
            </a:r>
            <a:r>
              <a:rPr b="0" lang="en-US" sz="1000" spc="-41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1000" spc="21" strike="noStrike">
                <a:solidFill>
                  <a:srgbClr val="b65341"/>
                </a:solidFill>
                <a:latin typeface="Tahoma"/>
                <a:ea typeface="DejaVu Sans"/>
              </a:rPr>
              <a:t>8</a:t>
            </a:r>
            <a:r>
              <a:rPr b="0" lang="en-US" sz="1000" spc="-1" strike="noStrike">
                <a:solidFill>
                  <a:srgbClr val="b65341"/>
                </a:solidFill>
                <a:latin typeface="Tahoma"/>
                <a:ea typeface="DejaVu Sans"/>
              </a:rPr>
              <a:t>38</a:t>
            </a:r>
            <a:endParaRPr b="0" lang="en-US" sz="1000" spc="-1" strike="noStrike">
              <a:latin typeface="Arial"/>
            </a:endParaRPr>
          </a:p>
          <a:p>
            <a:pPr marL="186120" algn="ctr">
              <a:lnSpc>
                <a:spcPts val="1389"/>
              </a:lnSpc>
              <a:spcBef>
                <a:spcPts val="51"/>
              </a:spcBef>
            </a:pPr>
            <a:r>
              <a:rPr b="0" lang="en-US" sz="1000" spc="15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6"/>
              </a:rPr>
              <a:t>www.yourwebsite.com </a:t>
            </a:r>
            <a:r>
              <a:rPr b="0" lang="en-US" sz="1000" spc="-301" strike="noStrike">
                <a:solidFill>
                  <a:srgbClr val="b65341"/>
                </a:solidFill>
                <a:latin typeface="Tahoma"/>
                <a:ea typeface="DejaVu Sans"/>
              </a:rPr>
              <a:t> </a:t>
            </a:r>
            <a:r>
              <a:rPr b="0" lang="en-US" sz="1000" spc="41" strike="noStrike">
                <a:solidFill>
                  <a:srgbClr val="b65341"/>
                </a:solidFill>
                <a:latin typeface="Tahoma"/>
                <a:ea typeface="DejaVu Sans"/>
              </a:rPr>
              <a:t>@yourusername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734080" y="2215800"/>
            <a:ext cx="112320" cy="1068120"/>
          </a:xfrm>
          <a:custGeom>
            <a:avLst/>
            <a:gdLst/>
            <a:ahLst/>
            <a:rect l="l" t="t" r="r" b="b"/>
            <a:pathLst>
              <a:path w="113029" h="1068704">
                <a:moveTo>
                  <a:pt x="112644" y="0"/>
                </a:moveTo>
                <a:lnTo>
                  <a:pt x="0" y="0"/>
                </a:lnTo>
                <a:lnTo>
                  <a:pt x="0" y="1068573"/>
                </a:lnTo>
                <a:lnTo>
                  <a:pt x="112644" y="1068573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2"/>
          <p:cNvSpPr/>
          <p:nvPr/>
        </p:nvSpPr>
        <p:spPr>
          <a:xfrm>
            <a:off x="1440" y="0"/>
            <a:ext cx="4229640" cy="112320"/>
          </a:xfrm>
          <a:custGeom>
            <a:avLst/>
            <a:gdLst/>
            <a:ahLst/>
            <a:rect l="l" t="t" r="r" b="b"/>
            <a:pathLst>
              <a:path w="4230370" h="113030">
                <a:moveTo>
                  <a:pt x="0" y="112644"/>
                </a:moveTo>
                <a:lnTo>
                  <a:pt x="4229952" y="112644"/>
                </a:lnTo>
                <a:lnTo>
                  <a:pt x="4229952" y="0"/>
                </a:lnTo>
                <a:lnTo>
                  <a:pt x="0" y="0"/>
                </a:lnTo>
                <a:lnTo>
                  <a:pt x="0" y="112644"/>
                </a:lnTo>
                <a:close/>
              </a:path>
            </a:pathLst>
          </a:custGeom>
          <a:solidFill>
            <a:srgbClr val="db74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3"/>
          <p:cNvSpPr/>
          <p:nvPr/>
        </p:nvSpPr>
        <p:spPr>
          <a:xfrm>
            <a:off x="91440" y="532800"/>
            <a:ext cx="5550480" cy="44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7960" bIns="0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  <a:buClr>
                <a:srgbClr val="424242"/>
              </a:buClr>
              <a:buFont typeface="Wingdings" charset="2"/>
              <a:buChar char=""/>
            </a:pPr>
            <a:r>
              <a:rPr b="1" lang="en-US" sz="1100" spc="131" strike="noStrike">
                <a:solidFill>
                  <a:srgbClr val="000000"/>
                </a:solidFill>
                <a:latin typeface="Trebuchet MS"/>
                <a:ea typeface="DejaVu Sans"/>
              </a:rPr>
              <a:t>Seamless Event </a:t>
            </a:r>
            <a:r>
              <a:rPr b="1" lang="en-US" sz="1100" spc="131" strike="noStrike">
                <a:solidFill>
                  <a:srgbClr val="000000"/>
                </a:solidFill>
                <a:latin typeface="Trebuchet MS"/>
                <a:ea typeface="DejaVu Sans"/>
              </a:rPr>
              <a:t>Planning</a:t>
            </a:r>
            <a:r>
              <a:rPr b="0" lang="en-US" sz="1100" spc="131" strike="noStrike">
                <a:solidFill>
                  <a:srgbClr val="000000"/>
                </a:solidFill>
                <a:latin typeface="Trebuchet MS"/>
                <a:ea typeface="DejaVu Sans"/>
              </a:rPr>
              <a:t>: </a:t>
            </a:r>
            <a:r>
              <a:rPr b="0" lang="en-US" sz="1100" spc="131" strike="noStrike">
                <a:solidFill>
                  <a:srgbClr val="000000"/>
                </a:solidFill>
                <a:latin typeface="Trebuchet MS"/>
                <a:ea typeface="DejaVu Sans"/>
              </a:rPr>
              <a:t>Streamline the </a:t>
            </a:r>
            <a:r>
              <a:rPr b="0" lang="en-US" sz="1100" spc="131" strike="noStrike">
                <a:solidFill>
                  <a:srgbClr val="000000"/>
                </a:solidFill>
                <a:latin typeface="Trebuchet MS"/>
                <a:ea typeface="DejaVu Sans"/>
              </a:rPr>
              <a:t>entire event </a:t>
            </a:r>
            <a:r>
              <a:rPr b="0" lang="en-US" sz="1100" spc="131" strike="noStrike">
                <a:solidFill>
                  <a:srgbClr val="000000"/>
                </a:solidFill>
                <a:latin typeface="Trebuchet MS"/>
                <a:ea typeface="DejaVu Sans"/>
              </a:rPr>
              <a:t>planning process </a:t>
            </a:r>
            <a:r>
              <a:rPr b="0" lang="en-US" sz="1100" spc="131" strike="noStrike">
                <a:solidFill>
                  <a:srgbClr val="000000"/>
                </a:solidFill>
                <a:latin typeface="Trebuchet MS"/>
                <a:ea typeface="DejaVu Sans"/>
              </a:rPr>
              <a:t>from start to finish</a:t>
            </a:r>
            <a:r>
              <a:rPr b="0" lang="en-US" sz="1100" spc="131" strike="noStrike">
                <a:solidFill>
                  <a:srgbClr val="424242"/>
                </a:solidFill>
                <a:latin typeface="Trebuchet MS"/>
                <a:ea typeface="DejaVu Sans"/>
              </a:rPr>
              <a:t>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1"/>
              </a:spcBef>
              <a:buClr>
                <a:srgbClr val="424242"/>
              </a:buClr>
              <a:buFont typeface="Wingdings" charset="2"/>
              <a:buChar char=""/>
            </a:pPr>
            <a:r>
              <a:rPr b="1" lang="en-US" sz="1100" spc="131" strike="noStrike">
                <a:solidFill>
                  <a:srgbClr val="000000"/>
                </a:solidFill>
                <a:latin typeface="Trebuchet MS"/>
                <a:ea typeface="DejaVu Sans"/>
              </a:rPr>
              <a:t>Tailored Services</a:t>
            </a:r>
            <a:r>
              <a:rPr b="0" lang="en-US" sz="1100" spc="131" strike="noStrike">
                <a:solidFill>
                  <a:srgbClr val="000000"/>
                </a:solidFill>
                <a:latin typeface="Trebuchet MS"/>
                <a:ea typeface="DejaVu Sans"/>
              </a:rPr>
              <a:t>: </a:t>
            </a:r>
            <a:r>
              <a:rPr b="0" lang="en-US" sz="1100" spc="131" strike="noStrike">
                <a:solidFill>
                  <a:srgbClr val="000000"/>
                </a:solidFill>
                <a:latin typeface="Trebuchet MS"/>
                <a:ea typeface="DejaVu Sans"/>
              </a:rPr>
              <a:t>Offering </a:t>
            </a:r>
            <a:r>
              <a:rPr b="0" lang="en-US" sz="1100" spc="131" strike="noStrike">
                <a:solidFill>
                  <a:srgbClr val="000000"/>
                </a:solidFill>
                <a:latin typeface="Trebuchet MS"/>
                <a:ea typeface="DejaVu Sans"/>
              </a:rPr>
              <a:t>customizable </a:t>
            </a:r>
            <a:r>
              <a:rPr b="0" lang="en-US" sz="1100" spc="131" strike="noStrike">
                <a:solidFill>
                  <a:srgbClr val="000000"/>
                </a:solidFill>
                <a:latin typeface="Trebuchet MS"/>
                <a:ea typeface="DejaVu Sans"/>
              </a:rPr>
              <a:t>packages for </a:t>
            </a:r>
            <a:r>
              <a:rPr b="0" lang="en-US" sz="1100" spc="131" strike="noStrike">
                <a:solidFill>
                  <a:srgbClr val="000000"/>
                </a:solidFill>
                <a:latin typeface="Trebuchet MS"/>
                <a:ea typeface="DejaVu Sans"/>
              </a:rPr>
              <a:t>birthday parties, </a:t>
            </a:r>
            <a:r>
              <a:rPr b="0" lang="en-US" sz="1100" spc="131" strike="noStrike">
                <a:solidFill>
                  <a:srgbClr val="000000"/>
                </a:solidFill>
                <a:latin typeface="Trebuchet MS"/>
                <a:ea typeface="DejaVu Sans"/>
              </a:rPr>
              <a:t>wedding </a:t>
            </a:r>
            <a:r>
              <a:rPr b="0" lang="en-US" sz="1100" spc="131" strike="noStrike">
                <a:solidFill>
                  <a:srgbClr val="000000"/>
                </a:solidFill>
                <a:latin typeface="Trebuchet MS"/>
                <a:ea typeface="DejaVu Sans"/>
              </a:rPr>
              <a:t>ceremonies, and </a:t>
            </a:r>
            <a:r>
              <a:rPr b="0" lang="en-US" sz="1100" spc="131" strike="noStrike">
                <a:solidFill>
                  <a:srgbClr val="000000"/>
                </a:solidFill>
                <a:latin typeface="Trebuchet MS"/>
                <a:ea typeface="DejaVu Sans"/>
              </a:rPr>
              <a:t>more to suit </a:t>
            </a:r>
            <a:r>
              <a:rPr b="0" lang="en-US" sz="1100" spc="131" strike="noStrike">
                <a:solidFill>
                  <a:srgbClr val="000000"/>
                </a:solidFill>
                <a:latin typeface="Trebuchet MS"/>
                <a:ea typeface="DejaVu Sans"/>
              </a:rPr>
              <a:t>diverse preferences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1"/>
              </a:spcBef>
              <a:buClr>
                <a:srgbClr val="424242"/>
              </a:buClr>
              <a:buFont typeface="Wingdings" charset="2"/>
              <a:buChar char=""/>
            </a:pPr>
            <a:r>
              <a:rPr b="1" lang="en-US" sz="1100" spc="131" strike="noStrike">
                <a:solidFill>
                  <a:srgbClr val="000000"/>
                </a:solidFill>
                <a:latin typeface="Trebuchet MS"/>
                <a:ea typeface="DejaVu Sans"/>
              </a:rPr>
              <a:t>Professional </a:t>
            </a:r>
            <a:r>
              <a:rPr b="1" lang="en-US" sz="1100" spc="131" strike="noStrike">
                <a:solidFill>
                  <a:srgbClr val="000000"/>
                </a:solidFill>
                <a:latin typeface="Trebuchet MS"/>
                <a:ea typeface="DejaVu Sans"/>
              </a:rPr>
              <a:t>Photography &amp; </a:t>
            </a:r>
            <a:r>
              <a:rPr b="1" lang="en-US" sz="1100" spc="131" strike="noStrike">
                <a:solidFill>
                  <a:srgbClr val="000000"/>
                </a:solidFill>
                <a:latin typeface="Trebuchet MS"/>
                <a:ea typeface="DejaVu Sans"/>
              </a:rPr>
              <a:t>Videography:</a:t>
            </a:r>
            <a:r>
              <a:rPr b="0" lang="en-US" sz="1100" spc="13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en-US" sz="1100" spc="131" strike="noStrike">
                <a:solidFill>
                  <a:srgbClr val="000000"/>
                </a:solidFill>
                <a:latin typeface="Trebuchet MS"/>
                <a:ea typeface="DejaVu Sans"/>
              </a:rPr>
              <a:t>Capture every </a:t>
            </a:r>
            <a:r>
              <a:rPr b="0" lang="en-US" sz="1100" spc="131" strike="noStrike">
                <a:solidFill>
                  <a:srgbClr val="000000"/>
                </a:solidFill>
                <a:latin typeface="Trebuchet MS"/>
                <a:ea typeface="DejaVu Sans"/>
              </a:rPr>
              <a:t>moment with top-</a:t>
            </a:r>
            <a:r>
              <a:rPr b="0" lang="en-US" sz="1100" spc="131" strike="noStrike">
                <a:solidFill>
                  <a:srgbClr val="000000"/>
                </a:solidFill>
                <a:latin typeface="Trebuchet MS"/>
                <a:ea typeface="DejaVu Sans"/>
              </a:rPr>
              <a:t>notch photography </a:t>
            </a:r>
            <a:r>
              <a:rPr b="0" lang="en-US" sz="1100" spc="131" strike="noStrike">
                <a:solidFill>
                  <a:srgbClr val="000000"/>
                </a:solidFill>
                <a:latin typeface="Trebuchet MS"/>
                <a:ea typeface="DejaVu Sans"/>
              </a:rPr>
              <a:t>and videography </a:t>
            </a:r>
            <a:r>
              <a:rPr b="0" lang="en-US" sz="1100" spc="131" strike="noStrike">
                <a:solidFill>
                  <a:srgbClr val="000000"/>
                </a:solidFill>
                <a:latin typeface="Trebuchet MS"/>
                <a:ea typeface="DejaVu Sans"/>
              </a:rPr>
              <a:t>services.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1"/>
              </a:spcBef>
              <a:buClr>
                <a:srgbClr val="424242"/>
              </a:buClr>
              <a:buFont typeface="Wingdings" charset="2"/>
              <a:buChar char=""/>
            </a:pPr>
            <a:r>
              <a:rPr b="1" lang="en-US" sz="1100" spc="131" strike="noStrike">
                <a:solidFill>
                  <a:srgbClr val="000000"/>
                </a:solidFill>
                <a:latin typeface="Trebuchet MS"/>
                <a:ea typeface="DejaVu Sans"/>
              </a:rPr>
              <a:t>Unique Product </a:t>
            </a:r>
            <a:r>
              <a:rPr b="1" lang="en-US" sz="1100" spc="131" strike="noStrike">
                <a:solidFill>
                  <a:srgbClr val="000000"/>
                </a:solidFill>
                <a:latin typeface="Trebuchet MS"/>
                <a:ea typeface="DejaVu Sans"/>
              </a:rPr>
              <a:t>Offerings:</a:t>
            </a:r>
            <a:r>
              <a:rPr b="0" lang="en-US" sz="1100" spc="13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en-US" sz="1100" spc="131" strike="noStrike">
                <a:solidFill>
                  <a:srgbClr val="000000"/>
                </a:solidFill>
                <a:latin typeface="Trebuchet MS"/>
                <a:ea typeface="DejaVu Sans"/>
              </a:rPr>
              <a:t>Exclusive selection </a:t>
            </a:r>
            <a:r>
              <a:rPr b="0" lang="en-US" sz="1100" spc="131" strike="noStrike">
                <a:solidFill>
                  <a:srgbClr val="000000"/>
                </a:solidFill>
                <a:latin typeface="Trebuchet MS"/>
                <a:ea typeface="DejaVu Sans"/>
              </a:rPr>
              <a:t>of products </a:t>
            </a:r>
            <a:r>
              <a:rPr b="0" lang="en-US" sz="1100" spc="131" strike="noStrike">
                <a:solidFill>
                  <a:srgbClr val="000000"/>
                </a:solidFill>
                <a:latin typeface="Trebuchet MS"/>
                <a:ea typeface="DejaVu Sans"/>
              </a:rPr>
              <a:t>ranging from décor </a:t>
            </a:r>
            <a:r>
              <a:rPr b="0" lang="en-US" sz="1100" spc="131" strike="noStrike">
                <a:solidFill>
                  <a:srgbClr val="000000"/>
                </a:solidFill>
                <a:latin typeface="Trebuchet MS"/>
                <a:ea typeface="DejaVu Sans"/>
              </a:rPr>
              <a:t>to entertainment </a:t>
            </a:r>
            <a:r>
              <a:rPr b="0" lang="en-US" sz="1100" spc="131" strike="noStrike">
                <a:solidFill>
                  <a:srgbClr val="000000"/>
                </a:solidFill>
                <a:latin typeface="Trebuchet MS"/>
                <a:ea typeface="DejaVu Sans"/>
              </a:rPr>
              <a:t>essentials for </a:t>
            </a:r>
            <a:r>
              <a:rPr b="0" lang="en-US" sz="1100" spc="131" strike="noStrike">
                <a:solidFill>
                  <a:srgbClr val="000000"/>
                </a:solidFill>
                <a:latin typeface="Trebuchet MS"/>
                <a:ea typeface="DejaVu Sans"/>
              </a:rPr>
              <a:t>unforgettable </a:t>
            </a:r>
            <a:r>
              <a:rPr b="0" lang="en-US" sz="1100" spc="131" strike="noStrike">
                <a:solidFill>
                  <a:srgbClr val="000000"/>
                </a:solidFill>
                <a:latin typeface="Trebuchet MS"/>
                <a:ea typeface="DejaVu Sans"/>
              </a:rPr>
              <a:t>events.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1"/>
              </a:spcBef>
              <a:buClr>
                <a:srgbClr val="424242"/>
              </a:buClr>
              <a:buFont typeface="Wingdings" charset="2"/>
              <a:buChar char=""/>
            </a:pPr>
            <a:r>
              <a:rPr b="1" lang="en-US" sz="1100" spc="131" strike="noStrike">
                <a:solidFill>
                  <a:srgbClr val="000000"/>
                </a:solidFill>
                <a:latin typeface="Trebuchet MS"/>
                <a:ea typeface="DejaVu Sans"/>
              </a:rPr>
              <a:t>Creative Themes </a:t>
            </a:r>
            <a:r>
              <a:rPr b="1" lang="en-US" sz="1100" spc="131" strike="noStrike">
                <a:solidFill>
                  <a:srgbClr val="000000"/>
                </a:solidFill>
                <a:latin typeface="Trebuchet MS"/>
                <a:ea typeface="DejaVu Sans"/>
              </a:rPr>
              <a:t>&amp; Concepts:</a:t>
            </a:r>
            <a:r>
              <a:rPr b="0" lang="en-US" sz="1100" spc="131" strike="noStrike">
                <a:solidFill>
                  <a:srgbClr val="000000"/>
                </a:solidFill>
                <a:latin typeface="Trebuchet MS"/>
                <a:ea typeface="DejaVu Sans"/>
              </a:rPr>
              <a:t> Bring </a:t>
            </a:r>
            <a:r>
              <a:rPr b="0" lang="en-US" sz="1100" spc="131" strike="noStrike">
                <a:solidFill>
                  <a:srgbClr val="000000"/>
                </a:solidFill>
                <a:latin typeface="Trebuchet MS"/>
                <a:ea typeface="DejaVu Sans"/>
              </a:rPr>
              <a:t>visions to life with </a:t>
            </a:r>
            <a:r>
              <a:rPr b="0" lang="en-US" sz="1100" spc="131" strike="noStrike">
                <a:solidFill>
                  <a:srgbClr val="000000"/>
                </a:solidFill>
                <a:latin typeface="Trebuchet MS"/>
                <a:ea typeface="DejaVu Sans"/>
              </a:rPr>
              <a:t>imaginative themes </a:t>
            </a:r>
            <a:r>
              <a:rPr b="0" lang="en-US" sz="1100" spc="131" strike="noStrike">
                <a:solidFill>
                  <a:srgbClr val="000000"/>
                </a:solidFill>
                <a:latin typeface="Trebuchet MS"/>
                <a:ea typeface="DejaVu Sans"/>
              </a:rPr>
              <a:t>and innovative </a:t>
            </a:r>
            <a:r>
              <a:rPr b="0" lang="en-US" sz="1100" spc="131" strike="noStrike">
                <a:solidFill>
                  <a:srgbClr val="000000"/>
                </a:solidFill>
                <a:latin typeface="Trebuchet MS"/>
                <a:ea typeface="DejaVu Sans"/>
              </a:rPr>
              <a:t>event concepts.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1"/>
              </a:spcBef>
              <a:buClr>
                <a:srgbClr val="424242"/>
              </a:buClr>
              <a:buFont typeface="Wingdings" charset="2"/>
              <a:buChar char=""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1800"/>
              </a:lnSpc>
              <a:spcBef>
                <a:spcPts val="456"/>
              </a:spcBef>
            </a:pPr>
            <a:r>
              <a:rPr b="0" lang="en-US" sz="1200" spc="160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0" y="182880"/>
            <a:ext cx="360" cy="91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5"/>
          <p:cNvSpPr/>
          <p:nvPr/>
        </p:nvSpPr>
        <p:spPr>
          <a:xfrm>
            <a:off x="1440" y="112680"/>
            <a:ext cx="5852880" cy="435600"/>
          </a:xfrm>
          <a:prstGeom prst="rect">
            <a:avLst/>
          </a:prstGeom>
          <a:solidFill>
            <a:srgbClr val="1b16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DejaVu Sans"/>
              </a:rPr>
              <a:t>Introduction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30240" y="182880"/>
            <a:ext cx="335160" cy="31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742360" y="2215800"/>
            <a:ext cx="112320" cy="1068120"/>
          </a:xfrm>
          <a:custGeom>
            <a:avLst/>
            <a:gdLst/>
            <a:ahLst/>
            <a:rect l="l" t="t" r="r" b="b"/>
            <a:pathLst>
              <a:path w="113029" h="1068704">
                <a:moveTo>
                  <a:pt x="112644" y="0"/>
                </a:moveTo>
                <a:lnTo>
                  <a:pt x="0" y="0"/>
                </a:lnTo>
                <a:lnTo>
                  <a:pt x="0" y="1068573"/>
                </a:lnTo>
                <a:lnTo>
                  <a:pt x="112644" y="1068573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2"/>
          <p:cNvSpPr/>
          <p:nvPr/>
        </p:nvSpPr>
        <p:spPr>
          <a:xfrm>
            <a:off x="1440" y="0"/>
            <a:ext cx="4229640" cy="112320"/>
          </a:xfrm>
          <a:custGeom>
            <a:avLst/>
            <a:gdLst/>
            <a:ahLst/>
            <a:rect l="l" t="t" r="r" b="b"/>
            <a:pathLst>
              <a:path w="4230370" h="113030">
                <a:moveTo>
                  <a:pt x="0" y="112644"/>
                </a:moveTo>
                <a:lnTo>
                  <a:pt x="4229952" y="112644"/>
                </a:lnTo>
                <a:lnTo>
                  <a:pt x="4229952" y="0"/>
                </a:lnTo>
                <a:lnTo>
                  <a:pt x="0" y="0"/>
                </a:lnTo>
                <a:lnTo>
                  <a:pt x="0" y="112644"/>
                </a:lnTo>
                <a:close/>
              </a:path>
            </a:pathLst>
          </a:custGeom>
          <a:solidFill>
            <a:srgbClr val="db74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3"/>
          <p:cNvSpPr/>
          <p:nvPr/>
        </p:nvSpPr>
        <p:spPr>
          <a:xfrm>
            <a:off x="91440" y="532800"/>
            <a:ext cx="5550480" cy="43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7960" bIns="0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  <a:buClr>
                <a:srgbClr val="424242"/>
              </a:buClr>
              <a:buFont typeface="Wingdings" charset="2"/>
              <a:buChar char=""/>
            </a:pPr>
            <a:r>
              <a:rPr b="1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Expert Team of Professionals:</a:t>
            </a:r>
            <a:r>
              <a:rPr b="0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 Experienced team </a:t>
            </a:r>
            <a:r>
              <a:rPr b="0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dedicated to delivering excellence in every aspect of </a:t>
            </a:r>
            <a:r>
              <a:rPr b="0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event management.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1"/>
              </a:spcBef>
              <a:buClr>
                <a:srgbClr val="424242"/>
              </a:buClr>
              <a:buFont typeface="Wingdings" charset="2"/>
              <a:buChar char="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1"/>
              </a:spcBef>
              <a:buClr>
                <a:srgbClr val="424242"/>
              </a:buClr>
              <a:buFont typeface="Wingdings" charset="2"/>
              <a:buChar char=""/>
            </a:pPr>
            <a:r>
              <a:rPr b="1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Customer-Centric Approach:</a:t>
            </a:r>
            <a:r>
              <a:rPr b="0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 Putting clients' needs </a:t>
            </a:r>
            <a:r>
              <a:rPr b="0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first with personalized attention and exceptional </a:t>
            </a:r>
            <a:r>
              <a:rPr b="0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customer service.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1"/>
              </a:spcBef>
              <a:buClr>
                <a:srgbClr val="424242"/>
              </a:buClr>
              <a:buFont typeface="Wingdings" charset="2"/>
              <a:buChar char="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1"/>
              </a:spcBef>
              <a:buClr>
                <a:srgbClr val="424242"/>
              </a:buClr>
              <a:buFont typeface="Wingdings" charset="2"/>
              <a:buChar char=""/>
            </a:pPr>
            <a:r>
              <a:rPr b="1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Memorable Experiences, Every Time:</a:t>
            </a:r>
            <a:r>
              <a:rPr b="0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 Crafting </a:t>
            </a:r>
            <a:r>
              <a:rPr b="0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unforgettable experiences that leave a lasting </a:t>
            </a:r>
            <a:r>
              <a:rPr b="0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impression on hosts and guests alike.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1"/>
              </a:spcBef>
              <a:buClr>
                <a:srgbClr val="424242"/>
              </a:buClr>
              <a:buFont typeface="Wingdings" charset="2"/>
              <a:buChar char="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1800"/>
              </a:lnSpc>
              <a:spcBef>
                <a:spcPts val="456"/>
              </a:spcBef>
            </a:pPr>
            <a:r>
              <a:rPr b="0" lang="en-US" sz="1200" spc="160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0" y="182880"/>
            <a:ext cx="360" cy="91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5"/>
          <p:cNvSpPr/>
          <p:nvPr/>
        </p:nvSpPr>
        <p:spPr>
          <a:xfrm>
            <a:off x="1440" y="112680"/>
            <a:ext cx="5852880" cy="435600"/>
          </a:xfrm>
          <a:prstGeom prst="rect">
            <a:avLst/>
          </a:prstGeom>
          <a:solidFill>
            <a:srgbClr val="1b16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DejaVu Sans"/>
              </a:rPr>
              <a:t>Introduction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30240" y="182880"/>
            <a:ext cx="335160" cy="31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742360" y="2215800"/>
            <a:ext cx="112320" cy="1068120"/>
          </a:xfrm>
          <a:custGeom>
            <a:avLst/>
            <a:gdLst/>
            <a:ahLst/>
            <a:rect l="l" t="t" r="r" b="b"/>
            <a:pathLst>
              <a:path w="113029" h="1068704">
                <a:moveTo>
                  <a:pt x="112644" y="0"/>
                </a:moveTo>
                <a:lnTo>
                  <a:pt x="0" y="0"/>
                </a:lnTo>
                <a:lnTo>
                  <a:pt x="0" y="1068573"/>
                </a:lnTo>
                <a:lnTo>
                  <a:pt x="112644" y="1068573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2"/>
          <p:cNvSpPr/>
          <p:nvPr/>
        </p:nvSpPr>
        <p:spPr>
          <a:xfrm>
            <a:off x="1440" y="0"/>
            <a:ext cx="4229640" cy="112320"/>
          </a:xfrm>
          <a:custGeom>
            <a:avLst/>
            <a:gdLst/>
            <a:ahLst/>
            <a:rect l="l" t="t" r="r" b="b"/>
            <a:pathLst>
              <a:path w="4230370" h="113030">
                <a:moveTo>
                  <a:pt x="0" y="112644"/>
                </a:moveTo>
                <a:lnTo>
                  <a:pt x="4229952" y="112644"/>
                </a:lnTo>
                <a:lnTo>
                  <a:pt x="4229952" y="0"/>
                </a:lnTo>
                <a:lnTo>
                  <a:pt x="0" y="0"/>
                </a:lnTo>
                <a:lnTo>
                  <a:pt x="0" y="112644"/>
                </a:lnTo>
                <a:close/>
              </a:path>
            </a:pathLst>
          </a:custGeom>
          <a:solidFill>
            <a:srgbClr val="db74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3"/>
          <p:cNvSpPr/>
          <p:nvPr/>
        </p:nvSpPr>
        <p:spPr>
          <a:xfrm>
            <a:off x="91440" y="532800"/>
            <a:ext cx="5550480" cy="44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7960" bIns="0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  <a:buClr>
                <a:srgbClr val="424242"/>
              </a:buClr>
              <a:buFont typeface="Wingdings" charset="2"/>
              <a:buChar char="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1"/>
              </a:spcBef>
              <a:buClr>
                <a:srgbClr val="424242"/>
              </a:buClr>
              <a:buFont typeface="Wingdings" charset="2"/>
              <a:buChar char=""/>
            </a:pPr>
            <a:r>
              <a:rPr b="1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Fragmented Planning Process:</a:t>
            </a:r>
            <a:r>
              <a:rPr b="0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 Event planners juggle numerous tasks from venue booking to logistics, navigating multiple vendors and platforms, resulting in a chaotic and disjointed planning experience.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1"/>
              </a:spcBef>
              <a:buClr>
                <a:srgbClr val="424242"/>
              </a:buClr>
              <a:buFont typeface="Wingdings" charset="2"/>
              <a:buChar char="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1"/>
              </a:spcBef>
              <a:buClr>
                <a:srgbClr val="424242"/>
              </a:buClr>
              <a:buFont typeface="Wingdings" charset="2"/>
              <a:buChar char=""/>
            </a:pPr>
            <a:r>
              <a:rPr b="1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Lack of Transparency and Communication:</a:t>
            </a:r>
            <a:r>
              <a:rPr b="0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 Inefficient communication channels breed misunderstandings and delays, leaving event organizers, vendors, and clients in the dark. Without centralized platforms, confusion reigns over event details and updates, frustrating all parties involved.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1"/>
              </a:spcBef>
              <a:buClr>
                <a:srgbClr val="424242"/>
              </a:buClr>
              <a:buFont typeface="Wingdings" charset="2"/>
              <a:buChar char="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1800"/>
              </a:lnSpc>
              <a:spcBef>
                <a:spcPts val="456"/>
              </a:spcBef>
            </a:pPr>
            <a:r>
              <a:rPr b="0" lang="en-US" sz="1200" spc="160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0" y="182880"/>
            <a:ext cx="360" cy="91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5"/>
          <p:cNvSpPr/>
          <p:nvPr/>
        </p:nvSpPr>
        <p:spPr>
          <a:xfrm>
            <a:off x="1440" y="112680"/>
            <a:ext cx="5852880" cy="435600"/>
          </a:xfrm>
          <a:prstGeom prst="rect">
            <a:avLst/>
          </a:prstGeom>
          <a:solidFill>
            <a:srgbClr val="1b16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DejaVu Sans"/>
              </a:rPr>
              <a:t>Problem statement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30240" y="182880"/>
            <a:ext cx="335160" cy="31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742360" y="2215800"/>
            <a:ext cx="112320" cy="1068120"/>
          </a:xfrm>
          <a:custGeom>
            <a:avLst/>
            <a:gdLst/>
            <a:ahLst/>
            <a:rect l="l" t="t" r="r" b="b"/>
            <a:pathLst>
              <a:path w="113029" h="1068704">
                <a:moveTo>
                  <a:pt x="112644" y="0"/>
                </a:moveTo>
                <a:lnTo>
                  <a:pt x="0" y="0"/>
                </a:lnTo>
                <a:lnTo>
                  <a:pt x="0" y="1068573"/>
                </a:lnTo>
                <a:lnTo>
                  <a:pt x="112644" y="1068573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"/>
          <p:cNvSpPr/>
          <p:nvPr/>
        </p:nvSpPr>
        <p:spPr>
          <a:xfrm>
            <a:off x="1440" y="0"/>
            <a:ext cx="4229640" cy="112320"/>
          </a:xfrm>
          <a:custGeom>
            <a:avLst/>
            <a:gdLst/>
            <a:ahLst/>
            <a:rect l="l" t="t" r="r" b="b"/>
            <a:pathLst>
              <a:path w="4230370" h="113030">
                <a:moveTo>
                  <a:pt x="0" y="112644"/>
                </a:moveTo>
                <a:lnTo>
                  <a:pt x="4229952" y="112644"/>
                </a:lnTo>
                <a:lnTo>
                  <a:pt x="4229952" y="0"/>
                </a:lnTo>
                <a:lnTo>
                  <a:pt x="0" y="0"/>
                </a:lnTo>
                <a:lnTo>
                  <a:pt x="0" y="112644"/>
                </a:lnTo>
                <a:close/>
              </a:path>
            </a:pathLst>
          </a:custGeom>
          <a:solidFill>
            <a:srgbClr val="db74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3"/>
          <p:cNvSpPr/>
          <p:nvPr/>
        </p:nvSpPr>
        <p:spPr>
          <a:xfrm>
            <a:off x="91440" y="532800"/>
            <a:ext cx="5550480" cy="43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7960" bIns="0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  <a:buClr>
                <a:srgbClr val="424242"/>
              </a:buClr>
              <a:buFont typeface="Wingdings" charset="2"/>
              <a:buChar char="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1"/>
              </a:spcBef>
              <a:buClr>
                <a:srgbClr val="424242"/>
              </a:buClr>
              <a:buFont typeface="Wingdings" charset="2"/>
              <a:buChar char=""/>
            </a:pPr>
            <a:r>
              <a:rPr b="1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Budgetary Strain and Oversight:</a:t>
            </a:r>
            <a:r>
              <a:rPr b="0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 Managing event </a:t>
            </a:r>
            <a:r>
              <a:rPr b="0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budgets is a labyrinthine challenge, fraught with </a:t>
            </a:r>
            <a:r>
              <a:rPr b="0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complexities. Without effective tools, planners risk </a:t>
            </a:r>
            <a:r>
              <a:rPr b="0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overspending and compromising event quality, leading to </a:t>
            </a:r>
            <a:r>
              <a:rPr b="0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financial strain and disappointment.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1"/>
              </a:spcBef>
              <a:buClr>
                <a:srgbClr val="424242"/>
              </a:buClr>
              <a:buFont typeface="Wingdings" charset="2"/>
              <a:buChar char="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1"/>
              </a:spcBef>
              <a:buClr>
                <a:srgbClr val="424242"/>
              </a:buClr>
              <a:buFont typeface="Wingdings" charset="2"/>
              <a:buChar char=""/>
            </a:pPr>
            <a:r>
              <a:rPr b="1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Vendor Coordination Challenges:</a:t>
            </a:r>
            <a:r>
              <a:rPr b="0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 Coordinating various </a:t>
            </a:r>
            <a:r>
              <a:rPr b="0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vendors poses logistical hurdles, increasing the risk of </a:t>
            </a:r>
            <a:r>
              <a:rPr b="0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miscommunication, delays, and inconsistencies, </a:t>
            </a:r>
            <a:r>
              <a:rPr b="0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hindering the seamless execution of events.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1"/>
              </a:spcBef>
              <a:buClr>
                <a:srgbClr val="424242"/>
              </a:buClr>
              <a:buFont typeface="Wingdings" charset="2"/>
              <a:buChar char="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1800"/>
              </a:lnSpc>
              <a:spcBef>
                <a:spcPts val="456"/>
              </a:spcBef>
            </a:pPr>
            <a:r>
              <a:rPr b="0" lang="en-US" sz="1200" spc="160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0" y="182880"/>
            <a:ext cx="360" cy="91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5"/>
          <p:cNvSpPr/>
          <p:nvPr/>
        </p:nvSpPr>
        <p:spPr>
          <a:xfrm>
            <a:off x="1440" y="112680"/>
            <a:ext cx="5852880" cy="435600"/>
          </a:xfrm>
          <a:prstGeom prst="rect">
            <a:avLst/>
          </a:prstGeom>
          <a:solidFill>
            <a:srgbClr val="1b16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DejaVu Sans"/>
              </a:rPr>
              <a:t>Problem statement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30240" y="182880"/>
            <a:ext cx="335160" cy="31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742360" y="2215800"/>
            <a:ext cx="112320" cy="1068120"/>
          </a:xfrm>
          <a:custGeom>
            <a:avLst/>
            <a:gdLst/>
            <a:ahLst/>
            <a:rect l="l" t="t" r="r" b="b"/>
            <a:pathLst>
              <a:path w="113029" h="1068704">
                <a:moveTo>
                  <a:pt x="112644" y="0"/>
                </a:moveTo>
                <a:lnTo>
                  <a:pt x="0" y="0"/>
                </a:lnTo>
                <a:lnTo>
                  <a:pt x="0" y="1068573"/>
                </a:lnTo>
                <a:lnTo>
                  <a:pt x="112644" y="1068573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2"/>
          <p:cNvSpPr/>
          <p:nvPr/>
        </p:nvSpPr>
        <p:spPr>
          <a:xfrm>
            <a:off x="1440" y="0"/>
            <a:ext cx="4229640" cy="112320"/>
          </a:xfrm>
          <a:custGeom>
            <a:avLst/>
            <a:gdLst/>
            <a:ahLst/>
            <a:rect l="l" t="t" r="r" b="b"/>
            <a:pathLst>
              <a:path w="4230370" h="113030">
                <a:moveTo>
                  <a:pt x="0" y="112644"/>
                </a:moveTo>
                <a:lnTo>
                  <a:pt x="4229952" y="112644"/>
                </a:lnTo>
                <a:lnTo>
                  <a:pt x="4229952" y="0"/>
                </a:lnTo>
                <a:lnTo>
                  <a:pt x="0" y="0"/>
                </a:lnTo>
                <a:lnTo>
                  <a:pt x="0" y="112644"/>
                </a:lnTo>
                <a:close/>
              </a:path>
            </a:pathLst>
          </a:custGeom>
          <a:solidFill>
            <a:srgbClr val="db74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"/>
          <p:cNvSpPr/>
          <p:nvPr/>
        </p:nvSpPr>
        <p:spPr>
          <a:xfrm>
            <a:off x="91440" y="532800"/>
            <a:ext cx="5550480" cy="43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7960" bIns="0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  <a:buClr>
                <a:srgbClr val="424242"/>
              </a:buClr>
              <a:buFont typeface="Wingdings" charset="2"/>
              <a:buChar char="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1"/>
              </a:spcBef>
              <a:buClr>
                <a:srgbClr val="424242"/>
              </a:buClr>
              <a:buFont typeface="Wingdings" charset="2"/>
              <a:buChar char=""/>
            </a:pPr>
            <a:r>
              <a:rPr b="1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Budgetary Strain and Oversight:</a:t>
            </a:r>
            <a:r>
              <a:rPr b="0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 Managing event budgets is a labyrinthine challenge, fraught with complexities. Without effective tools, planners risk overspending and compromising event quality, leading to financial strain and disappointment.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1"/>
              </a:spcBef>
              <a:buClr>
                <a:srgbClr val="424242"/>
              </a:buClr>
              <a:buFont typeface="Wingdings" charset="2"/>
              <a:buChar char="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1"/>
              </a:spcBef>
              <a:buClr>
                <a:srgbClr val="424242"/>
              </a:buClr>
              <a:buFont typeface="Wingdings" charset="2"/>
              <a:buChar char=""/>
            </a:pPr>
            <a:r>
              <a:rPr b="1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Vendor Coordination Challenges:</a:t>
            </a:r>
            <a:r>
              <a:rPr b="0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 Coordinating various vendors poses logistical hurdles, increasing the risk of miscommunication, delays, and inconsistencies, hindering the seamless execution of events.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1"/>
              </a:spcBef>
              <a:buClr>
                <a:srgbClr val="424242"/>
              </a:buClr>
              <a:buFont typeface="Wingdings" charset="2"/>
              <a:buChar char="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1800"/>
              </a:lnSpc>
              <a:spcBef>
                <a:spcPts val="456"/>
              </a:spcBef>
            </a:pPr>
            <a:r>
              <a:rPr b="0" lang="en-US" sz="1200" spc="160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0" y="182880"/>
            <a:ext cx="360" cy="91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5"/>
          <p:cNvSpPr/>
          <p:nvPr/>
        </p:nvSpPr>
        <p:spPr>
          <a:xfrm>
            <a:off x="1440" y="112680"/>
            <a:ext cx="5852880" cy="435600"/>
          </a:xfrm>
          <a:prstGeom prst="rect">
            <a:avLst/>
          </a:prstGeom>
          <a:solidFill>
            <a:srgbClr val="1b16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DejaVu Sans"/>
              </a:rPr>
              <a:t>Problem statement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30240" y="182880"/>
            <a:ext cx="335160" cy="31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742360" y="2215800"/>
            <a:ext cx="112320" cy="1068120"/>
          </a:xfrm>
          <a:custGeom>
            <a:avLst/>
            <a:gdLst/>
            <a:ahLst/>
            <a:rect l="l" t="t" r="r" b="b"/>
            <a:pathLst>
              <a:path w="113029" h="1068704">
                <a:moveTo>
                  <a:pt x="112644" y="0"/>
                </a:moveTo>
                <a:lnTo>
                  <a:pt x="0" y="0"/>
                </a:lnTo>
                <a:lnTo>
                  <a:pt x="0" y="1068573"/>
                </a:lnTo>
                <a:lnTo>
                  <a:pt x="112644" y="1068573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2"/>
          <p:cNvSpPr/>
          <p:nvPr/>
        </p:nvSpPr>
        <p:spPr>
          <a:xfrm>
            <a:off x="1440" y="0"/>
            <a:ext cx="4229640" cy="112320"/>
          </a:xfrm>
          <a:custGeom>
            <a:avLst/>
            <a:gdLst/>
            <a:ahLst/>
            <a:rect l="l" t="t" r="r" b="b"/>
            <a:pathLst>
              <a:path w="4230370" h="113030">
                <a:moveTo>
                  <a:pt x="0" y="112644"/>
                </a:moveTo>
                <a:lnTo>
                  <a:pt x="4229952" y="112644"/>
                </a:lnTo>
                <a:lnTo>
                  <a:pt x="4229952" y="0"/>
                </a:lnTo>
                <a:lnTo>
                  <a:pt x="0" y="0"/>
                </a:lnTo>
                <a:lnTo>
                  <a:pt x="0" y="112644"/>
                </a:lnTo>
                <a:close/>
              </a:path>
            </a:pathLst>
          </a:custGeom>
          <a:solidFill>
            <a:srgbClr val="db74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3"/>
          <p:cNvSpPr/>
          <p:nvPr/>
        </p:nvSpPr>
        <p:spPr>
          <a:xfrm>
            <a:off x="91440" y="532800"/>
            <a:ext cx="5550480" cy="43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7960" bIns="0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  <a:buClr>
                <a:srgbClr val="424242"/>
              </a:buClr>
              <a:buFont typeface="Wingdings" charset="2"/>
              <a:buChar char="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1"/>
              </a:spcBef>
              <a:buClr>
                <a:srgbClr val="424242"/>
              </a:buClr>
              <a:buFont typeface="Wingdings" charset="2"/>
              <a:buChar char=""/>
            </a:pPr>
            <a:r>
              <a:rPr b="1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Simplified Budget Management:</a:t>
            </a:r>
            <a:r>
              <a:rPr b="0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 Implement a user-</a:t>
            </a:r>
            <a:r>
              <a:rPr b="0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friendly budget management system that allows planners </a:t>
            </a:r>
            <a:r>
              <a:rPr b="0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to estimate, track, and manage budgets effectively, </a:t>
            </a:r>
            <a:r>
              <a:rPr b="0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ensuring events stay within financial constraints without </a:t>
            </a:r>
            <a:r>
              <a:rPr b="0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sacrificing quality.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1"/>
              </a:spcBef>
              <a:buClr>
                <a:srgbClr val="424242"/>
              </a:buClr>
              <a:buFont typeface="Wingdings" charset="2"/>
              <a:buChar char="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1"/>
              </a:spcBef>
              <a:buClr>
                <a:srgbClr val="424242"/>
              </a:buClr>
              <a:buFont typeface="Wingdings" charset="2"/>
              <a:buChar char=""/>
            </a:pPr>
            <a:r>
              <a:rPr b="1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Efficient Communication Tools:</a:t>
            </a:r>
            <a:r>
              <a:rPr b="0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 Provide robust </a:t>
            </a:r>
            <a:r>
              <a:rPr b="0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communication features to facilitate clear and timely </a:t>
            </a:r>
            <a:r>
              <a:rPr b="0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communication between event organizers, vendors, and </a:t>
            </a:r>
            <a:r>
              <a:rPr b="0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clients, minimizing misunderstandings and delays.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1"/>
              </a:spcBef>
              <a:buClr>
                <a:srgbClr val="424242"/>
              </a:buClr>
              <a:buFont typeface="Wingdings" charset="2"/>
              <a:buChar char="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1800"/>
              </a:lnSpc>
              <a:spcBef>
                <a:spcPts val="456"/>
              </a:spcBef>
            </a:pPr>
            <a:r>
              <a:rPr b="0" lang="en-US" sz="1200" spc="160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0" y="182880"/>
            <a:ext cx="360" cy="91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5"/>
          <p:cNvSpPr/>
          <p:nvPr/>
        </p:nvSpPr>
        <p:spPr>
          <a:xfrm>
            <a:off x="1440" y="112680"/>
            <a:ext cx="5852880" cy="435600"/>
          </a:xfrm>
          <a:prstGeom prst="rect">
            <a:avLst/>
          </a:prstGeom>
          <a:solidFill>
            <a:srgbClr val="1b16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DejaVu Sans"/>
              </a:rPr>
              <a:t>solution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30240" y="182880"/>
            <a:ext cx="335160" cy="31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742360" y="2215800"/>
            <a:ext cx="112320" cy="1068120"/>
          </a:xfrm>
          <a:custGeom>
            <a:avLst/>
            <a:gdLst/>
            <a:ahLst/>
            <a:rect l="l" t="t" r="r" b="b"/>
            <a:pathLst>
              <a:path w="113029" h="1068704">
                <a:moveTo>
                  <a:pt x="112644" y="0"/>
                </a:moveTo>
                <a:lnTo>
                  <a:pt x="0" y="0"/>
                </a:lnTo>
                <a:lnTo>
                  <a:pt x="0" y="1068573"/>
                </a:lnTo>
                <a:lnTo>
                  <a:pt x="112644" y="1068573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2"/>
          <p:cNvSpPr/>
          <p:nvPr/>
        </p:nvSpPr>
        <p:spPr>
          <a:xfrm>
            <a:off x="1440" y="0"/>
            <a:ext cx="4229640" cy="112320"/>
          </a:xfrm>
          <a:custGeom>
            <a:avLst/>
            <a:gdLst/>
            <a:ahLst/>
            <a:rect l="l" t="t" r="r" b="b"/>
            <a:pathLst>
              <a:path w="4230370" h="113030">
                <a:moveTo>
                  <a:pt x="0" y="112644"/>
                </a:moveTo>
                <a:lnTo>
                  <a:pt x="4229952" y="112644"/>
                </a:lnTo>
                <a:lnTo>
                  <a:pt x="4229952" y="0"/>
                </a:lnTo>
                <a:lnTo>
                  <a:pt x="0" y="0"/>
                </a:lnTo>
                <a:lnTo>
                  <a:pt x="0" y="112644"/>
                </a:lnTo>
                <a:close/>
              </a:path>
            </a:pathLst>
          </a:custGeom>
          <a:solidFill>
            <a:srgbClr val="db74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3"/>
          <p:cNvSpPr/>
          <p:nvPr/>
        </p:nvSpPr>
        <p:spPr>
          <a:xfrm>
            <a:off x="91440" y="532800"/>
            <a:ext cx="5550480" cy="429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7960" bIns="0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  <a:buClr>
                <a:srgbClr val="424242"/>
              </a:buClr>
              <a:buFont typeface="Wingdings" charset="2"/>
              <a:buChar char=""/>
            </a:pPr>
            <a:r>
              <a:rPr b="1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Simplified Budget Management:</a:t>
            </a:r>
            <a:r>
              <a:rPr b="0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 Implement a user-</a:t>
            </a:r>
            <a:r>
              <a:rPr b="0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friendly budget management system that allows planners </a:t>
            </a:r>
            <a:r>
              <a:rPr b="0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to estimate, track, and manage budgets effectively, </a:t>
            </a:r>
            <a:r>
              <a:rPr b="0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ensuring events stay within financial constraints without </a:t>
            </a:r>
            <a:r>
              <a:rPr b="0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sacrificing quality.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1"/>
              </a:spcBef>
              <a:buClr>
                <a:srgbClr val="424242"/>
              </a:buClr>
              <a:buFont typeface="Wingdings" charset="2"/>
              <a:buChar char="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1"/>
              </a:spcBef>
              <a:buClr>
                <a:srgbClr val="424242"/>
              </a:buClr>
              <a:buFont typeface="Wingdings" charset="2"/>
              <a:buChar char=""/>
            </a:pPr>
            <a:r>
              <a:rPr b="1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Personalized Planning Assistance:</a:t>
            </a:r>
            <a:r>
              <a:rPr b="0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 Offer personalized </a:t>
            </a:r>
            <a:r>
              <a:rPr b="0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planning assistance and recommendations based on the </a:t>
            </a:r>
            <a:r>
              <a:rPr b="0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specific requirements and preferences of each event, </a:t>
            </a:r>
            <a:r>
              <a:rPr b="0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helping organizers make informed decisions and create </a:t>
            </a:r>
            <a:r>
              <a:rPr b="0" lang="en-US" sz="1200" spc="131" strike="noStrike">
                <a:solidFill>
                  <a:srgbClr val="000000"/>
                </a:solidFill>
                <a:latin typeface="Trebuchet MS"/>
                <a:ea typeface="DejaVu Sans"/>
              </a:rPr>
              <a:t>memorable experiences tailored to their needs.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1"/>
              </a:spcBef>
              <a:buClr>
                <a:srgbClr val="424242"/>
              </a:buClr>
              <a:buFont typeface="Wingdings" charset="2"/>
              <a:buChar char="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1800"/>
              </a:lnSpc>
              <a:spcBef>
                <a:spcPts val="456"/>
              </a:spcBef>
            </a:pPr>
            <a:r>
              <a:rPr b="0" lang="en-US" sz="1200" spc="160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ts val="1800"/>
              </a:lnSpc>
              <a:spcBef>
                <a:spcPts val="456"/>
              </a:spcBef>
              <a:buClr>
                <a:srgbClr val="424242"/>
              </a:buClr>
              <a:buFont typeface="Wingdings" charset="2"/>
              <a:buChar char="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0" y="182880"/>
            <a:ext cx="360" cy="91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5"/>
          <p:cNvSpPr/>
          <p:nvPr/>
        </p:nvSpPr>
        <p:spPr>
          <a:xfrm>
            <a:off x="1440" y="112680"/>
            <a:ext cx="5852880" cy="435600"/>
          </a:xfrm>
          <a:prstGeom prst="rect">
            <a:avLst/>
          </a:prstGeom>
          <a:solidFill>
            <a:srgbClr val="1b16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DejaVu Sans"/>
              </a:rPr>
              <a:t>solution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30240" y="182880"/>
            <a:ext cx="335160" cy="31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2024-02-05T14:57:03Z</dcterms:created>
  <dc:creator/>
  <dc:description/>
  <dc:language>en-US</dc:language>
  <cp:lastModifiedBy/>
  <dcterms:modified xsi:type="dcterms:W3CDTF">2024-02-15T12:54:14Z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2024-02-05T00:00:00Z</vt:filetime>
  </property>
  <property fmtid="{D5CDD505-2E9C-101B-9397-08002B2CF9AE}" pid="4" name="HyperlinksChanged">
    <vt:bool>0</vt:bool>
  </property>
  <property fmtid="{D5CDD505-2E9C-101B-9397-08002B2CF9AE}" pid="5" name="LastSaved">
    <vt:filetime>2024-02-05T00:00:00Z</vt:filetime>
  </property>
  <property fmtid="{D5CDD505-2E9C-101B-9397-08002B2CF9AE}" pid="6" name="LinksUpToDate">
    <vt:bool>0</vt:bool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</Properties>
</file>