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bmp" ContentType="image/bmp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67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1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1DA38-3946-44BA-9EF7-C9AF5008AF42}" v="231" dt="2024-01-17T03:17:37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6A4F074-BB28-4377-B7FC-1D4D2ADE18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6EAC7F4-1576-4140-9318-BF0637CCA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EB3C691-08CC-4086-971F-3180C07DCF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AD6DCA3-E8EE-4A19-BD51-F6559E434F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D2BCEFF-9501-487D-979F-10F16761B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8BBE6B4-56A0-463E-8880-6406BC093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D3B16DB-73C4-4DCF-914A-62FE295CB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E9CE3D1-26C1-44C0-834F-19D86A224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2106C5E-FE64-4219-8C15-40AA85AAD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2FF637F-9B59-4DF6-9EE8-01405C417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06837CB-6A0B-4D29-B569-889707971F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95EFBBB-45F5-436F-AC52-DEC157EB37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bmp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bmp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bmp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bmp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bmp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bmp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53768" y="0"/>
            <a:ext cx="8284464" cy="6858000"/>
          </a:xfrm>
          <a:custGeom>
            <a:avLst/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lnTo>
                  <a:pt x="1818109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18360" y="0"/>
            <a:ext cx="7955280" cy="6858000"/>
          </a:xfrm>
          <a:custGeom>
            <a:avLst/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lnTo>
                  <a:pt x="196242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Project Title: </a:t>
            </a:r>
            <a:r>
              <a:rPr lang="en-US" sz="5400" err="1">
                <a:solidFill>
                  <a:schemeClr val="bg1">
                    <a:lumMod val="95000"/>
                    <a:lumOff val="5000"/>
                  </a:schemeClr>
                </a:solidFill>
              </a:rPr>
              <a:t>EnterPriseSys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 - Project II (Redemption)</a:t>
            </a:r>
          </a:p>
          <a:p>
            <a:pPr marL="285750" indent="-285750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Name: [KABEER ALI]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  <a:cs typeface="Calibri Light" panose="020F0302020204030204"/>
            </a:endParaRPr>
          </a:p>
          <a:p>
            <a:pPr marL="285750" indent="-285750"/>
            <a:r>
              <a:rPr lang="en-US" sz="5400" err="1">
                <a:solidFill>
                  <a:schemeClr val="bg1">
                    <a:lumMod val="95000"/>
                    <a:lumOff val="5000"/>
                  </a:schemeClr>
                </a:solidFill>
              </a:rPr>
              <a:t>RollNo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: [BITF20M018]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  <a:cs typeface="Calibri Light" panose="020F0302020204030204"/>
            </a:endParaRPr>
          </a:p>
          <a:p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35527" y="0"/>
            <a:ext cx="952094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4776" y="0"/>
            <a:ext cx="1106244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>
            <a:grpSpLocks noGrp="1" noRot="1" noChangeAspect="1" noMove="1" noResize="1"/>
          </p:cNvGrpSpPr>
          <p:nvPr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/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lnTo>
                    <a:pt x="18045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" name="Freeform: Shape 11"/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lnTo>
                    <a:pt x="18045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018992" y="-34538"/>
            <a:ext cx="6655405" cy="6335470"/>
          </a:xfrm>
          <a:custGeom>
            <a:avLst/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lnTo>
                  <a:pt x="1825048" y="0"/>
                </a:ln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55194" y="-23905"/>
            <a:ext cx="6705251" cy="6318526"/>
          </a:xfrm>
          <a:custGeom>
            <a:avLst/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lnTo>
                  <a:pt x="1825048" y="0"/>
                </a:ln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786886" y="-23905"/>
            <a:ext cx="6705251" cy="6215019"/>
          </a:xfrm>
          <a:custGeom>
            <a:avLst/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lnTo>
                  <a:pt x="1529549" y="0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Conclusion: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2466270" y="4142096"/>
            <a:ext cx="5338511" cy="10551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It was Great Learning Experience with these Front end and back end technologies.</a:t>
            </a:r>
          </a:p>
        </p:txBody>
      </p:sp>
      <p:sp>
        <p:nvSpPr>
          <p:cNvPr id="20" name="Graphic 2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534716" y="188494"/>
            <a:ext cx="1048371" cy="1048371"/>
          </a:xfrm>
          <a:custGeom>
            <a:avLst/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534716" y="188494"/>
            <a:ext cx="1048371" cy="1048371"/>
          </a:xfrm>
          <a:custGeom>
            <a:avLst/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/>
          <p:cNvGrpSpPr>
            <a:grpSpLocks noGrp="1" noRot="1" noChangeAspect="1" noMove="1" noResize="1"/>
          </p:cNvGrpSpPr>
          <p:nvPr/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lnTo>
                    <a:pt x="20765" y="268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lnTo>
                    <a:pt x="20765" y="268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lnTo>
                    <a:pt x="20669" y="268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lnTo>
                    <a:pt x="20669" y="268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lnTo>
                    <a:pt x="20669" y="268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422467" y="4200769"/>
            <a:ext cx="2769534" cy="2657232"/>
          </a:xfrm>
          <a:custGeom>
            <a:avLst/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422467" y="4200769"/>
            <a:ext cx="2769534" cy="2657232"/>
          </a:xfrm>
          <a:custGeom>
            <a:avLst/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Technology Stack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GB" sz="2000">
              <a:ea typeface="Calibri" panose="020F0502020204030204"/>
              <a:cs typeface="Calibri" panose="020F0502020204030204"/>
            </a:endParaRPr>
          </a:p>
          <a:p>
            <a:r>
              <a:rPr lang="en-GB" sz="2000">
                <a:ea typeface="+mn-lt"/>
                <a:cs typeface="+mn-lt"/>
              </a:rPr>
              <a:t>Mention the technologies used in your project: </a:t>
            </a:r>
            <a:endParaRPr lang="en-GB" sz="2000"/>
          </a:p>
          <a:p>
            <a:pPr lvl="1"/>
            <a:r>
              <a:rPr lang="en-GB" sz="2000">
                <a:ea typeface="+mn-lt"/>
                <a:cs typeface="+mn-lt"/>
              </a:rPr>
              <a:t>Frontend: React</a:t>
            </a:r>
            <a:endParaRPr lang="en-GB" sz="2000"/>
          </a:p>
          <a:p>
            <a:pPr lvl="1"/>
            <a:r>
              <a:rPr lang="en-GB" sz="2000">
                <a:ea typeface="+mn-lt"/>
                <a:cs typeface="+mn-lt"/>
              </a:rPr>
              <a:t>Backend: Django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DB: SQLITE3</a:t>
            </a:r>
          </a:p>
          <a:p>
            <a:endParaRPr lang="en-GB" sz="20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  <a:ea typeface="Calibri Light" panose="020F0302020204030204"/>
                <a:cs typeface="Calibri Light" panose="020F0302020204030204"/>
              </a:rPr>
              <a:t>Why I choose This: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br>
              <a:rPr lang="en-US" sz="2000"/>
            </a:b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GB" sz="2000">
                <a:ea typeface="+mn-lt"/>
                <a:cs typeface="+mn-lt"/>
              </a:rPr>
              <a:t>React: Explain its popularity, component-based architecture, and ease of use for building interactive user interfaces.</a:t>
            </a:r>
            <a:endParaRPr lang="en-GB" sz="2000"/>
          </a:p>
          <a:p>
            <a:r>
              <a:rPr lang="en-GB" sz="2000">
                <a:ea typeface="+mn-lt"/>
                <a:cs typeface="+mn-lt"/>
              </a:rPr>
              <a:t>Django: Highlight its robustness, scalability, and built-in features for rapid development.</a:t>
            </a:r>
            <a:endParaRPr lang="en-GB" sz="2000"/>
          </a:p>
          <a:p>
            <a:endParaRPr lang="en-GB" sz="20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ERD: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0936361" y="7524066"/>
            <a:ext cx="2511277" cy="38452"/>
          </a:xfrm>
        </p:spPr>
        <p:txBody>
          <a:bodyPr/>
          <a:lstStyle/>
          <a:p>
            <a:pPr marL="0" indent="0">
              <a:buNone/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593431" y="719488"/>
            <a:ext cx="5005137" cy="54190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  <a:ea typeface="+mj-lt"/>
                <a:cs typeface="+mj-lt"/>
              </a:rPr>
              <a:t>Application Flow: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>
                <a:ea typeface="Calibri" panose="020F0502020204030204"/>
                <a:cs typeface="Calibri" panose="020F0502020204030204"/>
              </a:rPr>
              <a:t>Applications Flow:</a:t>
            </a:r>
          </a:p>
          <a:p>
            <a:pPr marL="0" indent="0">
              <a:buNone/>
            </a:pPr>
            <a:r>
              <a:rPr lang="en-GB" sz="2000">
                <a:ea typeface="Calibri" panose="020F0502020204030204"/>
                <a:cs typeface="Calibri" panose="020F0502020204030204"/>
              </a:rPr>
              <a:t>Seeing The options</a:t>
            </a:r>
          </a:p>
          <a:p>
            <a:r>
              <a:rPr lang="en-GB" sz="2000">
                <a:ea typeface="Calibri" panose="020F0502020204030204"/>
                <a:cs typeface="Calibri" panose="020F0502020204030204"/>
              </a:rPr>
              <a:t>User Login/Sign Up</a:t>
            </a:r>
          </a:p>
          <a:p>
            <a:r>
              <a:rPr lang="en-GB" sz="2000">
                <a:ea typeface="Calibri" panose="020F0502020204030204"/>
                <a:cs typeface="Calibri" panose="020F0502020204030204"/>
              </a:rPr>
              <a:t>Authentication from Server (Django)</a:t>
            </a:r>
          </a:p>
          <a:p>
            <a:r>
              <a:rPr lang="en-GB" sz="2000">
                <a:ea typeface="Calibri" panose="020F0502020204030204"/>
                <a:cs typeface="Calibri" panose="020F0502020204030204"/>
              </a:rPr>
              <a:t>Home Page with Multiple Options</a:t>
            </a:r>
          </a:p>
          <a:p>
            <a:r>
              <a:rPr lang="en-GB" sz="2000">
                <a:ea typeface="Calibri" panose="020F0502020204030204"/>
                <a:cs typeface="Calibri" panose="020F0502020204030204"/>
              </a:rPr>
              <a:t>Add Student</a:t>
            </a:r>
          </a:p>
          <a:p>
            <a:r>
              <a:rPr lang="en-GB" sz="2000">
                <a:ea typeface="Calibri" panose="020F0502020204030204"/>
                <a:cs typeface="Calibri" panose="020F0502020204030204"/>
              </a:rPr>
              <a:t>Students Pages with View , Edit , Delete</a:t>
            </a:r>
          </a:p>
          <a:p>
            <a:r>
              <a:rPr lang="en-GB" sz="2000">
                <a:ea typeface="Calibri" panose="020F0502020204030204"/>
                <a:cs typeface="Calibri" panose="020F0502020204030204"/>
              </a:rPr>
              <a:t>Dashboard of User Activities</a:t>
            </a:r>
          </a:p>
          <a:p>
            <a:endParaRPr lang="en-GB" sz="2000">
              <a:ea typeface="Calibri" panose="020F0502020204030204"/>
              <a:cs typeface="Calibri" panose="020F0502020204030204"/>
            </a:endParaRPr>
          </a:p>
          <a:p>
            <a:endParaRPr lang="en-GB" sz="20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" name="Rectangle 20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GB" sz="3400">
                <a:ea typeface="+mj-lt"/>
                <a:cs typeface="+mj-lt"/>
              </a:rPr>
              <a:t>Template Design, Color Scheme and Fonts, Dashboard , User Management</a:t>
            </a:r>
            <a:endParaRPr lang="en-US" sz="3400"/>
          </a:p>
        </p:txBody>
      </p:sp>
      <p:pic>
        <p:nvPicPr>
          <p:cNvPr id="7" name="Graphic 6" descr="Web Desig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ea typeface="+mn-lt"/>
                <a:cs typeface="+mn-lt"/>
              </a:rPr>
              <a:t>I have done project in react , </a:t>
            </a:r>
          </a:p>
          <a:p>
            <a:r>
              <a:rPr lang="en-GB" sz="2000">
                <a:ea typeface="+mn-lt"/>
                <a:cs typeface="+mn-lt"/>
              </a:rPr>
              <a:t>Fonts and colors are taked from color pickers, </a:t>
            </a:r>
          </a:p>
          <a:p>
            <a:r>
              <a:rPr lang="en-GB" sz="2000">
                <a:ea typeface="+mn-lt"/>
                <a:cs typeface="+mn-lt"/>
              </a:rPr>
              <a:t>Dashboard is containing graphs using js libraries, user management is done using db connection </a:t>
            </a:r>
            <a:endParaRPr lang="en-GB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08" name="Rectangle 20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38200" y="334478"/>
            <a:ext cx="9654139" cy="61890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4413" y="608798"/>
            <a:ext cx="10963174" cy="56404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6511" y="0"/>
            <a:ext cx="11838977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Title: EnterPriseSys - Project II (Redemption) Name: [KABEER ALI] RollNo: [BITF20M018] </vt:lpstr>
      <vt:lpstr>Technology Stack</vt:lpstr>
      <vt:lpstr>Why I choose This:</vt:lpstr>
      <vt:lpstr>Application Flow:</vt:lpstr>
      <vt:lpstr>Template Design, Color Scheme and Fonts, Dashboard , User Management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2023-12-26T17:59:16Z</dcterms:created>
  <dcterms:modified xsi:type="dcterms:W3CDTF">2024-01-17T05:48:14Z</dcterms:modified>
</cp:coreProperties>
</file>