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hyperlink" Target="mailto:kabeeraamiri@gmail.com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Web-development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6015675" y="3905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311700" y="248975"/>
            <a:ext cx="8634000" cy="4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Html - Basic tags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Video 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&lt;video width="400" controls&gt;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  &lt;source src="video.mp4" type="video/mp4"&gt;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&lt;/video&gt;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Audio 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&lt;audio controls&gt;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  &lt;source src="filename.mp3" type="audio/mpeg"&gt;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&lt;/audio&gt;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 youtube</a:t>
            </a:r>
            <a:endParaRPr/>
          </a:p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&lt;iframe width="854" height="480" src="https://www.youtube.com/embed/IRFcVvahCWQ"  &gt;&lt;/iframe&gt;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311700" y="612975"/>
            <a:ext cx="8520600" cy="115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User input -text</a:t>
            </a:r>
            <a:endParaRPr/>
          </a:p>
        </p:txBody>
      </p:sp>
      <p:sp>
        <p:nvSpPr>
          <p:cNvPr id="123" name="Shape 123"/>
          <p:cNvSpPr txBox="1"/>
          <p:nvPr>
            <p:ph idx="1" type="subTitle"/>
          </p:nvPr>
        </p:nvSpPr>
        <p:spPr>
          <a:xfrm>
            <a:off x="311700" y="2774300"/>
            <a:ext cx="8520600" cy="18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 Inputs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-------------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="firstname"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="text"&gt;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354133" y="55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Downs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311700" y="2331025"/>
            <a:ext cx="8520600" cy="23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&lt;select name="names"&gt;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&lt;option value="user1"&gt;user1&lt;/option&gt;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&lt;option value="user2"&gt;user2&lt;/option&gt;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&lt;/select&gt;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216258" y="161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Text-area  &amp; email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11700" y="2458275"/>
            <a:ext cx="8520600" cy="21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textarea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="message"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huge message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/textarea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Buttons &amp; Range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="button"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am a button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/button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&lt;input type="range"  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&amp; password</a:t>
            </a:r>
            <a:endParaRPr/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&lt;input type="date"  &gt;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&lt;input type="password"  &gt;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id and class &amp; Selectors?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25" y="220025"/>
            <a:ext cx="8849150" cy="44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ctrTitle"/>
          </p:nvPr>
        </p:nvSpPr>
        <p:spPr>
          <a:xfrm>
            <a:off x="491983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Inernal Style sheets</a:t>
            </a:r>
            <a:endParaRPr/>
          </a:p>
        </p:txBody>
      </p:sp>
      <p:sp>
        <p:nvSpPr>
          <p:cNvPr id="170" name="Shape 170"/>
          <p:cNvSpPr txBox="1"/>
          <p:nvPr>
            <p:ph idx="1" type="subTitle"/>
          </p:nvPr>
        </p:nvSpPr>
        <p:spPr>
          <a:xfrm>
            <a:off x="311700" y="23628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background-color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red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 &lt;/style&gt;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</a:t>
            </a:r>
            <a:endParaRPr/>
          </a:p>
        </p:txBody>
      </p:sp>
      <p:sp>
        <p:nvSpPr>
          <p:cNvPr id="176" name="Shape 176"/>
          <p:cNvSpPr txBox="1"/>
          <p:nvPr>
            <p:ph idx="1" type="subTitle"/>
          </p:nvPr>
        </p:nvSpPr>
        <p:spPr>
          <a:xfrm>
            <a:off x="311700" y="2834125"/>
            <a:ext cx="85206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rel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="stylesheet"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="text/css"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href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="style.css"&gt;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/head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css properties</a:t>
            </a:r>
            <a:endParaRPr/>
          </a:p>
        </p:txBody>
      </p:sp>
      <p:sp>
        <p:nvSpPr>
          <p:cNvPr id="182" name="Shape 18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Bot -Node Basics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1" type="subTitle"/>
          </p:nvPr>
        </p:nvSpPr>
        <p:spPr>
          <a:xfrm>
            <a:off x="311700" y="2654950"/>
            <a:ext cx="4188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background-color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background-image: url("test.png");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Borders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Margin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padding </a:t>
            </a:r>
            <a:endParaRPr sz="1800"/>
          </a:p>
        </p:txBody>
      </p:sp>
      <p:sp>
        <p:nvSpPr>
          <p:cNvPr id="189" name="Shape 189"/>
          <p:cNvSpPr txBox="1"/>
          <p:nvPr/>
        </p:nvSpPr>
        <p:spPr>
          <a:xfrm>
            <a:off x="4131675" y="2057400"/>
            <a:ext cx="3711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width/height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</a:t>
            </a:r>
            <a:r>
              <a:rPr lang="en" sz="1800">
                <a:solidFill>
                  <a:schemeClr val="dk2"/>
                </a:solidFill>
              </a:rPr>
              <a:t>ox model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text-align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Disply type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Postions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</a:t>
            </a:r>
            <a:r>
              <a:rPr lang="en" sz="1800">
                <a:solidFill>
                  <a:schemeClr val="dk2"/>
                </a:solidFill>
              </a:rPr>
              <a:t>lo</a:t>
            </a:r>
            <a:r>
              <a:rPr lang="en" sz="1800">
                <a:solidFill>
                  <a:schemeClr val="dk2"/>
                </a:solidFill>
              </a:rPr>
              <a:t>at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shadows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ctrTitle"/>
          </p:nvPr>
        </p:nvSpPr>
        <p:spPr>
          <a:xfrm>
            <a:off x="311700" y="744575"/>
            <a:ext cx="8520600" cy="6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Shadows </a:t>
            </a:r>
            <a:endParaRPr/>
          </a:p>
        </p:txBody>
      </p:sp>
      <p:sp>
        <p:nvSpPr>
          <p:cNvPr id="195" name="Shape 195"/>
          <p:cNvSpPr txBox="1"/>
          <p:nvPr>
            <p:ph idx="1" type="subTitle"/>
          </p:nvPr>
        </p:nvSpPr>
        <p:spPr>
          <a:xfrm>
            <a:off x="653475" y="1632575"/>
            <a:ext cx="7725900" cy="23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shadows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color: white;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text-shadow: 2px 2px 4px #000000;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Box-Shadows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1" type="subTitle"/>
          </p:nvPr>
        </p:nvSpPr>
        <p:spPr>
          <a:xfrm>
            <a:off x="311700" y="1824075"/>
            <a:ext cx="8520600" cy="33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div {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width: 300px;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height: 100px;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padding: 15px;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background-color: red;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box-shadow: 10px 10px;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</a:t>
            </a:r>
            <a:endParaRPr/>
          </a:p>
        </p:txBody>
      </p:sp>
      <p:sp>
        <p:nvSpPr>
          <p:cNvPr id="207" name="Shape 20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Jquery ?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Jquery </a:t>
            </a:r>
            <a:endParaRPr/>
          </a:p>
        </p:txBody>
      </p:sp>
      <p:sp>
        <p:nvSpPr>
          <p:cNvPr id="213" name="Shape 2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="jquery-3.3.1.min.js"&gt;&lt;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/script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/head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="https://ajax.googleapis.com/ajax/libs/jquery/3.3.1/jquery.min.js"&gt;&lt;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/script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/head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Short test</a:t>
            </a:r>
            <a:endParaRPr b="1"/>
          </a:p>
        </p:txBody>
      </p:sp>
      <p:sp>
        <p:nvSpPr>
          <p:cNvPr id="219" name="Shape 2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$(document).ready(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alert(“jquery added”)</a:t>
            </a:r>
            <a:endParaRPr i="1"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</a:t>
            </a:r>
            <a:r>
              <a:rPr lang="en"/>
              <a:t>functions</a:t>
            </a:r>
            <a:r>
              <a:rPr lang="en"/>
              <a:t> </a:t>
            </a:r>
            <a:endParaRPr/>
          </a:p>
        </p:txBody>
      </p:sp>
      <p:sp>
        <p:nvSpPr>
          <p:cNvPr id="225" name="Shape 2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$(document).ready(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$(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"button"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).click(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$(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“.hide"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).hide();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ctrTitle"/>
          </p:nvPr>
        </p:nvSpPr>
        <p:spPr>
          <a:xfrm>
            <a:off x="248075" y="50900"/>
            <a:ext cx="8520600" cy="22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Events </a:t>
            </a:r>
            <a:endParaRPr/>
          </a:p>
        </p:txBody>
      </p:sp>
      <p:sp>
        <p:nvSpPr>
          <p:cNvPr id="231" name="Shape 2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Click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load/ready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m</a:t>
            </a:r>
            <a:r>
              <a:rPr lang="en"/>
              <a:t>ouseenter/</a:t>
            </a:r>
            <a:r>
              <a:rPr lang="en"/>
              <a:t>mouseleave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Change,focus,blur</a:t>
            </a:r>
            <a:endParaRPr/>
          </a:p>
          <a:p>
            <a:pPr indent="-406400" lvl="0" marL="45720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keypress</a:t>
            </a: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ctrTitle"/>
          </p:nvPr>
        </p:nvSpPr>
        <p:spPr>
          <a:xfrm>
            <a:off x="311700" y="284225"/>
            <a:ext cx="8520600" cy="8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Events </a:t>
            </a:r>
            <a:endParaRPr/>
          </a:p>
        </p:txBody>
      </p:sp>
      <p:sp>
        <p:nvSpPr>
          <p:cNvPr id="238" name="Shape 238"/>
          <p:cNvSpPr txBox="1"/>
          <p:nvPr>
            <p:ph idx="1" type="subTitle"/>
          </p:nvPr>
        </p:nvSpPr>
        <p:spPr>
          <a:xfrm>
            <a:off x="311700" y="1546225"/>
            <a:ext cx="8520600" cy="30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$(document).ready(function(){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$("p").click(function(){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$(this).hide();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});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});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ctrTitle"/>
          </p:nvPr>
        </p:nvSpPr>
        <p:spPr>
          <a:xfrm>
            <a:off x="311700" y="284225"/>
            <a:ext cx="8520600" cy="8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</a:t>
            </a:r>
            <a:endParaRPr/>
          </a:p>
        </p:txBody>
      </p:sp>
      <p:sp>
        <p:nvSpPr>
          <p:cNvPr id="244" name="Shape 244"/>
          <p:cNvSpPr txBox="1"/>
          <p:nvPr>
            <p:ph idx="1" type="subTitle"/>
          </p:nvPr>
        </p:nvSpPr>
        <p:spPr>
          <a:xfrm>
            <a:off x="311700" y="1546225"/>
            <a:ext cx="8520600" cy="30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$(document).ready(function(){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$("p").click(function(){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$(this).hide();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});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});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Fade </a:t>
            </a:r>
            <a:endParaRPr/>
          </a:p>
        </p:txBody>
      </p:sp>
      <p:sp>
        <p:nvSpPr>
          <p:cNvPr id="250" name="Shape 2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075" y="619000"/>
            <a:ext cx="7514800" cy="32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ctrTitle"/>
          </p:nvPr>
        </p:nvSpPr>
        <p:spPr>
          <a:xfrm>
            <a:off x="364733" y="-146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Animate</a:t>
            </a:r>
            <a:endParaRPr/>
          </a:p>
        </p:txBody>
      </p:sp>
      <p:sp>
        <p:nvSpPr>
          <p:cNvPr id="261" name="Shape 2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25" y="1959825"/>
            <a:ext cx="8520601" cy="29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Class &amp; remove </a:t>
            </a:r>
            <a:endParaRPr/>
          </a:p>
        </p:txBody>
      </p:sp>
      <p:sp>
        <p:nvSpPr>
          <p:cNvPr id="268" name="Shape 2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00" y="256725"/>
            <a:ext cx="8781075" cy="42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Appending Values </a:t>
            </a:r>
            <a:endParaRPr/>
          </a:p>
        </p:txBody>
      </p:sp>
      <p:sp>
        <p:nvSpPr>
          <p:cNvPr id="281" name="Shape 28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 Example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Chat Bot </a:t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Kabeer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50" y="0"/>
            <a:ext cx="88877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</a:t>
            </a:r>
            <a:endParaRPr/>
          </a:p>
        </p:txBody>
      </p:sp>
      <p:sp>
        <p:nvSpPr>
          <p:cNvPr id="292" name="Shape 29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Installation </a:t>
            </a:r>
            <a:endParaRPr/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49575"/>
            <a:ext cx="8839199" cy="1382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</a:t>
            </a:r>
            <a:r>
              <a:rPr lang="en"/>
              <a:t> vs Container fluid</a:t>
            </a:r>
            <a:endParaRPr/>
          </a:p>
        </p:txBody>
      </p:sp>
      <p:sp>
        <p:nvSpPr>
          <p:cNvPr id="304" name="Shape 30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ctrTitle"/>
          </p:nvPr>
        </p:nvSpPr>
        <p:spPr>
          <a:xfrm>
            <a:off x="311700" y="252425"/>
            <a:ext cx="8520600" cy="15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grids </a:t>
            </a:r>
            <a:endParaRPr/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663" y="2600125"/>
            <a:ext cx="532447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tables </a:t>
            </a:r>
            <a:endParaRPr/>
          </a:p>
        </p:txBody>
      </p:sp>
      <p:sp>
        <p:nvSpPr>
          <p:cNvPr id="316" name="Shape 3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Gallary </a:t>
            </a:r>
            <a:endParaRPr/>
          </a:p>
        </p:txBody>
      </p:sp>
      <p:sp>
        <p:nvSpPr>
          <p:cNvPr id="322" name="Shape 3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Alerts</a:t>
            </a:r>
            <a:endParaRPr/>
          </a:p>
        </p:txBody>
      </p:sp>
      <p:sp>
        <p:nvSpPr>
          <p:cNvPr id="328" name="Shape 3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ctrTitle"/>
          </p:nvPr>
        </p:nvSpPr>
        <p:spPr>
          <a:xfrm>
            <a:off x="354125" y="1209300"/>
            <a:ext cx="8520600" cy="27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Modals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Sliders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Collapse </a:t>
            </a:r>
            <a:endParaRPr/>
          </a:p>
        </p:txBody>
      </p:sp>
      <p:sp>
        <p:nvSpPr>
          <p:cNvPr id="334" name="Shape 3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theme</a:t>
            </a:r>
            <a:endParaRPr/>
          </a:p>
        </p:txBody>
      </p:sp>
      <p:sp>
        <p:nvSpPr>
          <p:cNvPr id="340" name="Shape 3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Wordpress</a:t>
            </a:r>
            <a:endParaRPr/>
          </a:p>
        </p:txBody>
      </p:sp>
      <p:sp>
        <p:nvSpPr>
          <p:cNvPr id="346" name="Shape 3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  <p:sp>
        <p:nvSpPr>
          <p:cNvPr id="352" name="Shape 3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kabeeraamiri@gmail.com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+91-9003039766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11700" y="103925"/>
            <a:ext cx="8520600" cy="16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438975" y="1673500"/>
            <a:ext cx="8520600" cy="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Website- Basics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web site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site -Wordpress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</a:t>
            </a:r>
            <a:endParaRPr/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introduction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311700" y="248975"/>
            <a:ext cx="8634000" cy="4072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Html - Basic tags  -sheet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Head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Header ,footer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body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</a:t>
            </a:r>
            <a:r>
              <a:rPr lang="en" sz="1800"/>
              <a:t>paragraphs</a:t>
            </a:r>
            <a:r>
              <a:rPr lang="en" sz="1800"/>
              <a:t>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Bold ,strong content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h1-h6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Link tags - &lt;a&gt; -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Adding images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Order list .un-ordered list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Iframe -content loading  -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iframe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i="1"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"&gt;&lt;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/iframe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</a:t>
            </a:r>
            <a:endParaRPr/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="image.jpg"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alt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="my image"&gt;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