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sio.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kabeeraamiri@gmail.co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Web-development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015675" y="3905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="image.jpg"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 image"&gt;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11700" y="248975"/>
            <a:ext cx="8634000" cy="4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Html - Basic tags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 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&lt;video width="400" controls&gt;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&lt;source src="video.mp4" type="video/mp4"&gt;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&lt;/video&gt;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Audio 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&lt;audio controls&gt;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&lt;source src="filename.mp3" type="audio/mpeg"&gt;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&lt;/audio&gt;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 youtube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&lt;iframe width="854" height="480" src="https://www.youtube.com/embed/IRFcVvahCWQ"  &gt;&lt;/iframe&gt;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311700" y="612975"/>
            <a:ext cx="8520600" cy="11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User input -text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311700" y="2774300"/>
            <a:ext cx="85206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Inputs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354133" y="55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Downs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311700" y="2331025"/>
            <a:ext cx="8520600" cy="23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&lt;select name="names"&gt;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&lt;option value="user1"&gt;user1&lt;/option&gt;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&lt;option value="user2"&gt;user2&lt;/option&gt;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&lt;/select&gt;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16258" y="161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Text-area  &amp; email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11700" y="2458275"/>
            <a:ext cx="85206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="message"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huge message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/textarea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 &amp; Range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="button"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am a button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type="range"  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&amp; password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&lt;input type="date"  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&lt;input type="password"  &gt;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SASIO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Training perfectly crafted for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id and class &amp; Selectors?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491983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Inernal Style sheets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background-color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 &lt;/style&gt;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="text/css"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="style.css"&gt;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css properties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Bot -Node Basics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1"/>
          </p:nvPr>
        </p:nvSpPr>
        <p:spPr>
          <a:xfrm>
            <a:off x="311700" y="2654950"/>
            <a:ext cx="418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background-color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background-image: url("test.png");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Borders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Margin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padding </a:t>
            </a:r>
            <a:endParaRPr sz="1800"/>
          </a:p>
        </p:txBody>
      </p:sp>
      <p:sp>
        <p:nvSpPr>
          <p:cNvPr id="189" name="Shape 189"/>
          <p:cNvSpPr txBox="1"/>
          <p:nvPr/>
        </p:nvSpPr>
        <p:spPr>
          <a:xfrm>
            <a:off x="4131675" y="2057400"/>
            <a:ext cx="3711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width/height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box model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text-align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Disply type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Postions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float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shadows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Shadows 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653475" y="1632575"/>
            <a:ext cx="77259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shadows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h1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color: white;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text-shadow: 2px 2px 4px #000000;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Box-Shadows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11700" y="1824075"/>
            <a:ext cx="8520600" cy="33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{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width: 300px;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height: 100px;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padding: 15px;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background-color: red;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box-shadow: 10px 10px;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Jquery ?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Jquery 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="jquery-3.3.1.min.js"&gt;&lt;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="https://ajax.googleapis.com/ajax/libs/jquery/3.3.1/jquery.min.js"&gt;&lt;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Short test</a:t>
            </a:r>
            <a:endParaRPr b="1"/>
          </a:p>
        </p:txBody>
      </p:sp>
      <p:sp>
        <p:nvSpPr>
          <p:cNvPr id="219" name="Shape 2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alert(“jquery added”)</a:t>
            </a:r>
            <a:endParaRPr sz="1200" i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5" y="220025"/>
            <a:ext cx="8849150" cy="4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“.hide"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).hide();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ctrTitle"/>
          </p:nvPr>
        </p:nvSpPr>
        <p:spPr>
          <a:xfrm>
            <a:off x="248075" y="50900"/>
            <a:ext cx="8520600" cy="2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Events </a:t>
            </a: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Click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load/ready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mouseenter/mouseleave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Change,focus,blur</a:t>
            </a:r>
            <a:endParaRPr/>
          </a:p>
          <a:p>
            <a:pPr marL="457200" lvl="0" indent="-40640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keypress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ctrTitle"/>
          </p:nvPr>
        </p:nvSpPr>
        <p:spPr>
          <a:xfrm>
            <a:off x="311700" y="284225"/>
            <a:ext cx="8520600" cy="8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Events 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ubTitle" idx="1"/>
          </p:nvPr>
        </p:nvSpPr>
        <p:spPr>
          <a:xfrm>
            <a:off x="311700" y="1546225"/>
            <a:ext cx="8520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$(document).ready(function(){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$("p").click(function(){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$(this).hide();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311700" y="284225"/>
            <a:ext cx="8520600" cy="8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</a:t>
            </a: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311700" y="1546225"/>
            <a:ext cx="8520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$(document).ready(function(){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$("p").click(function(){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$(this).hide();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});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Fade 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75" y="619000"/>
            <a:ext cx="7514800" cy="32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364733" y="-146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</a:t>
            </a: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25" y="1959825"/>
            <a:ext cx="8520601" cy="29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Class &amp; remove 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0" y="256725"/>
            <a:ext cx="8781075" cy="42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Appending Values 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Example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Installation </a:t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8839199" cy="138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vs Container fluid</a:t>
            </a: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311700" y="252425"/>
            <a:ext cx="85206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grids </a:t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663" y="2600125"/>
            <a:ext cx="53244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tables 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Gallary </a:t>
            </a: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</a:t>
            </a: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354125" y="1209300"/>
            <a:ext cx="8520600" cy="27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Sliders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Collapse 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theme</a:t>
            </a: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Chat Bot 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Kabeer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" y="0"/>
            <a:ext cx="88877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Wordpress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sasio.in</a:t>
            </a: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marL="0" lvl="0" indent="0"/>
            <a:r>
              <a:rPr lang="en-US" u="sng" dirty="0" smtClean="0">
                <a:solidFill>
                  <a:schemeClr val="hlink"/>
                </a:solidFill>
                <a:hlinkClick r:id="rId3"/>
              </a:rPr>
              <a:t>mustafa0528@gmail.com</a:t>
            </a:r>
          </a:p>
          <a:p>
            <a:pPr marL="0" lvl="0" indent="0"/>
            <a:endParaRPr lang="en" u="sng" dirty="0" smtClean="0">
              <a:solidFill>
                <a:schemeClr val="hlink"/>
              </a:solidFill>
              <a:hlinkClick r:id="rId3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kabeeraamiri@gmail.com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+91-9003039766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0" y="103925"/>
            <a:ext cx="85206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38975" y="1673500"/>
            <a:ext cx="85206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Website- Basics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web site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site -Wordpress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introduction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11700" y="248975"/>
            <a:ext cx="8634000" cy="4072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Html - Basic tags  -sheet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Header ,footer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paragraphs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Bold ,strong content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h1-h6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tags - &lt;a&gt; -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images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list .un-ordered list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Iframe -content loading  -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 i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PresentationFormat>On-screen Show (16:9)</PresentationFormat>
  <Paragraphs>181</Paragraphs>
  <Slides>52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Simple Light</vt:lpstr>
      <vt:lpstr>Web-development Basics </vt:lpstr>
      <vt:lpstr>SASIO Training perfectly crafted for you!   </vt:lpstr>
      <vt:lpstr>Slide 3</vt:lpstr>
      <vt:lpstr>Slide 4</vt:lpstr>
      <vt:lpstr>Building Chat Bot </vt:lpstr>
      <vt:lpstr> </vt:lpstr>
      <vt:lpstr>Agenda</vt:lpstr>
      <vt:lpstr>HTML </vt:lpstr>
      <vt:lpstr>   </vt:lpstr>
      <vt:lpstr>Images </vt:lpstr>
      <vt:lpstr>   </vt:lpstr>
      <vt:lpstr>Embed youtube</vt:lpstr>
      <vt:lpstr>Get User input -text</vt:lpstr>
      <vt:lpstr>Drop Downs</vt:lpstr>
      <vt:lpstr>Text-area  &amp; email</vt:lpstr>
      <vt:lpstr>Buttons &amp; Range </vt:lpstr>
      <vt:lpstr>Date &amp; password</vt:lpstr>
      <vt:lpstr>Slide 18</vt:lpstr>
      <vt:lpstr>CSS</vt:lpstr>
      <vt:lpstr>What id and class &amp; Selectors? </vt:lpstr>
      <vt:lpstr>Inernal Style sheets</vt:lpstr>
      <vt:lpstr>External </vt:lpstr>
      <vt:lpstr>Important css properties</vt:lpstr>
      <vt:lpstr>Chat Bot -Node Basics  </vt:lpstr>
      <vt:lpstr>Shadows </vt:lpstr>
      <vt:lpstr>Box-Shadows  </vt:lpstr>
      <vt:lpstr>Jquery</vt:lpstr>
      <vt:lpstr>Installing Jquery </vt:lpstr>
      <vt:lpstr>Short test</vt:lpstr>
      <vt:lpstr>Basic functions </vt:lpstr>
      <vt:lpstr>Jquery Events </vt:lpstr>
      <vt:lpstr>Testing Events </vt:lpstr>
      <vt:lpstr>Properties </vt:lpstr>
      <vt:lpstr>Fade </vt:lpstr>
      <vt:lpstr>Slide 35</vt:lpstr>
      <vt:lpstr>Animate</vt:lpstr>
      <vt:lpstr>Add Class &amp; remove </vt:lpstr>
      <vt:lpstr>Slide 38</vt:lpstr>
      <vt:lpstr>Jquery Appending Values </vt:lpstr>
      <vt:lpstr>Append Example </vt:lpstr>
      <vt:lpstr>Bootstrap </vt:lpstr>
      <vt:lpstr>Installation </vt:lpstr>
      <vt:lpstr>Container vs Container fluid</vt:lpstr>
      <vt:lpstr>Bootstrap grids </vt:lpstr>
      <vt:lpstr>Bootstrap tables </vt:lpstr>
      <vt:lpstr>Gallary </vt:lpstr>
      <vt:lpstr>Alerts</vt:lpstr>
      <vt:lpstr>Modals  Filters  Sliders  Collapse </vt:lpstr>
      <vt:lpstr>Full theme</vt:lpstr>
      <vt:lpstr>Dynamic Wordpress</vt:lpstr>
      <vt:lpstr>Thank You 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Web-development Basics </dc:title>
  <cp:lastModifiedBy>admin</cp:lastModifiedBy>
  <cp:revision>1</cp:revision>
  <dcterms:modified xsi:type="dcterms:W3CDTF">2018-04-21T03:20:04Z</dcterms:modified>
</cp:coreProperties>
</file>