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56" r:id="rId2"/>
    <p:sldId id="351" r:id="rId3"/>
    <p:sldId id="298" r:id="rId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745"/>
    <a:srgbClr val="00FFFF"/>
    <a:srgbClr val="93FFB7"/>
    <a:srgbClr val="37DBFF"/>
    <a:srgbClr val="FFFFFF"/>
    <a:srgbClr val="EAFAFF"/>
    <a:srgbClr val="66FF99"/>
    <a:srgbClr val="002333"/>
    <a:srgbClr val="00FF8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6274" autoAdjust="0"/>
  </p:normalViewPr>
  <p:slideViewPr>
    <p:cSldViewPr snapToGrid="0">
      <p:cViewPr varScale="1">
        <p:scale>
          <a:sx n="55" d="100"/>
          <a:sy n="55" d="100"/>
        </p:scale>
        <p:origin x="6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C618-4091-467C-A02A-87FDD8D78515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FCED-5DC5-41DA-B2E7-0D6B78A3E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2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1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341" y="3186020"/>
            <a:ext cx="18288000" cy="4775200"/>
          </a:xfrm>
        </p:spPr>
        <p:txBody>
          <a:bodyPr anchor="b"/>
          <a:lstStyle>
            <a:lvl1pPr algn="ctr"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9341" y="8145370"/>
            <a:ext cx="18288000" cy="3311524"/>
          </a:xfrm>
        </p:spPr>
        <p:txBody>
          <a:bodyPr/>
          <a:lstStyle>
            <a:lvl1pPr marL="0" indent="0" algn="ctr">
              <a:buNone/>
              <a:defRPr sz="4680">
                <a:latin typeface="Raleway Light" pitchFamily="2" charset="0"/>
              </a:defRPr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solidFill>
            <a:srgbClr val="93FFB7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Raleway Light" pitchFamily="2" charset="0"/>
              </a:defRPr>
            </a:lvl1pPr>
            <a:lvl2pPr>
              <a:lnSpc>
                <a:spcPct val="150000"/>
              </a:lnSpc>
              <a:defRPr>
                <a:latin typeface="Raleway Light" pitchFamily="2" charset="0"/>
              </a:defRPr>
            </a:lvl2pPr>
            <a:lvl3pPr>
              <a:lnSpc>
                <a:spcPct val="150000"/>
              </a:lnSpc>
              <a:defRPr>
                <a:latin typeface="Raleway Light" pitchFamily="2" charset="0"/>
              </a:defRPr>
            </a:lvl3pPr>
            <a:lvl4pPr>
              <a:lnSpc>
                <a:spcPct val="150000"/>
              </a:lnSpc>
              <a:defRPr>
                <a:latin typeface="Raleway Light" pitchFamily="2" charset="0"/>
              </a:defRPr>
            </a:lvl4pPr>
            <a:lvl5pPr>
              <a:lnSpc>
                <a:spcPct val="150000"/>
              </a:lnSpc>
              <a:defRPr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384000" cy="2339788"/>
          </a:xfrm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978897"/>
            <a:ext cx="23011021" cy="93923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Helvetica Light" panose="020B0500000000000000" pitchFamily="34" charset="0"/>
              </a:defRPr>
            </a:lvl1pPr>
            <a:lvl2pPr>
              <a:lnSpc>
                <a:spcPct val="150000"/>
              </a:lnSpc>
              <a:defRPr>
                <a:latin typeface="Helvetica Light" panose="020B0500000000000000" pitchFamily="34" charset="0"/>
              </a:defRPr>
            </a:lvl2pPr>
            <a:lvl3pPr>
              <a:lnSpc>
                <a:spcPct val="150000"/>
              </a:lnSpc>
              <a:defRPr>
                <a:latin typeface="Helvetica Light" panose="020B0500000000000000" pitchFamily="34" charset="0"/>
              </a:defRPr>
            </a:lvl3pPr>
            <a:lvl4pPr>
              <a:lnSpc>
                <a:spcPct val="150000"/>
              </a:lnSpc>
              <a:defRPr>
                <a:latin typeface="Helvetica Light" panose="020B0500000000000000" pitchFamily="34" charset="0"/>
              </a:defRPr>
            </a:lvl4pPr>
            <a:lvl5pPr>
              <a:lnSpc>
                <a:spcPct val="150000"/>
              </a:lnSpc>
              <a:defRPr>
                <a:latin typeface="Helvetica Light" panose="020B0500000000000000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DA126-E72B-470A-84BD-34BB6D3C1CD1}"/>
              </a:ext>
            </a:extLst>
          </p:cNvPr>
          <p:cNvGrpSpPr/>
          <p:nvPr userDrawn="1"/>
        </p:nvGrpSpPr>
        <p:grpSpPr>
          <a:xfrm>
            <a:off x="-744" y="2232025"/>
            <a:ext cx="24384744" cy="107763"/>
            <a:chOff x="-744" y="2232025"/>
            <a:chExt cx="24384744" cy="1077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DC4139-0949-4B65-84C0-4EB72D2231A6}"/>
                </a:ext>
              </a:extLst>
            </p:cNvPr>
            <p:cNvSpPr/>
            <p:nvPr userDrawn="1"/>
          </p:nvSpPr>
          <p:spPr>
            <a:xfrm>
              <a:off x="0" y="2286000"/>
              <a:ext cx="24384000" cy="53788"/>
            </a:xfrm>
            <a:prstGeom prst="rect">
              <a:avLst/>
            </a:prstGeom>
            <a:solidFill>
              <a:srgbClr val="00F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94E280-A7D6-4999-A807-E555BBBA898F}"/>
                </a:ext>
              </a:extLst>
            </p:cNvPr>
            <p:cNvSpPr/>
            <p:nvPr userDrawn="1"/>
          </p:nvSpPr>
          <p:spPr>
            <a:xfrm>
              <a:off x="-744" y="2232025"/>
              <a:ext cx="24384000" cy="53788"/>
            </a:xfrm>
            <a:prstGeom prst="rect">
              <a:avLst/>
            </a:prstGeom>
            <a:solidFill>
              <a:srgbClr val="002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54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00FF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1" y="3419479"/>
            <a:ext cx="21031200" cy="5705474"/>
          </a:xfrm>
        </p:spPr>
        <p:txBody>
          <a:bodyPr anchor="b"/>
          <a:lstStyle>
            <a:lvl1pPr>
              <a:defRPr sz="11700">
                <a:latin typeface="Raleway Black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1" y="9178929"/>
            <a:ext cx="2103120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datascienceanywhere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3727-DB1C-4FD7-A3E7-C334FCD70169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6129-AFB9-490D-AB91-E060F9DE1838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Graphic 8">
            <a:hlinkClick r:id="rId17"/>
            <a:extLst>
              <a:ext uri="{FF2B5EF4-FFF2-40B4-BE49-F238E27FC236}">
                <a16:creationId xmlns:a16="http://schemas.microsoft.com/office/drawing/2014/main" id="{6000CE7C-1AC4-42D4-B943-4540B3694E0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726525" y="12737294"/>
            <a:ext cx="2657475" cy="9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5" r:id="rId4"/>
    <p:sldLayoutId id="214748367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Rounded" pitchFamily="50" charset="0"/>
              </a:rPr>
              <a:t>&gt; </a:t>
            </a:r>
            <a:r>
              <a:rPr lang="en-US" sz="9800" dirty="0">
                <a:latin typeface="Helvetica Rounded" pitchFamily="50" charset="0"/>
              </a:rPr>
              <a:t>Convolutional Neural Network</a:t>
            </a:r>
            <a:endParaRPr lang="en-IN" dirty="0">
              <a:latin typeface="Helvetica Rounded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963" y="9178929"/>
            <a:ext cx="19452937" cy="30003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Architecture</a:t>
            </a:r>
            <a:endParaRPr lang="en-IN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6">
            <a:extLst>
              <a:ext uri="{FF2B5EF4-FFF2-40B4-BE49-F238E27FC236}">
                <a16:creationId xmlns:a16="http://schemas.microsoft.com/office/drawing/2014/main" id="{E1C91476-9DFD-4AFE-9A6B-4D692A49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367" y="2461055"/>
            <a:ext cx="19512393" cy="93923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/>
              <a:t>Stride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600" b="1" dirty="0"/>
              <a:t>Padding =“same”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3D235-5459-4645-9E3E-69558B5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00FBE-414E-44F7-981D-242E283A134E}"/>
              </a:ext>
            </a:extLst>
          </p:cNvPr>
          <p:cNvSpPr/>
          <p:nvPr/>
        </p:nvSpPr>
        <p:spPr>
          <a:xfrm>
            <a:off x="2891097" y="7165571"/>
            <a:ext cx="2011680" cy="20116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100 x 100 x3</a:t>
            </a:r>
            <a:endParaRPr lang="en-IN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5B2D2-4307-45D5-A530-8090AB9BD7FB}"/>
              </a:ext>
            </a:extLst>
          </p:cNvPr>
          <p:cNvGrpSpPr/>
          <p:nvPr/>
        </p:nvGrpSpPr>
        <p:grpSpPr>
          <a:xfrm rot="16200000">
            <a:off x="4798522" y="7406811"/>
            <a:ext cx="3762895" cy="1529196"/>
            <a:chOff x="8429106" y="6366511"/>
            <a:chExt cx="3762895" cy="15291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A00D93-9605-41E6-BE0D-56941AC941FB}"/>
                </a:ext>
              </a:extLst>
            </p:cNvPr>
            <p:cNvSpPr/>
            <p:nvPr/>
          </p:nvSpPr>
          <p:spPr>
            <a:xfrm>
              <a:off x="8429107" y="6366511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</a:rPr>
                <a:t>3x3 conv, 16</a:t>
              </a:r>
              <a:endParaRPr lang="en-IN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112FA0-BD49-4328-BF4F-05E8AEDC18B0}"/>
                </a:ext>
              </a:extLst>
            </p:cNvPr>
            <p:cNvSpPr/>
            <p:nvPr/>
          </p:nvSpPr>
          <p:spPr>
            <a:xfrm>
              <a:off x="8429106" y="7179773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tx1"/>
                  </a:solidFill>
                  <a:latin typeface="Helvetica" pitchFamily="2" charset="0"/>
                </a:rPr>
                <a:t>relu</a:t>
              </a:r>
              <a:endParaRPr lang="en-IN" sz="3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A23B23-5BD3-45D9-AD7A-2ADCCA810DA0}"/>
              </a:ext>
            </a:extLst>
          </p:cNvPr>
          <p:cNvCxnSpPr/>
          <p:nvPr/>
        </p:nvCxnSpPr>
        <p:spPr>
          <a:xfrm>
            <a:off x="5233816" y="8171407"/>
            <a:ext cx="68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5AAB9F-6C2D-4C97-B764-218A95E338C6}"/>
              </a:ext>
            </a:extLst>
          </p:cNvPr>
          <p:cNvCxnSpPr>
            <a:cxnSpLocks/>
          </p:cNvCxnSpPr>
          <p:nvPr/>
        </p:nvCxnSpPr>
        <p:spPr>
          <a:xfrm>
            <a:off x="7444568" y="8149235"/>
            <a:ext cx="1450050" cy="22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86A775-9C1E-42DA-BE92-1CDC6060CE07}"/>
              </a:ext>
            </a:extLst>
          </p:cNvPr>
          <p:cNvSpPr txBox="1"/>
          <p:nvPr/>
        </p:nvSpPr>
        <p:spPr>
          <a:xfrm rot="16200000">
            <a:off x="7648182" y="7903123"/>
            <a:ext cx="10246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pool/2</a:t>
            </a:r>
            <a:endParaRPr lang="en-IN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A6A30-0D75-42D3-9663-4A583A1B8B6A}"/>
              </a:ext>
            </a:extLst>
          </p:cNvPr>
          <p:cNvGrpSpPr/>
          <p:nvPr/>
        </p:nvGrpSpPr>
        <p:grpSpPr>
          <a:xfrm rot="16200000">
            <a:off x="7952943" y="7406812"/>
            <a:ext cx="3762895" cy="1529196"/>
            <a:chOff x="8429106" y="6366511"/>
            <a:chExt cx="3762895" cy="152919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6EFEE2-CF86-4478-9962-DD9E3B4A2708}"/>
                </a:ext>
              </a:extLst>
            </p:cNvPr>
            <p:cNvSpPr/>
            <p:nvPr/>
          </p:nvSpPr>
          <p:spPr>
            <a:xfrm>
              <a:off x="8429107" y="6366511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</a:rPr>
                <a:t>3x3 conv, 32</a:t>
              </a:r>
              <a:endParaRPr lang="en-IN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EADF2DA-023D-471E-8CFA-36462933D36A}"/>
                </a:ext>
              </a:extLst>
            </p:cNvPr>
            <p:cNvSpPr/>
            <p:nvPr/>
          </p:nvSpPr>
          <p:spPr>
            <a:xfrm>
              <a:off x="8429106" y="7179773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tx1"/>
                  </a:solidFill>
                  <a:latin typeface="Helvetica" pitchFamily="2" charset="0"/>
                </a:rPr>
                <a:t>relu</a:t>
              </a:r>
              <a:endParaRPr lang="en-IN" sz="3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AE5D5-5627-4D3B-9ECC-09E8957DE89B}"/>
              </a:ext>
            </a:extLst>
          </p:cNvPr>
          <p:cNvCxnSpPr>
            <a:cxnSpLocks/>
          </p:cNvCxnSpPr>
          <p:nvPr/>
        </p:nvCxnSpPr>
        <p:spPr>
          <a:xfrm>
            <a:off x="10647653" y="8186686"/>
            <a:ext cx="1450050" cy="22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E9F070-EE6A-4396-AAC0-9FAAD1E9EBDA}"/>
              </a:ext>
            </a:extLst>
          </p:cNvPr>
          <p:cNvSpPr txBox="1"/>
          <p:nvPr/>
        </p:nvSpPr>
        <p:spPr>
          <a:xfrm rot="16200000">
            <a:off x="10818425" y="7929488"/>
            <a:ext cx="10246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pool/2</a:t>
            </a:r>
            <a:endParaRPr lang="en-IN" sz="2400" dirty="0"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507EC-927E-48A4-A066-C47C3EBD7C68}"/>
              </a:ext>
            </a:extLst>
          </p:cNvPr>
          <p:cNvSpPr txBox="1"/>
          <p:nvPr/>
        </p:nvSpPr>
        <p:spPr>
          <a:xfrm>
            <a:off x="4971599" y="10297129"/>
            <a:ext cx="14173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size: 100</a:t>
            </a:r>
            <a:endParaRPr lang="en-IN" sz="2400" dirty="0">
              <a:latin typeface="Helvetic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9617C-7E5F-4E88-950F-B8962A35B2EC}"/>
              </a:ext>
            </a:extLst>
          </p:cNvPr>
          <p:cNvSpPr txBox="1"/>
          <p:nvPr/>
        </p:nvSpPr>
        <p:spPr>
          <a:xfrm>
            <a:off x="8254657" y="10301080"/>
            <a:ext cx="12458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size: 50</a:t>
            </a:r>
            <a:endParaRPr lang="en-IN" sz="2400" dirty="0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8C228A-F8FE-4DA0-B11C-4BCFA7052D33}"/>
              </a:ext>
            </a:extLst>
          </p:cNvPr>
          <p:cNvGrpSpPr/>
          <p:nvPr/>
        </p:nvGrpSpPr>
        <p:grpSpPr>
          <a:xfrm rot="16200000">
            <a:off x="11063022" y="7406812"/>
            <a:ext cx="3762895" cy="1529196"/>
            <a:chOff x="8429106" y="6366511"/>
            <a:chExt cx="3762895" cy="152919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FA48C20-0BB8-49A9-A2E0-1F75AC795FF3}"/>
                </a:ext>
              </a:extLst>
            </p:cNvPr>
            <p:cNvSpPr/>
            <p:nvPr/>
          </p:nvSpPr>
          <p:spPr>
            <a:xfrm>
              <a:off x="8429107" y="6366511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</a:rPr>
                <a:t>3x3 conv, 64</a:t>
              </a:r>
              <a:endParaRPr lang="en-IN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B844268-B8C1-4189-942F-69AB4DEAF9B7}"/>
                </a:ext>
              </a:extLst>
            </p:cNvPr>
            <p:cNvSpPr/>
            <p:nvPr/>
          </p:nvSpPr>
          <p:spPr>
            <a:xfrm>
              <a:off x="8429106" y="7179773"/>
              <a:ext cx="3762894" cy="715934"/>
            </a:xfrm>
            <a:prstGeom prst="roundRect">
              <a:avLst/>
            </a:prstGeom>
            <a:solidFill>
              <a:srgbClr val="EAFAFF"/>
            </a:solidFill>
            <a:ln>
              <a:solidFill>
                <a:srgbClr val="37D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tx1"/>
                  </a:solidFill>
                  <a:latin typeface="Helvetica" pitchFamily="2" charset="0"/>
                </a:rPr>
                <a:t>relu</a:t>
              </a:r>
              <a:endParaRPr lang="en-IN" sz="3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F5FED-BF40-4586-B969-59F0FA5BFAA3}"/>
              </a:ext>
            </a:extLst>
          </p:cNvPr>
          <p:cNvCxnSpPr>
            <a:cxnSpLocks/>
          </p:cNvCxnSpPr>
          <p:nvPr/>
        </p:nvCxnSpPr>
        <p:spPr>
          <a:xfrm>
            <a:off x="13757732" y="8186686"/>
            <a:ext cx="1450050" cy="22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FA27A7-D840-44CC-A7CF-462CBB0FFC31}"/>
              </a:ext>
            </a:extLst>
          </p:cNvPr>
          <p:cNvSpPr txBox="1"/>
          <p:nvPr/>
        </p:nvSpPr>
        <p:spPr>
          <a:xfrm>
            <a:off x="11419409" y="10277753"/>
            <a:ext cx="12458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size: 25</a:t>
            </a:r>
            <a:endParaRPr lang="en-IN" sz="2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9A59FF-526E-46C6-9F12-0D174E44DE85}"/>
              </a:ext>
            </a:extLst>
          </p:cNvPr>
          <p:cNvSpPr txBox="1"/>
          <p:nvPr/>
        </p:nvSpPr>
        <p:spPr>
          <a:xfrm rot="16200000">
            <a:off x="13962930" y="7929489"/>
            <a:ext cx="10246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pool/2</a:t>
            </a:r>
            <a:endParaRPr lang="en-IN" sz="2400" dirty="0">
              <a:latin typeface="Helvetica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CDFF65-B7B9-460B-82D5-8E023A1FE958}"/>
              </a:ext>
            </a:extLst>
          </p:cNvPr>
          <p:cNvGrpSpPr/>
          <p:nvPr/>
        </p:nvGrpSpPr>
        <p:grpSpPr>
          <a:xfrm rot="16200000">
            <a:off x="16454915" y="7073121"/>
            <a:ext cx="3773978" cy="2296816"/>
            <a:chOff x="8429107" y="6366511"/>
            <a:chExt cx="3773978" cy="2296816"/>
          </a:xfrm>
          <a:solidFill>
            <a:srgbClr val="93FFB7"/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96DBC01-DEC4-4390-AA63-14DA9A6CEFB1}"/>
                </a:ext>
              </a:extLst>
            </p:cNvPr>
            <p:cNvSpPr/>
            <p:nvPr/>
          </p:nvSpPr>
          <p:spPr>
            <a:xfrm>
              <a:off x="8429107" y="6366511"/>
              <a:ext cx="3762894" cy="715934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</a:rPr>
                <a:t>fc 192, </a:t>
              </a:r>
              <a:r>
                <a:rPr lang="en-US" sz="3200" dirty="0" err="1">
                  <a:solidFill>
                    <a:schemeClr val="tx1"/>
                  </a:solidFill>
                  <a:latin typeface="Helvetica" pitchFamily="2" charset="0"/>
                </a:rPr>
                <a:t>relu</a:t>
              </a:r>
              <a:endParaRPr lang="en-IN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22CBDE0-DF67-48D2-B03E-7A45A104D70E}"/>
                </a:ext>
              </a:extLst>
            </p:cNvPr>
            <p:cNvSpPr/>
            <p:nvPr/>
          </p:nvSpPr>
          <p:spPr>
            <a:xfrm>
              <a:off x="8440191" y="7947393"/>
              <a:ext cx="3762894" cy="715934"/>
            </a:xfrm>
            <a:prstGeom prst="round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</a:rPr>
                <a:t>fc 28, </a:t>
              </a:r>
              <a:r>
                <a:rPr lang="en-US" sz="3200" dirty="0" err="1">
                  <a:solidFill>
                    <a:schemeClr val="tx1"/>
                  </a:solidFill>
                  <a:latin typeface="Helvetica" pitchFamily="2" charset="0"/>
                </a:rPr>
                <a:t>relu</a:t>
              </a:r>
              <a:endParaRPr lang="en-IN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30E10F-8B5D-4FFE-AFF3-B30C4BDEB242}"/>
              </a:ext>
            </a:extLst>
          </p:cNvPr>
          <p:cNvCxnSpPr/>
          <p:nvPr/>
        </p:nvCxnSpPr>
        <p:spPr>
          <a:xfrm>
            <a:off x="18042947" y="8238158"/>
            <a:ext cx="68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2292CBB-5CF3-4460-A4ED-90DF12DBC7DC}"/>
              </a:ext>
            </a:extLst>
          </p:cNvPr>
          <p:cNvSpPr/>
          <p:nvPr/>
        </p:nvSpPr>
        <p:spPr>
          <a:xfrm>
            <a:off x="20589434" y="7837193"/>
            <a:ext cx="2755633" cy="715934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itchFamily="2" charset="0"/>
              </a:rPr>
              <a:t>fc 4, sigmoid</a:t>
            </a:r>
            <a:endParaRPr lang="en-IN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253A60-337C-4510-B678-5709E0E96BD0}"/>
              </a:ext>
            </a:extLst>
          </p:cNvPr>
          <p:cNvCxnSpPr/>
          <p:nvPr/>
        </p:nvCxnSpPr>
        <p:spPr>
          <a:xfrm>
            <a:off x="19608510" y="8247891"/>
            <a:ext cx="68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BCA2CA-793F-4EBD-BE82-C3B03A274F7B}"/>
                  </a:ext>
                </a:extLst>
              </p:cNvPr>
              <p:cNvSpPr txBox="1"/>
              <p:nvPr/>
            </p:nvSpPr>
            <p:spPr>
              <a:xfrm>
                <a:off x="441957" y="2465995"/>
                <a:ext cx="3701141" cy="2331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3200" dirty="0"/>
                  <a:t> </a:t>
                </a:r>
              </a:p>
              <a:p>
                <a:r>
                  <a:rPr lang="en-IN" sz="2000" b="1" dirty="0">
                    <a:latin typeface="Helvetica" pitchFamily="2" charset="0"/>
                  </a:rPr>
                  <a:t>where,</a:t>
                </a:r>
              </a:p>
              <a:p>
                <a:r>
                  <a:rPr lang="en-IN" sz="2000" dirty="0">
                    <a:latin typeface="Helvetica" pitchFamily="2" charset="0"/>
                  </a:rPr>
                  <a:t>N = Image Size</a:t>
                </a:r>
              </a:p>
              <a:p>
                <a:r>
                  <a:rPr lang="en-IN" sz="2000" dirty="0">
                    <a:latin typeface="Helvetica" pitchFamily="2" charset="0"/>
                  </a:rPr>
                  <a:t>F = Filter size</a:t>
                </a:r>
              </a:p>
              <a:p>
                <a:r>
                  <a:rPr lang="en-IN" sz="2000" dirty="0">
                    <a:latin typeface="Helvetica" pitchFamily="2" charset="0"/>
                  </a:rPr>
                  <a:t>P = padding size</a:t>
                </a:r>
              </a:p>
              <a:p>
                <a:r>
                  <a:rPr lang="en-IN" sz="2000" dirty="0">
                    <a:latin typeface="Helvetica" pitchFamily="2" charset="0"/>
                  </a:rPr>
                  <a:t>S = Stride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BCA2CA-793F-4EBD-BE82-C3B03A27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" y="2465995"/>
                <a:ext cx="3701141" cy="2331151"/>
              </a:xfrm>
              <a:prstGeom prst="rect">
                <a:avLst/>
              </a:prstGeom>
              <a:blipFill>
                <a:blip r:embed="rId2"/>
                <a:stretch>
                  <a:fillRect l="-1645" b="-3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1FD1AE3-641D-4EFE-BE74-8D5F4FDAB638}"/>
              </a:ext>
            </a:extLst>
          </p:cNvPr>
          <p:cNvSpPr txBox="1"/>
          <p:nvPr/>
        </p:nvSpPr>
        <p:spPr>
          <a:xfrm>
            <a:off x="14445832" y="10167082"/>
            <a:ext cx="12458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size: 12</a:t>
            </a:r>
            <a:endParaRPr lang="en-IN" sz="2400" dirty="0">
              <a:latin typeface="Helvetica" pitchFamily="2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9C09862-9909-4A73-AE94-9188D8A5E37B}"/>
              </a:ext>
            </a:extLst>
          </p:cNvPr>
          <p:cNvSpPr/>
          <p:nvPr/>
        </p:nvSpPr>
        <p:spPr>
          <a:xfrm rot="16200000">
            <a:off x="13953263" y="7802353"/>
            <a:ext cx="3762894" cy="715934"/>
          </a:xfrm>
          <a:prstGeom prst="roundRect">
            <a:avLst/>
          </a:prstGeom>
          <a:solidFill>
            <a:srgbClr val="00FFFF"/>
          </a:solidFill>
          <a:ln>
            <a:solidFill>
              <a:srgbClr val="37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itchFamily="2" charset="0"/>
              </a:rPr>
              <a:t>flatten</a:t>
            </a:r>
            <a:endParaRPr lang="en-IN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5FDEC3-799C-4F38-BBCB-58BD27CEC69E}"/>
              </a:ext>
            </a:extLst>
          </p:cNvPr>
          <p:cNvCxnSpPr/>
          <p:nvPr/>
        </p:nvCxnSpPr>
        <p:spPr>
          <a:xfrm>
            <a:off x="16300043" y="8221777"/>
            <a:ext cx="6815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C33-6AFF-4D04-B1EA-C9B150BA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Rounded" pitchFamily="50" charset="0"/>
              </a:rPr>
              <a:t>&gt; Python Script</a:t>
            </a:r>
            <a:endParaRPr lang="en-IN" dirty="0">
              <a:latin typeface="Helvetica Rounded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BD2D-61F6-4B93-9946-C1E1ADCB5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5652</TotalTime>
  <Words>92</Words>
  <Application>Microsoft Office PowerPoint</Application>
  <PresentationFormat>Custom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Helvetica Light</vt:lpstr>
      <vt:lpstr>Helvetica Rounded</vt:lpstr>
      <vt:lpstr>Raleway Black</vt:lpstr>
      <vt:lpstr>Raleway Light</vt:lpstr>
      <vt:lpstr>Office Theme</vt:lpstr>
      <vt:lpstr>&gt; Convolutional Neural Network</vt:lpstr>
      <vt:lpstr>CNN Architecture</vt:lpstr>
      <vt:lpstr>&gt; Python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mota zen</dc:creator>
  <cp:lastModifiedBy>3137</cp:lastModifiedBy>
  <cp:revision>139</cp:revision>
  <dcterms:created xsi:type="dcterms:W3CDTF">2021-04-18T17:30:24Z</dcterms:created>
  <dcterms:modified xsi:type="dcterms:W3CDTF">2022-01-16T13:22:11Z</dcterms:modified>
</cp:coreProperties>
</file>