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471" r:id="rId3"/>
    <p:sldId id="445" r:id="rId4"/>
    <p:sldId id="472" r:id="rId5"/>
    <p:sldId id="473" r:id="rId6"/>
    <p:sldId id="474" r:id="rId7"/>
    <p:sldId id="475" r:id="rId8"/>
    <p:sldId id="465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DE6C-4A64-7F42-DE06-8AF2822231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48BB1-59CB-2E1B-94E4-3A45745809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BA64-CA70-0E6D-87C6-2D3C887786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14B38-FE2B-446B-8C59-442781850EC7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9385-7F5A-2943-77F1-C535B48E40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836E-7DB7-5832-53C6-3DBECAE569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A52D3C-2902-460C-9D98-0610E2FD9E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889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976-EEC7-BD2A-F8EF-7222D7F6D4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BF364-EFF3-1013-4B90-4291B3D399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88DF-2D29-2A3F-2D21-19DF438AEA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E90D1-50F8-45E8-B11C-583D22EE935C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610F-215C-B0F4-F5F2-696C41B7A2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59B-398A-706B-AAF0-970B3E3835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9F6141-8442-4AF3-B847-F918388FF20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296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8219-DCA6-94D4-C75E-2B5BC71EE0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AF8E-2FB6-C855-3C34-72B2E81273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E3B9-DA25-7126-DF2E-7DFCBB0F88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A5017A-04C5-4E90-87FD-13913833CBBF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2E70-0EC7-D82A-C942-9338217F77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6C02-7612-644B-3D94-CBE5AC598C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967E8B-0077-43E0-8E9A-74E02AB1F40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263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535-1BB2-84E8-4AEE-9EC33DA1A7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64E0-953F-261C-1C84-079C2591203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890A-BAE3-6077-6A79-713991790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EFB5B-CE21-4B0C-96A6-4DC25F7FE20F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8C31-B304-EBE5-222E-971A785640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A75A-7668-9EA2-12A9-823779293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0B7D56-483F-4FF8-B8AA-71AADBEC4AC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315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917A-CCA2-696D-433E-83E63C6DD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80FA-B036-AA4B-9FB8-3D67C3359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F203-A499-8AD6-1673-3A5FA83BC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960AD-754D-473B-A1B2-AED4228F97C5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18B4-48FE-010D-DB73-609890DD0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CC1A-CB67-4218-7E5E-608B6D35B8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C5236-A324-47BB-8ACB-26B13E77FF6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4866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F594-9F4C-9CD9-5AE6-ABE9DA6545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8DD9-C32A-2224-5CC1-6969568CA9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F3B9-A93C-31B7-7E48-79141D4ECC5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46E1-37ED-FE86-4787-2828F4D0C9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99B30-7CC8-4015-BF77-909475E9239B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DFEC2-88AB-B625-C56E-023A4E059D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8343A-5C32-40B6-6685-EBABB733E8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C8357-2560-4A47-86D6-7DE7A720480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70871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9AE-92DA-671B-23F7-023D2F6C8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ED3D-3847-E8C0-7017-222F98E0D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A86B1-FD7A-CD03-65BB-F1DB56C1885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09E8A-F3C3-E244-86AD-5D0EB743CB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34448-192E-3C08-9306-F7E7B4F074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FFB07-1B8F-2794-B910-FD78CD5DD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C42531-12D3-41DA-A800-8ED6F191FE6D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39D3B-105C-E980-2190-5A97695035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C0294-4474-6117-E480-41EA7E6781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02CD9-1096-4FA6-9DBF-2753A5FEDCC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5107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837-663E-F7F7-12B2-88828920D5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2255-E978-722A-3C38-63E788FB5D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32A61D-F432-47FF-B7B9-C5725B96EA75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10EC-5E05-7897-0496-29D246E18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FB2D-E6EF-66DC-871E-6A41B32E21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F88B97-726C-4E39-9A0E-D45F24580A7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743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9D936-5F2F-814E-B8A3-F96D4FB53C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1AA59F-CFCD-44A1-998F-2C16FE20674F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2BF5-9985-2FA4-ED8E-08C592E2FA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7FD8-D12C-7427-6072-C0AC03D6E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ED143A-FA84-4D6C-B54D-71027238DB5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2007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F5A0-07AA-E8C9-9889-730137901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5108-5276-48F0-3BCE-FEF194C0F3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3F7EC-F674-90ED-A0D8-313A64DC39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EA6F-DCB4-AC6C-1AFC-1D9D237C79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959D8-8BBE-4B1D-BC87-7D0EA6897E80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0A90-D407-82CE-EE12-4810DE9760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F7A6-041B-26FB-018E-3741EFD36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D0F36-F8BA-4796-B940-4A4D9AE8C3B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346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066C-C1DA-4C17-FCF3-24F742B6A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8806-81EE-420D-6DA5-98FF115225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2D40-C4F9-987A-FE15-379D8A46DF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E21E-8041-B77F-287D-379249B7FE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A9533-C6F7-4292-84A6-4F0F972C6F8A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843A-051E-59F4-21AD-44CD791595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A5EC-5A14-7B98-C0BF-EDF1E2349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895ABD-53FF-4AC1-AD17-C9F81383F85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683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4104D-CA37-3F23-BE5E-4BFCF2A80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3767-AD21-993E-828E-34EF70EF7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5967-D558-1E71-181D-D7FB7621782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222796C-44C5-4367-AFBF-CFAA5FC25DA5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7DBF-31E7-A6A9-1708-55BCD8BDB33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C06D-7D49-B80F-6CE6-AB05C75B21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E742916-5B11-43EA-AD50-0F19D1503E35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203165" y="2309346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388837" y="559783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861115"/>
            <a:ext cx="1098378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Content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001B324-5B02-8348-13AE-6C6BD91541B1}"/>
              </a:ext>
            </a:extLst>
          </p:cNvPr>
          <p:cNvSpPr txBox="1"/>
          <p:nvPr/>
        </p:nvSpPr>
        <p:spPr>
          <a:xfrm>
            <a:off x="5883014" y="2756329"/>
            <a:ext cx="3596769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What is JSON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URL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Parameters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Methods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Status Code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Request and Response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Header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1D4BF-D44C-360B-5518-B92E5685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4396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354914" y="665567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9532BB5D-E16C-E82E-1A76-DEB4286235C2}"/>
              </a:ext>
            </a:extLst>
          </p:cNvPr>
          <p:cNvSpPr/>
          <p:nvPr/>
        </p:nvSpPr>
        <p:spPr>
          <a:xfrm>
            <a:off x="4094396" y="1739893"/>
            <a:ext cx="1750800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JSON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2152F-51C4-48B8-0AB8-A6504E7570C5}"/>
              </a:ext>
            </a:extLst>
          </p:cNvPr>
          <p:cNvSpPr txBox="1"/>
          <p:nvPr/>
        </p:nvSpPr>
        <p:spPr>
          <a:xfrm>
            <a:off x="4354914" y="416752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 stands for JavaScript Object Notation.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lightweight data interchange format.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 for humans to read and write.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 for machines to parse and generate. 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5F02224-CDF4-C8A6-BDAC-CB2CE784C5F6}"/>
              </a:ext>
            </a:extLst>
          </p:cNvPr>
          <p:cNvSpPr txBox="1"/>
          <p:nvPr/>
        </p:nvSpPr>
        <p:spPr>
          <a:xfrm>
            <a:off x="4844039" y="2415465"/>
            <a:ext cx="4677448" cy="181588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C00000"/>
                </a:solidFill>
                <a:uFillTx/>
                <a:latin typeface="Arial"/>
                <a:ea typeface="Arial"/>
                <a:cs typeface="Arial"/>
              </a:rPr>
              <a:t>{</a:t>
            </a:r>
            <a:endParaRPr lang="en-US" sz="1600" b="0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C55A11"/>
                </a:solidFill>
                <a:uFillTx/>
                <a:latin typeface="Arial"/>
                <a:ea typeface="Arial"/>
                <a:cs typeface="Arial"/>
              </a:rPr>
              <a:t>  “people”: [</a:t>
            </a:r>
            <a:endParaRPr lang="en-US" sz="1600" b="0" i="0" u="none" strike="noStrike" kern="1200" cap="none" spc="0" baseline="0" dirty="0">
              <a:solidFill>
                <a:srgbClr val="C55A1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3D566E"/>
                </a:solidFill>
                <a:uFillTx/>
                <a:latin typeface="Arial"/>
                <a:ea typeface="Arial"/>
                <a:cs typeface="Arial"/>
              </a:rPr>
              <a:t>                    </a:t>
            </a:r>
            <a:r>
              <a:rPr lang="en-US" sz="1600" b="0" i="0" u="none" strike="noStrike" kern="1200" cap="none" spc="0" baseline="0" dirty="0">
                <a:solidFill>
                  <a:srgbClr val="548235"/>
                </a:solidFill>
                <a:uFillTx/>
                <a:latin typeface="Arial"/>
                <a:ea typeface="Arial"/>
                <a:cs typeface="Arial"/>
              </a:rPr>
              <a:t>{ “name": “David“,  “age": “20“},</a:t>
            </a:r>
            <a:endParaRPr lang="en-US" sz="1600" b="0" i="0" u="none" strike="noStrike" kern="1200" cap="none" spc="0" baseline="0" dirty="0">
              <a:solidFill>
                <a:srgbClr val="548235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3D566E"/>
                </a:solidFill>
                <a:uFillTx/>
                <a:latin typeface="Arial"/>
                <a:ea typeface="Arial"/>
                <a:cs typeface="Arial"/>
              </a:rPr>
              <a:t>                    </a:t>
            </a:r>
            <a:r>
              <a:rPr lang="en-US" sz="1600" b="0" i="0" u="none" strike="noStrike" kern="1200" cap="none" spc="0" baseline="0" dirty="0">
                <a:solidFill>
                  <a:srgbClr val="548235"/>
                </a:solidFill>
                <a:uFillTx/>
                <a:latin typeface="Arial"/>
                <a:cs typeface="Arial"/>
              </a:rPr>
              <a:t>{ “name": “Dana“,  “age": “25“},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548235"/>
                </a:solidFill>
                <a:uFillTx/>
                <a:latin typeface="Arial"/>
                <a:cs typeface="Arial"/>
              </a:rPr>
              <a:t>                    { “name": “Eve“,  age": “30“},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3D566E"/>
                </a:solidFill>
                <a:uFillTx/>
                <a:latin typeface="Arial"/>
                <a:ea typeface="Arial"/>
                <a:cs typeface="Arial"/>
              </a:rPr>
              <a:t>    	  </a:t>
            </a:r>
            <a:r>
              <a:rPr lang="en-US" sz="1600" b="0" i="0" u="none" strike="noStrike" kern="1200" cap="none" spc="0" baseline="0" dirty="0">
                <a:solidFill>
                  <a:srgbClr val="C55A11"/>
                </a:solidFill>
                <a:uFillTx/>
                <a:latin typeface="Arial"/>
                <a:ea typeface="Arial"/>
                <a:cs typeface="Arial"/>
              </a:rPr>
              <a:t>]</a:t>
            </a:r>
            <a:endParaRPr lang="en-US" sz="1600" b="0" i="0" u="none" strike="noStrike" kern="1200" cap="none" spc="0" baseline="0" dirty="0">
              <a:solidFill>
                <a:srgbClr val="C55A1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C00000"/>
                </a:solidFill>
                <a:uFillTx/>
                <a:latin typeface="Arial"/>
                <a:ea typeface="Arial"/>
                <a:cs typeface="Arial"/>
              </a:rPr>
              <a:t>}</a:t>
            </a:r>
            <a:endParaRPr lang="en-US" sz="1600" b="0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40734-90C3-2662-5526-7CAA1E0B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7F24800-9CB4-5CD7-A0DD-397915B6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0759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F34-2E37-9310-8172-D4962F42E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CC8B22-D4EB-A0B3-D6BF-698FD9E5CCD1}"/>
              </a:ext>
            </a:extLst>
          </p:cNvPr>
          <p:cNvCxnSpPr>
            <a:cxnSpLocks/>
          </p:cNvCxnSpPr>
          <p:nvPr/>
        </p:nvCxnSpPr>
        <p:spPr>
          <a:xfrm>
            <a:off x="4078197" y="2231919"/>
            <a:ext cx="70865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20E9FE3-647F-A855-7FC5-EF321E42D408}"/>
              </a:ext>
            </a:extLst>
          </p:cNvPr>
          <p:cNvCxnSpPr>
            <a:cxnSpLocks/>
          </p:cNvCxnSpPr>
          <p:nvPr/>
        </p:nvCxnSpPr>
        <p:spPr>
          <a:xfrm>
            <a:off x="4069517" y="5045688"/>
            <a:ext cx="709520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8C08CDF-C9BD-72C8-0869-2DA57648D3BB}"/>
              </a:ext>
            </a:extLst>
          </p:cNvPr>
          <p:cNvSpPr/>
          <p:nvPr/>
        </p:nvSpPr>
        <p:spPr>
          <a:xfrm>
            <a:off x="4078197" y="1816058"/>
            <a:ext cx="1686680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 Syntax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050BD-4EA8-5021-1292-C6DBBCA7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6B5CC9-AEA3-70BB-2B03-0560B8EA499E}"/>
              </a:ext>
            </a:extLst>
          </p:cNvPr>
          <p:cNvSpPr txBox="1"/>
          <p:nvPr/>
        </p:nvSpPr>
        <p:spPr>
          <a:xfrm>
            <a:off x="5608515" y="2466687"/>
            <a:ext cx="4017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is in name/value pairs.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is separated by commas.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Curly braces hold objects.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Square brackets hold arrays. 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CCF6BB9E-0435-514A-972D-98B5D877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F34-2E37-9310-8172-D4962F42E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CC8B22-D4EB-A0B3-D6BF-698FD9E5CCD1}"/>
              </a:ext>
            </a:extLst>
          </p:cNvPr>
          <p:cNvCxnSpPr>
            <a:cxnSpLocks/>
          </p:cNvCxnSpPr>
          <p:nvPr/>
        </p:nvCxnSpPr>
        <p:spPr>
          <a:xfrm>
            <a:off x="4078197" y="2231919"/>
            <a:ext cx="70865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20E9FE3-647F-A855-7FC5-EF321E42D408}"/>
              </a:ext>
            </a:extLst>
          </p:cNvPr>
          <p:cNvCxnSpPr>
            <a:cxnSpLocks/>
          </p:cNvCxnSpPr>
          <p:nvPr/>
        </p:nvCxnSpPr>
        <p:spPr>
          <a:xfrm>
            <a:off x="4025738" y="6360138"/>
            <a:ext cx="709520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8C08CDF-C9BD-72C8-0869-2DA57648D3BB}"/>
              </a:ext>
            </a:extLst>
          </p:cNvPr>
          <p:cNvSpPr/>
          <p:nvPr/>
        </p:nvSpPr>
        <p:spPr>
          <a:xfrm>
            <a:off x="4078197" y="1816058"/>
            <a:ext cx="2190023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 Data Types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050BD-4EA8-5021-1292-C6DBBCA7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87F41-8098-FE4F-0875-229E23138D7A}"/>
              </a:ext>
            </a:extLst>
          </p:cNvPr>
          <p:cNvSpPr txBox="1"/>
          <p:nvPr/>
        </p:nvSpPr>
        <p:spPr>
          <a:xfrm>
            <a:off x="4025738" y="2899527"/>
            <a:ext cx="391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Arrays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Booleans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Null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E9D14F-0793-560D-C5E0-869DDF82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091" y="2507049"/>
            <a:ext cx="2046852" cy="3455025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2218A6A6-21F3-74B9-7170-422948F2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6539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F34-2E37-9310-8172-D4962F42E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CC8B22-D4EB-A0B3-D6BF-698FD9E5CCD1}"/>
              </a:ext>
            </a:extLst>
          </p:cNvPr>
          <p:cNvCxnSpPr>
            <a:cxnSpLocks/>
          </p:cNvCxnSpPr>
          <p:nvPr/>
        </p:nvCxnSpPr>
        <p:spPr>
          <a:xfrm>
            <a:off x="4078197" y="2231919"/>
            <a:ext cx="70865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20E9FE3-647F-A855-7FC5-EF321E42D408}"/>
              </a:ext>
            </a:extLst>
          </p:cNvPr>
          <p:cNvCxnSpPr>
            <a:cxnSpLocks/>
          </p:cNvCxnSpPr>
          <p:nvPr/>
        </p:nvCxnSpPr>
        <p:spPr>
          <a:xfrm>
            <a:off x="4025738" y="6360138"/>
            <a:ext cx="709520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8C08CDF-C9BD-72C8-0869-2DA57648D3BB}"/>
              </a:ext>
            </a:extLst>
          </p:cNvPr>
          <p:cNvSpPr/>
          <p:nvPr/>
        </p:nvSpPr>
        <p:spPr>
          <a:xfrm>
            <a:off x="4078197" y="1816058"/>
            <a:ext cx="175721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 Objects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050BD-4EA8-5021-1292-C6DBBCA7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87F41-8098-FE4F-0875-229E23138D7A}"/>
              </a:ext>
            </a:extLst>
          </p:cNvPr>
          <p:cNvSpPr txBox="1"/>
          <p:nvPr/>
        </p:nvSpPr>
        <p:spPr>
          <a:xfrm>
            <a:off x="4025738" y="2899527"/>
            <a:ext cx="391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Collections of key/value pairs.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Keys are strings, values can be any JSON data type.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Represented with curly braces {}.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E9D14F-0793-560D-C5E0-869DDF82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091" y="2507049"/>
            <a:ext cx="2046852" cy="3455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93770B-A6BE-B341-0A4C-2B71EA788EB2}"/>
              </a:ext>
            </a:extLst>
          </p:cNvPr>
          <p:cNvSpPr/>
          <p:nvPr/>
        </p:nvSpPr>
        <p:spPr>
          <a:xfrm>
            <a:off x="9667875" y="3114675"/>
            <a:ext cx="1381125" cy="809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49F85D3B-DFDC-8B7C-6BD4-0765B791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3474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F34-2E37-9310-8172-D4962F42E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CC8B22-D4EB-A0B3-D6BF-698FD9E5CCD1}"/>
              </a:ext>
            </a:extLst>
          </p:cNvPr>
          <p:cNvCxnSpPr>
            <a:cxnSpLocks/>
          </p:cNvCxnSpPr>
          <p:nvPr/>
        </p:nvCxnSpPr>
        <p:spPr>
          <a:xfrm>
            <a:off x="4078197" y="2231919"/>
            <a:ext cx="70865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20E9FE3-647F-A855-7FC5-EF321E42D408}"/>
              </a:ext>
            </a:extLst>
          </p:cNvPr>
          <p:cNvCxnSpPr>
            <a:cxnSpLocks/>
          </p:cNvCxnSpPr>
          <p:nvPr/>
        </p:nvCxnSpPr>
        <p:spPr>
          <a:xfrm>
            <a:off x="4025738" y="6360138"/>
            <a:ext cx="709520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8C08CDF-C9BD-72C8-0869-2DA57648D3BB}"/>
              </a:ext>
            </a:extLst>
          </p:cNvPr>
          <p:cNvSpPr/>
          <p:nvPr/>
        </p:nvSpPr>
        <p:spPr>
          <a:xfrm>
            <a:off x="4078197" y="1816058"/>
            <a:ext cx="162897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 Arrays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050BD-4EA8-5021-1292-C6DBBCA7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87F41-8098-FE4F-0875-229E23138D7A}"/>
              </a:ext>
            </a:extLst>
          </p:cNvPr>
          <p:cNvSpPr txBox="1"/>
          <p:nvPr/>
        </p:nvSpPr>
        <p:spPr>
          <a:xfrm>
            <a:off x="4025737" y="2899527"/>
            <a:ext cx="4308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Ordered list of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Values can be any JSON data type.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Represented with square brackets [].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E9D14F-0793-560D-C5E0-869DDF82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091" y="2362412"/>
            <a:ext cx="2046852" cy="3455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93770B-A6BE-B341-0A4C-2B71EA788EB2}"/>
              </a:ext>
            </a:extLst>
          </p:cNvPr>
          <p:cNvSpPr/>
          <p:nvPr/>
        </p:nvSpPr>
        <p:spPr>
          <a:xfrm>
            <a:off x="9267825" y="2555767"/>
            <a:ext cx="1771650" cy="3173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7C4CB1-C206-3C6A-16F0-87E789E5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3834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F34-2E37-9310-8172-D4962F42E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CC8B22-D4EB-A0B3-D6BF-698FD9E5CCD1}"/>
              </a:ext>
            </a:extLst>
          </p:cNvPr>
          <p:cNvCxnSpPr>
            <a:cxnSpLocks/>
          </p:cNvCxnSpPr>
          <p:nvPr/>
        </p:nvCxnSpPr>
        <p:spPr>
          <a:xfrm>
            <a:off x="4078197" y="2231919"/>
            <a:ext cx="70865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20E9FE3-647F-A855-7FC5-EF321E42D408}"/>
              </a:ext>
            </a:extLst>
          </p:cNvPr>
          <p:cNvCxnSpPr>
            <a:cxnSpLocks/>
          </p:cNvCxnSpPr>
          <p:nvPr/>
        </p:nvCxnSpPr>
        <p:spPr>
          <a:xfrm>
            <a:off x="4007449" y="5426688"/>
            <a:ext cx="709520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8C08CDF-C9BD-72C8-0869-2DA57648D3BB}"/>
              </a:ext>
            </a:extLst>
          </p:cNvPr>
          <p:cNvSpPr/>
          <p:nvPr/>
        </p:nvSpPr>
        <p:spPr>
          <a:xfrm>
            <a:off x="4078197" y="1816058"/>
            <a:ext cx="1784463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 vs. XML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050BD-4EA8-5021-1292-C6DBBCA7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6" y="3185915"/>
            <a:ext cx="2147888" cy="254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87F41-8098-FE4F-0875-229E23138D7A}"/>
              </a:ext>
            </a:extLst>
          </p:cNvPr>
          <p:cNvSpPr txBox="1"/>
          <p:nvPr/>
        </p:nvSpPr>
        <p:spPr>
          <a:xfrm>
            <a:off x="4194116" y="2557430"/>
            <a:ext cx="6302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Simplicity: JSON is simpler and more compact.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Types: JSON supports more data types.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Readability: JSON is easier to read and write.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 Widely used in web APIs. 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CC18EDE-951D-34DA-2F58-00B4512F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7464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5D7E-CFAF-96D3-D9E8-E53374B57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JSON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6C05465-BEAA-48E7-E043-838DA55BF7F2}"/>
              </a:ext>
            </a:extLst>
          </p:cNvPr>
          <p:cNvCxnSpPr/>
          <p:nvPr/>
        </p:nvCxnSpPr>
        <p:spPr>
          <a:xfrm>
            <a:off x="4094770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D7F0946-FA66-C507-5047-554762F12BCD}"/>
              </a:ext>
            </a:extLst>
          </p:cNvPr>
          <p:cNvCxnSpPr/>
          <p:nvPr/>
        </p:nvCxnSpPr>
        <p:spPr>
          <a:xfrm>
            <a:off x="4201305" y="5685579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EC6FB22-C2F7-8D42-B774-0DA4A033635B}"/>
              </a:ext>
            </a:extLst>
          </p:cNvPr>
          <p:cNvSpPr/>
          <p:nvPr/>
        </p:nvSpPr>
        <p:spPr>
          <a:xfrm>
            <a:off x="6342938" y="3773349"/>
            <a:ext cx="154882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Verdana" pitchFamily="34"/>
              </a:rPr>
              <a:t>Thank YOU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4834B2-E122-84E9-09BC-D4CBE00582AD}"/>
              </a:ext>
            </a:extLst>
          </p:cNvPr>
          <p:cNvSpPr/>
          <p:nvPr/>
        </p:nvSpPr>
        <p:spPr>
          <a:xfrm>
            <a:off x="1827664" y="3664499"/>
            <a:ext cx="800219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1E5EE-04B0-AE2E-50CE-826F0A52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236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Vendra</vt:lpstr>
      <vt:lpstr>Verdana</vt:lpstr>
      <vt:lpstr>Office Theme</vt:lpstr>
      <vt:lpstr>JSON</vt:lpstr>
      <vt:lpstr>JSON</vt:lpstr>
      <vt:lpstr>JSON</vt:lpstr>
      <vt:lpstr>JSON</vt:lpstr>
      <vt:lpstr>JSON</vt:lpstr>
      <vt:lpstr>JSON</vt:lpstr>
      <vt:lpstr>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Dawod Kabha</dc:creator>
  <cp:lastModifiedBy>Dawod Kabha</cp:lastModifiedBy>
  <cp:revision>22</cp:revision>
  <dcterms:created xsi:type="dcterms:W3CDTF">2024-01-16T08:28:07Z</dcterms:created>
  <dcterms:modified xsi:type="dcterms:W3CDTF">2024-07-19T16:12:58Z</dcterms:modified>
</cp:coreProperties>
</file>