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3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07E0-9698-4E17-9278-9E4DDC6ED574}" type="datetimeFigureOut">
              <a:rPr lang="LID4096" smtClean="0"/>
              <a:t>08/11/2024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DF20-0CC6-4FCE-BF5F-DD85398D51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68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624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94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34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76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D07E-908D-CF7F-488E-BEE4FEEED5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918F3-69B8-AD33-A837-1C3F68E4F2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76C0-F884-43C8-F0F9-0535C19697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E855B-4F34-4606-8AB8-1248889A387A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C504-BDDD-9DE1-E814-33C170DAF2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091-8621-9B3B-9975-69E6F3E1B2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52090-C4CF-4177-A0D3-9031D2F8B0C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627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8A8B-D299-1FB0-1474-28F6514690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7B9B-7D58-CF5F-5982-EB49C759EF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2FE0-A753-8A10-4EB4-23C36C0D73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5ED52-451B-41DB-ADE1-57C3CD318787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8423-10B9-A735-A125-CC32FC0C91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05F4-02D4-7182-0FDE-9749CABDBD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7E20AB-6050-4E8F-8830-A68CC438B45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9474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9F86-6D66-8154-38EE-BB723236D73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83F5-585E-EB9A-6608-31600E241B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7198-6DF4-9C1C-9592-F49522D184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B07814-CAA1-4A23-9EF5-8FC6032A629F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2689-4700-C449-6574-EE2FFF5033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3A0D-FCB0-9254-8E88-A97FC533AE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F8BF6-067A-4867-89DB-405AD0376E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942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928E-B740-C12A-81EA-6885A48CEE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D2EF-744D-352B-C352-B02AA9FA49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035E-278E-AA39-8B59-E564E8C2C7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8F414C-57A8-48B1-9B31-5ABF4BF04077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80C4-050F-7A60-2EAE-955AC1A9E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9ED-3430-30DE-EC1D-EDB5E64916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C29FCF-1DFA-4353-91D9-A648FE29DB6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70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148-F74C-7523-73E9-C8152CE9E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9C01-DFEF-D105-0B03-CDA6E8466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DB39-CBBB-2F5F-DD1C-57ED22884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99130C-0D83-4495-B496-32BC6A1691C0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5BB0-4F2B-75CA-58B6-A3652DF886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7168-8C9A-2C8A-7DEA-35666432E4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A919A-8F40-4046-8005-8C188545654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1040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355-ADBC-C465-7BA8-B86F92F649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36C-47B5-6200-5C39-C0497DF3FA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A8DC-8560-D101-FD44-3F173B0E8D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DE98-B0BB-F046-CBA4-B382CD29B3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23FE1-1134-4659-A819-9A0469BC26A4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0045-625F-8403-7FC8-D9D8322F87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6DAB-3714-616D-8538-BCDAC4D88F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93D6B-D107-450B-B0B9-BC26FE9086D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02853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160-0FF8-AD8C-A07F-5E317BDDA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7891-3936-7E07-738F-A924200B38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48B26-3370-CB13-97D8-40AEEFBED3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C7C2E-4306-91A3-AEAE-7F25B21A7C4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94B6-0092-8A6E-875B-9C8A5C476A8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5D2D1-8B77-F67D-C159-52FDB0EC49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1471C-7FED-46F6-B863-F39C950D733E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D467F-56DA-AFBD-7500-04FB6832EA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8D58B-CB61-D613-9BA2-6F97AE481F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78B08B-D73E-41D4-B05B-EE12806FFA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497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1A7-CCEA-62F4-2765-9727828DA7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4E40C-7000-60F9-9C45-BBC8A0EAD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E6DBE-0A33-4D1E-AB9D-F0F0B422A2B0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F75C-C6F5-E3B6-7500-1E48ABF6F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5DE35-7A0B-DA0D-8DE5-BE88D4A6F1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C4FDE9-6AD2-4116-BC33-38E0C5D7BB3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858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00500-1F5D-7D17-834A-AA2AB8F213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AD83E-75EC-4DD1-BB4B-64215C909F57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EC7B-5628-84F6-4D90-9652BCC782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4ACB-4F1C-5E5D-F7FA-8FD5176AD3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6AA475-BF76-4808-90CE-E001289DCE5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699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3CDD-84B6-1296-70CF-84F985129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5C4D-564C-DFDA-5E14-6EEC678B36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30AF-5D80-177F-08CD-4455A62EFA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CBC2-00A5-FA61-B71E-34DF88B065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94F73-1037-467F-9C23-D3367B419C13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3621-CC9E-244F-034C-8CEF5BA586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A256-8058-01E5-8B93-5D78E1F51B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F9CCB-DEF7-4E94-BD08-9A66DCA2FED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316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7FDF-4478-AA9B-BF9D-4EE9351D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A4814-285C-09A5-5479-EE760853E28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F875E-6ADA-42D4-9871-CBFE650CE6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EE1-9393-BCC6-A538-74904DE9D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6ADB-EF4D-422C-AF47-0D893D60E258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A3F3-D04C-673C-2AF4-5F805C453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B4C8-32D1-F7E3-C7CD-E5C409ADE0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C20BA-5895-4036-A637-E678706A1BC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302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BD838-C2F3-0C97-3974-09A7F3BC2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5E3-1E9C-814B-794D-80C66F259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FB4-3EB5-B77C-BCCA-B935D9363C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141CF2F-F8A8-4BDB-9272-F99EF097AB83}" type="datetime1">
              <a:rPr lang="-"/>
              <a:pPr lvl="0"/>
              <a:t>08/11/2024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7F69-1E9E-FEFE-32A1-FE28EBD47F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38CF-B212-F238-67DA-DF23400143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A92AD08-CA32-401B-A363-AA980FFB75E9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306895" y="679083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2325B2E-5840-F205-1933-86D6F329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93" y="2301820"/>
            <a:ext cx="4769250" cy="22543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73576" y="1932488"/>
            <a:ext cx="165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JDBC?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60BC-4282-CB16-BC9F-EA15EF28A6F4}"/>
              </a:ext>
            </a:extLst>
          </p:cNvPr>
          <p:cNvSpPr txBox="1"/>
          <p:nvPr/>
        </p:nvSpPr>
        <p:spPr>
          <a:xfrm>
            <a:off x="4436378" y="4792451"/>
            <a:ext cx="62510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JDBC (Java Database Connectivity)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 a standard Java API that allows Java programs to connect and interact with databases.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Purpose: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Enables Java applications to execute SQL statements, retrieve data, and manage database transactions.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90344" y="503664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73576" y="1932488"/>
            <a:ext cx="246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JDBC Architecture?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33D84-3537-5844-5DB1-82CE104559D8}"/>
              </a:ext>
            </a:extLst>
          </p:cNvPr>
          <p:cNvSpPr txBox="1"/>
          <p:nvPr/>
        </p:nvSpPr>
        <p:spPr>
          <a:xfrm>
            <a:off x="4073576" y="2546515"/>
            <a:ext cx="71199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Components:</a:t>
            </a: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Driver Manager: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Manages a list of database drivers.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Driver: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Handles communication with the database.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Connection: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Represents a connection to the database.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Statement: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Used to execute SQL queries.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ResultSet: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Represents the result set of a query.</a:t>
            </a:r>
          </a:p>
        </p:txBody>
      </p:sp>
    </p:spTree>
    <p:extLst>
      <p:ext uri="{BB962C8B-B14F-4D97-AF65-F5344CB8AC3E}">
        <p14:creationId xmlns:p14="http://schemas.microsoft.com/office/powerpoint/2010/main" val="149614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380467" y="634940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73576" y="1932488"/>
            <a:ext cx="246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JDBC Architecture?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066F34-779C-08C7-69B2-06C5412F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59" y="2735627"/>
            <a:ext cx="3572368" cy="31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494627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73576" y="1932488"/>
            <a:ext cx="246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Types of JDBC Drivers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168009" y="2572073"/>
            <a:ext cx="60973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JDBC-ODBC Bridge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Native-API Driver (Partially Java Driver).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Protocol Driver (Middleware Driver).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 Driver (Pure Java Driver).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398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41422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Establishing a Connection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086334" y="2469597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the JDBC driver.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Establish a connection using DriverManager.getConnection().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 code snippet. </a:t>
            </a:r>
          </a:p>
        </p:txBody>
      </p:sp>
    </p:spTree>
    <p:extLst>
      <p:ext uri="{BB962C8B-B14F-4D97-AF65-F5344CB8AC3E}">
        <p14:creationId xmlns:p14="http://schemas.microsoft.com/office/powerpoint/2010/main" val="62347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41422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Executing SQL Queries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086334" y="2469597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Statement: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simple SQL statements.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PreparedStatement: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parameterized queries.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CallableStatement: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calling stored procedures. </a:t>
            </a:r>
          </a:p>
        </p:txBody>
      </p:sp>
    </p:spTree>
    <p:extLst>
      <p:ext uri="{BB962C8B-B14F-4D97-AF65-F5344CB8AC3E}">
        <p14:creationId xmlns:p14="http://schemas.microsoft.com/office/powerpoint/2010/main" val="365811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41422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 Set and Data Retrieval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086333" y="2469597"/>
            <a:ext cx="6697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ResultSet Methods: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next(), getString(), getInt(), etc.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Code Example: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Demonstrate how to iterate through a ResultSet to retrieve data </a:t>
            </a:r>
          </a:p>
        </p:txBody>
      </p:sp>
    </p:spTree>
    <p:extLst>
      <p:ext uri="{BB962C8B-B14F-4D97-AF65-F5344CB8AC3E}">
        <p14:creationId xmlns:p14="http://schemas.microsoft.com/office/powerpoint/2010/main" val="50198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3931149" y="451272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101181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JDBC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Managing Transactions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086333" y="2469597"/>
            <a:ext cx="66972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Transactions: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Commit: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Save changes.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Rollback: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Undo changes.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Auto-Commit: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Explain auto-commit mode and how to disable it.</a:t>
            </a:r>
          </a:p>
        </p:txBody>
      </p:sp>
    </p:spTree>
    <p:extLst>
      <p:ext uri="{BB962C8B-B14F-4D97-AF65-F5344CB8AC3E}">
        <p14:creationId xmlns:p14="http://schemas.microsoft.com/office/powerpoint/2010/main" val="162938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JDBC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3931149" y="451272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5551718" y="3031524"/>
            <a:ext cx="3111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Thank YOU !!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250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Dawod Kabha</dc:creator>
  <cp:lastModifiedBy>Dawod Kabha</cp:lastModifiedBy>
  <cp:revision>12</cp:revision>
  <dcterms:created xsi:type="dcterms:W3CDTF">2024-01-12T08:40:39Z</dcterms:created>
  <dcterms:modified xsi:type="dcterms:W3CDTF">2024-08-11T08:44:23Z</dcterms:modified>
</cp:coreProperties>
</file>