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69" r:id="rId2"/>
    <p:sldId id="427" r:id="rId3"/>
    <p:sldId id="444" r:id="rId4"/>
    <p:sldId id="434" r:id="rId5"/>
    <p:sldId id="441" r:id="rId6"/>
    <p:sldId id="435" r:id="rId7"/>
    <p:sldId id="436" r:id="rId8"/>
    <p:sldId id="437" r:id="rId9"/>
    <p:sldId id="438" r:id="rId10"/>
    <p:sldId id="439" r:id="rId11"/>
    <p:sldId id="440" r:id="rId12"/>
    <p:sldId id="445" r:id="rId13"/>
    <p:sldId id="442" r:id="rId14"/>
    <p:sldId id="443" r:id="rId15"/>
    <p:sldId id="446" r:id="rId16"/>
    <p:sldId id="447" r:id="rId17"/>
    <p:sldId id="448" r:id="rId18"/>
    <p:sldId id="449" r:id="rId19"/>
    <p:sldId id="450" r:id="rId20"/>
    <p:sldId id="451" r:id="rId21"/>
    <p:sldId id="455" r:id="rId22"/>
    <p:sldId id="452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5" r:id="rId42"/>
    <p:sldId id="476" r:id="rId43"/>
    <p:sldId id="477" r:id="rId44"/>
    <p:sldId id="478" r:id="rId45"/>
    <p:sldId id="474" r:id="rId46"/>
    <p:sldId id="43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8270" autoAdjust="0"/>
  </p:normalViewPr>
  <p:slideViewPr>
    <p:cSldViewPr snapToGrid="0">
      <p:cViewPr varScale="1">
        <p:scale>
          <a:sx n="80" d="100"/>
          <a:sy n="80" d="100"/>
        </p:scale>
        <p:origin x="17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40BA-A4A6-4B62-8E9A-2963793F119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370C-008A-4A95-8FB8-7E2DBDE8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1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0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0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8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2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3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6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5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65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4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2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3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1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7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1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1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4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0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2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6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178-9412-A36A-63B8-D90329C16E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DEC2D-175B-6C03-DD10-798192449A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404-0BCA-53EF-A564-9E58B02EFB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3AFD2B-C5A7-4CA5-80AB-AF172CE58927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E164-F2A8-E303-C741-4AFAA292F4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6687-4758-EEC7-07D5-4542511440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01ECD-7B56-4D5C-A592-647910CAF3E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62983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E12-B2DB-B677-0BD0-FAB32C8EFA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C625-E7B9-9DD0-0787-FEBD01037C7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929F-541D-96D8-5E3A-42FC013E4D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D90431-E18B-45DC-8E94-82E2DE1BA2B0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C981-60FB-46EB-43AD-1FBC126A82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9288-8939-77E2-FB4E-05FBA4720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F7B106-610C-4B1A-B12F-A9DD865EFC3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639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05A46-458D-2AE1-20D4-D29A01E9D6C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FE385-7F5E-BD41-A7F1-DCCAF79D537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B4FC-609E-8096-12E3-2FFED03256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1DE32E-84CF-4F49-BCD4-6EA239275F10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1718-2464-08F0-D727-2D21CB6123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0266-4FA4-80D6-C6C9-373F22C8CD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DD673B-E603-40C6-8B72-9CCD5EE7753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891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8A4-8070-4277-BCD3-81B1E1438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FB8D-5066-8415-B1F5-C9FD96B48E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367F-3B69-073F-D484-A524662367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F1134-2455-4816-9EA1-16E48E9AE121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B30A-E185-E788-C9A8-3D797B9DE4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D5EF-FCAE-4E17-FF20-6E360E496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A0D4A8-D7C0-4228-9DD7-5607BFFBDA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09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E5F3-535C-74C3-9EF7-29A865945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247E-1485-0900-C42E-2C78F626A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8CFE-2121-B6C8-82D2-5E0A05A009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A5074-BF05-4AAE-8A44-7D7BFEA6691D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BF15-BB7D-9A45-F393-56CA5AF5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3E34-5617-4A7E-0C63-BF192D464A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E16B0-4938-48C9-8A78-8A700CE513C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9038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371-4313-D611-14BB-8C2A85ED2A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-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AC0C1-DFBC-2FF6-8C5F-23D7AD33B1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AEF70-E293-EA80-A1B5-7075893860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E531E-FE1E-4792-ACA2-2FDE04151342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85D9-93D3-C06D-BF2F-3CB401FA8F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4239-C500-D79D-E7E4-B4AD787EC9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DC3340-3468-44D3-A0E9-C05B2A53CC86}" type="slidenum">
              <a:t>‹#›</a:t>
            </a:fld>
            <a:endParaRPr lang="-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7509C73-6BF5-836E-4F35-1B76A3F38B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EB9B6D-9528-1C27-BBCB-CD6265B3F04B}"/>
              </a:ext>
            </a:extLst>
          </p:cNvPr>
          <p:cNvSpPr txBox="1">
            <a:spLocks/>
          </p:cNvSpPr>
          <p:nvPr userDrawn="1"/>
        </p:nvSpPr>
        <p:spPr>
          <a:xfrm>
            <a:off x="643470" y="710425"/>
            <a:ext cx="3363977" cy="1460967"/>
          </a:xfrm>
          <a:prstGeom prst="rect">
            <a:avLst/>
          </a:prstGeom>
          <a:noFill/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endParaRPr lang="en-US" sz="2800" dirty="0">
              <a:latin typeface="Aptos Displ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63BA0-4B3D-C6BF-77A5-699B0F803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9" y="1017137"/>
            <a:ext cx="3122138" cy="8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74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AE27-8DA0-7988-D412-BBA713BE2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8995-7AFC-8041-453F-35FEA924E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57AF-8BE7-8DD2-A9D6-20AF4FFE2CF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484C-CF58-2D9A-8A15-B45BA427ADB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8D96B-DBA8-4D98-C035-10B8C669DE4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E8FB3-E465-33AF-70B3-FE4DFA782C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2E426C-CF8E-4FD1-8C5F-1B6435DC126B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39B23-56D0-8171-E3B5-2095AE1776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40C05-8DCC-28D9-023A-351FECBAF0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D682B-EC5F-449D-801D-C70BB8E0037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5811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75C1-6721-932A-FE42-93A54EC9F5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B4D7A-6590-0E56-DE67-D45E101CB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F0F782-BB4B-4AB1-BA48-1E5CD87DFAA4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3216-B359-8115-20D2-63A214EB52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62C5A-0B9C-E168-6555-B78F75C419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E1F0C-2E72-4E7D-9A00-D4E66D6F24B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776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06F9A-D967-1C62-BAAE-C6DEF5109E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62B6C-6DD8-46F4-ACC0-555BE497C716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D664F-7494-BF2B-41DD-D43337304E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44DD-9F72-24FE-4D2B-EF1387CFC2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843C4-D3F4-478E-B8C9-03546B9E8B5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294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A1C0-66EC-0F2F-ED19-56675122F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8635-F11A-E777-EAB6-5603EDAA8B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6442-5FC0-CB1D-C857-AAD7ED58B1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1F80-B5D8-B200-C69C-6D92B705C6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1A70A-A8A4-48F6-AD98-F9228E14A338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BD3E3-51B8-B07E-E0FE-021252190E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CE06-03FD-C903-7102-5E40D9A761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7648E-7F5C-44EF-9D93-7E25EEC5EE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874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9FBE-87DC-E973-DB69-148E7D4CC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7C4D4-E86B-870B-F930-3BB23F2541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210D9-1C94-83DB-98F1-648E177115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236C-2E8A-5E70-4464-E8020A58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99090A-6D78-4E71-A54B-BDCD6FB7B149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5CF5-0814-D363-7711-D281198B90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80902-863F-8BF1-F399-52ADA16FA4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AFD22-7088-48A6-A1F6-4D958E6580C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449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FF6B-8190-5049-36D7-234CC87F2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26C16-13A4-CAB7-4568-B81A2D163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0ACB-01B2-A632-C5A1-0BEAEDF894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C5E9202-4821-441E-9788-871B6BB11989}" type="datetime1">
              <a:rPr lang="-"/>
              <a:pPr lvl="0"/>
              <a:t>8/12/2024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2CBB-330A-5DE1-E60C-B9FCB7E6D5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CEDF-B02C-DD9B-AB42-F222A0D9E8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455E22C-86AE-4FFE-A19A-BF2CA97CF721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ms-t-softwa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www.linkedin.com/in/ameen-ikteelat/" TargetMode="External"/><Relationship Id="rId4" Type="http://schemas.openxmlformats.org/officeDocument/2006/relationships/hyperlink" Target="https://www.linkedin.com/in/daoud-kabha-48b171a7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8D23F5-66D3-231A-9038-380E435DC3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3472" y="2399056"/>
            <a:ext cx="3363977" cy="3415622"/>
          </a:xfrm>
        </p:spPr>
        <p:txBody>
          <a:bodyPr/>
          <a:lstStyle/>
          <a:p>
            <a:pPr marL="0" lvl="0" indent="0">
              <a:buNone/>
            </a:pPr>
            <a:endParaRPr lang="en-US" sz="4400" b="1" dirty="0"/>
          </a:p>
          <a:p>
            <a:pPr marL="0" lvl="0" indent="0">
              <a:buNone/>
            </a:pPr>
            <a:endParaRPr lang="en-US" sz="4400" b="1" dirty="0"/>
          </a:p>
          <a:p>
            <a:pPr lvl="0"/>
            <a:endParaRPr lang="en-US" sz="4400" b="1" dirty="0"/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3CA8FCF-698B-139B-1BA4-34C4A87CD0EE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97CE9E53-6AB6-B8B9-9D90-D8EC50AB266E}"/>
              </a:ext>
            </a:extLst>
          </p:cNvPr>
          <p:cNvCxnSpPr/>
          <p:nvPr/>
        </p:nvCxnSpPr>
        <p:spPr>
          <a:xfrm>
            <a:off x="4201411" y="60599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D48283-1C22-8BDD-712C-C33951570D41}"/>
              </a:ext>
            </a:extLst>
          </p:cNvPr>
          <p:cNvSpPr/>
          <p:nvPr/>
        </p:nvSpPr>
        <p:spPr>
          <a:xfrm>
            <a:off x="1302562" y="3429000"/>
            <a:ext cx="2373325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latin typeface="Aptos" panose="020B0004020202020204" pitchFamily="34" charset="0"/>
                <a:cs typeface="Aparajita" panose="020B0502040204020203" pitchFamily="18" charset="0"/>
              </a:rPr>
              <a:t>Linked in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1030" name="Picture 6" descr="7 Benefits of using LinkedIn">
            <a:extLst>
              <a:ext uri="{FF2B5EF4-FFF2-40B4-BE49-F238E27FC236}">
                <a16:creationId xmlns:a16="http://schemas.microsoft.com/office/drawing/2014/main" id="{0D3C1A2B-EA52-3287-BC15-AF962507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52" y="2367818"/>
            <a:ext cx="4770783" cy="35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477328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LinkedIn is an excellent source of current information in the education and the technology fields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Relevant groups and people can be followed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Get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Updates related to upcoming events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Get exposed to new researches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Stay Up To Date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5122" name="Picture 2" descr="4 ways to stay up to date in your industry - SEEK">
            <a:extLst>
              <a:ext uri="{FF2B5EF4-FFF2-40B4-BE49-F238E27FC236}">
                <a16:creationId xmlns:a16="http://schemas.microsoft.com/office/drawing/2014/main" id="{1E0B89FD-9C54-D339-44BA-3BCD5B38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1" y="4547927"/>
            <a:ext cx="2653748" cy="136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Invest on your profile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Publish professional content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Participate actively in groups and discussions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Attend relevant events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Join relevant groups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Follow industry leaders, influencers and learning instructors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27100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Strengthening personal brand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4100" name="Picture 4" descr="Personal Brand - taking the VALUE angle for a more present YOU!!">
            <a:extLst>
              <a:ext uri="{FF2B5EF4-FFF2-40B4-BE49-F238E27FC236}">
                <a16:creationId xmlns:a16="http://schemas.microsoft.com/office/drawing/2014/main" id="{313BC6AD-C613-16CF-BEAB-D361EA40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9" y="4240999"/>
            <a:ext cx="3271007" cy="21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369404"/>
            <a:ext cx="6585125" cy="4247317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Central business tool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Recruiting employees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Building a set of professional connections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Employer’s Purpose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Find, attract and hire suitable people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Employees’ purpose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like-minded professionals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talent acquisition people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Find exciting job opportunities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Methods used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Active / Inactive search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Using social networks such as Linked-in, </a:t>
            </a:r>
            <a:r>
              <a:rPr lang="en-US" altLang="en-US" kern="0" dirty="0" err="1">
                <a:solidFill>
                  <a:srgbClr val="000000"/>
                </a:solidFill>
                <a:latin typeface="Aptos" panose="020B0004020202020204" pitchFamily="34" charset="0"/>
              </a:rPr>
              <a:t>facebook</a:t>
            </a: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, etc..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Networking events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Social events, meetups and make personal connections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Webinars and virtual events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Networking?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458855"/>
            <a:ext cx="6585125" cy="258532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Building Relationships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professionals to exchange information and support each other’s careers.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Expanding Contacts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Grow your professional network by meeting people in your industry and related fields.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Gaining Insights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Learn from others’ experiences and expertise to enhance your own knowledge.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Networking?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4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Networking?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58532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Creating Opportunities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Discover new job opportunities, collaborations, and partnerships through your network.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Networking Settings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Engage in networking at conferences, industry events, online platforms (e.g., LinkedIn), and informal gatherings.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Mutual Benefits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Establish connections that offer advice, opportunities, and support for career growth.</a:t>
            </a:r>
          </a:p>
        </p:txBody>
      </p:sp>
    </p:spTree>
    <p:extLst>
      <p:ext uri="{BB962C8B-B14F-4D97-AF65-F5344CB8AC3E}">
        <p14:creationId xmlns:p14="http://schemas.microsoft.com/office/powerpoint/2010/main" val="38455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369404"/>
            <a:ext cx="6585125" cy="4247317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Central business tool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Recruiting employees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Building a set of professional connections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Employer’s Purpose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Find, attract and hire suitable people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Employees’ purpose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like-minded professionals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talent acquisition people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Find exciting job opportunities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Methods used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Active / Inactive search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Using social networks such as Linked-in, </a:t>
            </a:r>
            <a:r>
              <a:rPr lang="en-US" altLang="en-US" kern="0" dirty="0" err="1">
                <a:solidFill>
                  <a:srgbClr val="000000"/>
                </a:solidFill>
                <a:latin typeface="Aptos" panose="020B0004020202020204" pitchFamily="34" charset="0"/>
              </a:rPr>
              <a:t>facebook</a:t>
            </a: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, etc..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Networking events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Social events, meetups and make personal connections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Webinars and virtual events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Networking?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458855"/>
            <a:ext cx="6585125" cy="258532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Building Relationships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professionals to exchange information and support each other’s careers.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Expanding Contacts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Grow your professional network by meeting people in your industry and related fields.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Gaining Insights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Learn from others’ experiences and expertise to enhance your own knowledge.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Networking?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7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67466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Networking via LinkedIn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11266" name="Picture 2" descr="5 Tips on Effective Networking: Digitally or In-Person">
            <a:extLst>
              <a:ext uri="{FF2B5EF4-FFF2-40B4-BE49-F238E27FC236}">
                <a16:creationId xmlns:a16="http://schemas.microsoft.com/office/drawing/2014/main" id="{782A710E-7B7A-F831-348B-6B1E7E18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4393095"/>
            <a:ext cx="335075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Professional network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Detailed profiles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Advanced search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Skills network</a:t>
            </a:r>
          </a:p>
        </p:txBody>
      </p:sp>
    </p:spTree>
    <p:extLst>
      <p:ext uri="{BB962C8B-B14F-4D97-AF65-F5344CB8AC3E}">
        <p14:creationId xmlns:p14="http://schemas.microsoft.com/office/powerpoint/2010/main" val="18038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8635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Successful profile design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Make sure your LinkedIn profile contains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Updated information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 professional description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 professional photo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8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48966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Building a professional network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Focus on making connections with: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people in the same fields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organizations related to the field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1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93899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Introduction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Profile Reviews</a:t>
            </a:r>
            <a:r>
              <a:rPr lang="en-US" sz="2000" kern="0" dirty="0">
                <a:solidFill>
                  <a:srgbClr val="000000"/>
                </a:solidFill>
                <a:latin typeface="Aptos Display"/>
              </a:rPr>
              <a:t> (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Live Linked-In feedback)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" name="TextBox 10">
            <a:extLst>
              <a:ext uri="{FF2B5EF4-FFF2-40B4-BE49-F238E27FC236}">
                <a16:creationId xmlns:a16="http://schemas.microsoft.com/office/drawing/2014/main" id="{A74FBB53-0533-0E92-CC67-5687ADF9865F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Content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Participation in events and conferences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Participate in events and Meetups related to you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Research the event before attending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Follow up after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Don’t be invisible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Mingle &amp; Small-Talk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Share your experience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on linked-in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87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36933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TODO – Reached here!!</a:t>
            </a:r>
          </a:p>
        </p:txBody>
      </p:sp>
    </p:spTree>
    <p:extLst>
      <p:ext uri="{BB962C8B-B14F-4D97-AF65-F5344CB8AC3E}">
        <p14:creationId xmlns:p14="http://schemas.microsoft.com/office/powerpoint/2010/main" val="32542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Listening for information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Follow professional updates and activities of people in your professional network and participate in them. This will help you build strong relationships and be aware of opportunities.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9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professional groups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Join professional LinkedIn groups related to your networking interest. Participate in discussions, reflect your expertise and make connections with people in the field.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3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Content sharing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Share professional and interesting content on LinkedIn, such as articles, tips and updates. This can help you appear as an expert and attract attention from other users.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2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personal messages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private messages to start conversations with people you want to connect </a:t>
            </a:r>
            <a:r>
              <a:rPr lang="en-US" altLang="en-US" b="1" kern="0" dirty="0" err="1">
                <a:solidFill>
                  <a:srgbClr val="000000"/>
                </a:solidFill>
                <a:latin typeface="Aptos" panose="020B0004020202020204" pitchFamily="34" charset="0"/>
              </a:rPr>
              <a:t>with.A</a:t>
            </a: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 personal and helpful message may result in a response and interest in further conversation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27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Locating suitable candidates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LinkedIn's advanced search tools to find suitable candidates for the open positions in your organization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0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Building relationships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Build professional relationships with people in your professional network. Take an interest in their activities and information, offer help and show support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1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performance measures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LinkedIn metrics to track the performance of your profile and connections. You can see the number of views, visits and comments you received.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4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Premium program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There is a free month - why not take advantage of it... when?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9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LinkedIn?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3078" name="Picture 6" descr="What is LinkedIn? - Quora">
            <a:extLst>
              <a:ext uri="{FF2B5EF4-FFF2-40B4-BE49-F238E27FC236}">
                <a16:creationId xmlns:a16="http://schemas.microsoft.com/office/drawing/2014/main" id="{9F3940CC-992D-D445-784E-37F7A167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4179266"/>
            <a:ext cx="2575177" cy="19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93;p22">
            <a:extLst>
              <a:ext uri="{FF2B5EF4-FFF2-40B4-BE49-F238E27FC236}">
                <a16:creationId xmlns:a16="http://schemas.microsoft.com/office/drawing/2014/main" id="{3D5F8B6D-0482-2461-59F6-591B438400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46405" y="2600328"/>
            <a:ext cx="6675119" cy="3682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12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Networking Tips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Premium program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86232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Increased visibility in search results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Access to full information such as "Who Viewed My Profile“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Advanced search and filtering results - for recruiters!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Professional learning - LinkedIn Learning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Comparability: Your performance can be compared to the professional field and the competition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Advanced profile management capability: you can add additional features to your profile such as premium videos for a business presentation, graphic displays</a:t>
            </a:r>
          </a:p>
        </p:txBody>
      </p:sp>
      <p:pic>
        <p:nvPicPr>
          <p:cNvPr id="19458" name="Picture 2" descr="10 Tips to use Pika Labs">
            <a:extLst>
              <a:ext uri="{FF2B5EF4-FFF2-40B4-BE49-F238E27FC236}">
                <a16:creationId xmlns:a16="http://schemas.microsoft.com/office/drawing/2014/main" id="{9D8ECFB0-4948-4E25-85BC-1CC76C37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950299"/>
            <a:ext cx="2863503" cy="21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9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LinkedIn profile overview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Banner Photo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Intro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Profile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Customize URL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Content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Ask for recommendation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Set Your “Open to” (finding a new job)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Search in </a:t>
            </a:r>
            <a:r>
              <a:rPr lang="en-US" b="1" dirty="0" err="1">
                <a:solidFill>
                  <a:srgbClr val="E97132"/>
                </a:solidFill>
                <a:latin typeface="Aptos"/>
              </a:rPr>
              <a:t>linkedIn</a:t>
            </a:r>
            <a:endParaRPr lang="en-US" b="1" dirty="0">
              <a:solidFill>
                <a:srgbClr val="E97132"/>
              </a:solidFill>
              <a:latin typeface="Apto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86232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People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Jobs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Posts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Groups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Events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Companies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Schools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Courses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Services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Products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3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Connect with recruiters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Add to your network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Go over their posts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Try to communicate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44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I am Hiring!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Search for names with I am Hiring!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Talk to them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Checkout posts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03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Job Alert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Create a job alert for your search!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Follow alerts even if you are not really searching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3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Job Application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477328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Apply in the company website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Search for friends working in the company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Add your C.V to LinkedIn profile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User easy apply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Apply on </a:t>
            </a:r>
            <a:r>
              <a:rPr lang="en-US" altLang="en-US" b="1" kern="0" dirty="0" err="1">
                <a:solidFill>
                  <a:srgbClr val="000000"/>
                </a:solidFill>
                <a:latin typeface="Aptos" panose="020B0004020202020204" pitchFamily="34" charset="0"/>
              </a:rPr>
              <a:t>linkedIn</a:t>
            </a:r>
            <a:endParaRPr lang="en-US" altLang="en-US" b="1" kern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7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Open for opportunities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the option: open for opportunities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Not for a long time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17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Profile Optimization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286232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Complete your profile 100%. This boosts your search ranking and increases your chances of being seen by recruiters and potential employers. Include relevant keywords and accomplishments.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an attractive professional headshot. First impressions matter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Write a compelling headline and summary. Summarize your skills and experience in a way that grabs attention.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Request recommendations and endorsements. These add social proof and credibility to your profile.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43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43146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Networking &amp; Engagement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341632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Connect with colleagues, classmates, and people in your industry. Aim for quality connections over quantity.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Join relevant groups and communities. Participate in discussions and share your expertise.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Follow influential people and companies in your field. Stay updated on industry trends and network with decision-makers.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Share valuable content regularly. Articles, insights, and updates showcase your knowledge and attract the right people.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Engage with other people's content. Like, comment, and share to build relationships.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486673"/>
            <a:ext cx="7033855" cy="3231654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Professional Networking Platform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Connect with colleagues, industry peers, and professionals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Job Search &amp; Recruitment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Explore job postings, apply for roles, and connect with recruiters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Profile &amp; Resume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Showcase work experience, skills, education, and certifications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Industry Discussions &amp; Groups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Join groups, share content, and engage in professional conversations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Company Pages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Follow companies, get updates, and learn about opportunities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LinkedIn Learning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Access courses for skill development and continuous learning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LinkedIn?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3078" name="Picture 6" descr="What is LinkedIn? - Quora">
            <a:extLst>
              <a:ext uri="{FF2B5EF4-FFF2-40B4-BE49-F238E27FC236}">
                <a16:creationId xmlns:a16="http://schemas.microsoft.com/office/drawing/2014/main" id="{9F3940CC-992D-D445-784E-37F7A167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4179266"/>
            <a:ext cx="2575177" cy="19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Request recommendations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How to do that?</a:t>
            </a:r>
            <a:b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Follow along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81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Using Chat GPT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To create about section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Don’t copy as-is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63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Short LI URL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Go to My Profile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Edit and updated your URL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2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Update your skills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Add relevant skills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Ask people for endorsement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Endorse back </a:t>
            </a: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Sort by most important first (how?)</a:t>
            </a:r>
            <a:endParaRPr lang="en-US" altLang="en-US" b="1" kern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3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LinkedIn Guide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Add Banner to your profile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Use Canva for example for free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Choose LinkedIn banner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Add your information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Download the picture and update your profile with it</a:t>
            </a:r>
          </a:p>
        </p:txBody>
      </p:sp>
      <p:pic>
        <p:nvPicPr>
          <p:cNvPr id="20482" name="Picture 2" descr="A Good Council Guide">
            <a:extLst>
              <a:ext uri="{FF2B5EF4-FFF2-40B4-BE49-F238E27FC236}">
                <a16:creationId xmlns:a16="http://schemas.microsoft.com/office/drawing/2014/main" id="{719FA22E-DBF0-F89D-AD58-2F854FC7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16" y="407920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inkedIn Review | PCMag">
            <a:extLst>
              <a:ext uri="{FF2B5EF4-FFF2-40B4-BE49-F238E27FC236}">
                <a16:creationId xmlns:a16="http://schemas.microsoft.com/office/drawing/2014/main" id="{66CED99C-6362-1A14-5785-DBF35AB2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7" y="4079206"/>
            <a:ext cx="1050659" cy="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18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Profile Reviews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7" y="1859161"/>
            <a:ext cx="304397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E97132"/>
                </a:solidFill>
                <a:latin typeface="Aptos"/>
              </a:rPr>
              <a:t>We need volunteers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BD8894-7E1E-0938-8C13-61AF88D6BDC0}"/>
              </a:ext>
            </a:extLst>
          </p:cNvPr>
          <p:cNvSpPr txBox="1"/>
          <p:nvPr/>
        </p:nvSpPr>
        <p:spPr>
          <a:xfrm>
            <a:off x="4396144" y="2458855"/>
            <a:ext cx="6585125" cy="36933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kern="0" dirty="0">
                <a:solidFill>
                  <a:srgbClr val="000000"/>
                </a:solidFill>
                <a:latin typeface="Aptos" panose="020B0004020202020204" pitchFamily="34" charset="0"/>
              </a:rPr>
              <a:t>Let’s do some profile reviews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6EF61-9D6D-4852-A540-1E0131E7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0" y="4161888"/>
            <a:ext cx="3429062" cy="19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4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443E95-45E2-BAD9-BA32-70DB9BC562A9}"/>
              </a:ext>
            </a:extLst>
          </p:cNvPr>
          <p:cNvSpPr txBox="1"/>
          <p:nvPr/>
        </p:nvSpPr>
        <p:spPr>
          <a:xfrm>
            <a:off x="5488572" y="3321727"/>
            <a:ext cx="2830676" cy="677104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none" strike="noStrike" kern="120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</a:rPr>
              <a:t>Thank You !!</a:t>
            </a:r>
            <a:endParaRPr lang="en-US" sz="3800" b="0" i="0" u="none" strike="noStrike" kern="1200" cap="none" spc="0" baseline="0" dirty="0">
              <a:solidFill>
                <a:srgbClr val="C00000"/>
              </a:solidFill>
              <a:highlight>
                <a:srgbClr val="FFFFFF"/>
              </a:highlight>
              <a:uFillTx/>
            </a:endParaRPr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686D22F-8822-4254-112B-5F624821B35B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" name="Straight Connector 12">
            <a:extLst>
              <a:ext uri="{FF2B5EF4-FFF2-40B4-BE49-F238E27FC236}">
                <a16:creationId xmlns:a16="http://schemas.microsoft.com/office/drawing/2014/main" id="{269B3DDA-4BF8-EB20-6863-70144521ADFF}"/>
              </a:ext>
            </a:extLst>
          </p:cNvPr>
          <p:cNvCxnSpPr/>
          <p:nvPr/>
        </p:nvCxnSpPr>
        <p:spPr>
          <a:xfrm>
            <a:off x="4187485" y="506676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4" y="2486673"/>
            <a:ext cx="7033855" cy="2862322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Personal and Business Profiles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Personal Messages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Various groups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Industry-Specific Groups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Career and job search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Alumni group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Entrepreneurship &amp; Startups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Company Groups (internal to the company)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Mentorship &amp; Coaching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LinkedIn?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4" name="Picture 6" descr="What is LinkedIn? - Quora">
            <a:extLst>
              <a:ext uri="{FF2B5EF4-FFF2-40B4-BE49-F238E27FC236}">
                <a16:creationId xmlns:a16="http://schemas.microsoft.com/office/drawing/2014/main" id="{EA4A22EE-9649-85DD-BAB0-34A95678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4179266"/>
            <a:ext cx="2575177" cy="19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4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477328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hlinkClick r:id="rId3"/>
              </a:rPr>
              <a:t>MST Company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hlinkClick r:id="rId4"/>
              </a:rPr>
              <a:t>Daoud’s Linked In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hlinkClick r:id="rId5"/>
              </a:rPr>
              <a:t>My Linked In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Useful Links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218" name="Picture 2" descr="Useful Links - Warrington Housing Association">
            <a:extLst>
              <a:ext uri="{FF2B5EF4-FFF2-40B4-BE49-F238E27FC236}">
                <a16:creationId xmlns:a16="http://schemas.microsoft.com/office/drawing/2014/main" id="{90731496-554A-3FA3-DC73-2894EB37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7" y="4280711"/>
            <a:ext cx="2741750" cy="153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58532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Connect with people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peers from the industry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Academic people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School principals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New opportunities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participation in trainings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Getting professional support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Pedagogical cooperation and more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Why LinkedIn?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2" name="Google Shape;146;p15">
            <a:extLst>
              <a:ext uri="{FF2B5EF4-FFF2-40B4-BE49-F238E27FC236}">
                <a16:creationId xmlns:a16="http://schemas.microsoft.com/office/drawing/2014/main" id="{6E1525EE-A575-5892-A771-EEA15AF85F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513" y="4272950"/>
            <a:ext cx="3655800" cy="191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2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Great tool to advance your career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Show your experience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Highlight your skills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Boast about your accomplishments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Find new Jobs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Find advancement opportunities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Career Advancement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7170" name="Picture 2" descr="6 Tips to Advance Your Career - Under30CEO">
            <a:extLst>
              <a:ext uri="{FF2B5EF4-FFF2-40B4-BE49-F238E27FC236}">
                <a16:creationId xmlns:a16="http://schemas.microsoft.com/office/drawing/2014/main" id="{64704838-47D8-4641-D8E1-EA230684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2" y="4085772"/>
            <a:ext cx="2886005" cy="23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2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Share Knowledge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Share experience and ideas with peers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Discussion groups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Publications of professional articles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Why Linked in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Knowledge Sharing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6146" name="Picture 2" descr="The Art of Knowledge Sharing: A Necessity for Your Company Success">
            <a:extLst>
              <a:ext uri="{FF2B5EF4-FFF2-40B4-BE49-F238E27FC236}">
                <a16:creationId xmlns:a16="http://schemas.microsoft.com/office/drawing/2014/main" id="{355E7754-7110-0234-9E5A-E727E7E3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3" y="4333461"/>
            <a:ext cx="3095625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1464</Words>
  <Application>Microsoft Office PowerPoint</Application>
  <PresentationFormat>Widescreen</PresentationFormat>
  <Paragraphs>330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Calibri</vt:lpstr>
      <vt:lpstr>Calibri Light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Dawod Kabha</dc:creator>
  <cp:lastModifiedBy>Ameen</cp:lastModifiedBy>
  <cp:revision>391</cp:revision>
  <dcterms:created xsi:type="dcterms:W3CDTF">2023-12-24T19:10:34Z</dcterms:created>
  <dcterms:modified xsi:type="dcterms:W3CDTF">2024-08-12T04:11:33Z</dcterms:modified>
</cp:coreProperties>
</file>