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Relationship Id="rId19" Type="http://schemas.openxmlformats.org/officeDocument/2006/relationships/image" Target="../media/image216.png"/><Relationship Id="rId20" Type="http://schemas.openxmlformats.org/officeDocument/2006/relationships/image" Target="../media/image217.png"/><Relationship Id="rId21" Type="http://schemas.openxmlformats.org/officeDocument/2006/relationships/image" Target="../media/image218.png"/><Relationship Id="rId22" Type="http://schemas.openxmlformats.org/officeDocument/2006/relationships/image" Target="../media/image219.png"/><Relationship Id="rId23" Type="http://schemas.openxmlformats.org/officeDocument/2006/relationships/image" Target="../media/image220.png"/><Relationship Id="rId24" Type="http://schemas.openxmlformats.org/officeDocument/2006/relationships/image" Target="../media/image221.png"/><Relationship Id="rId25" Type="http://schemas.openxmlformats.org/officeDocument/2006/relationships/image" Target="../media/image22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Relationship Id="rId29" Type="http://schemas.openxmlformats.org/officeDocument/2006/relationships/image" Target="../media/image78.png"/><Relationship Id="rId30" Type="http://schemas.openxmlformats.org/officeDocument/2006/relationships/image" Target="../media/image79.png"/><Relationship Id="rId31" Type="http://schemas.openxmlformats.org/officeDocument/2006/relationships/image" Target="../media/image8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6245" y="2478739"/>
            <a:ext cx="9538610" cy="5281853"/>
            <a:chOff x="416245" y="2478739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45" y="2478739"/>
              <a:ext cx="9538610" cy="5281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07712" y="6189762"/>
            <a:ext cx="5670291" cy="634193"/>
            <a:chOff x="2307712" y="6189762"/>
            <a:chExt cx="5670291" cy="6341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7712" y="6189762"/>
              <a:ext cx="5670291" cy="6341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3569" y="6268550"/>
            <a:ext cx="5179720" cy="4491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2785" y="3482346"/>
            <a:ext cx="4235896" cy="17663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214" y="4322195"/>
            <a:ext cx="8791755" cy="19782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7750" y="5614178"/>
            <a:ext cx="924724" cy="160286"/>
            <a:chOff x="2187750" y="5614178"/>
            <a:chExt cx="924724" cy="1602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89333" y="5669003"/>
              <a:ext cx="921558" cy="105461"/>
              <a:chOff x="2189333" y="5669003"/>
              <a:chExt cx="921558" cy="10546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89333" y="5669003"/>
                <a:ext cx="921558" cy="1054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189333" y="5635444"/>
              <a:ext cx="921558" cy="74016"/>
              <a:chOff x="2189333" y="5635444"/>
              <a:chExt cx="921558" cy="7401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189333" y="5635444"/>
                <a:ext cx="921558" cy="74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187750" y="5614178"/>
              <a:ext cx="924724" cy="33552"/>
              <a:chOff x="2187750" y="5614178"/>
              <a:chExt cx="924724" cy="3355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87750" y="5614178"/>
                <a:ext cx="924724" cy="3355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189549" y="5608566"/>
            <a:ext cx="924724" cy="160286"/>
            <a:chOff x="3189549" y="5608566"/>
            <a:chExt cx="924724" cy="16028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191132" y="5663391"/>
              <a:ext cx="921558" cy="105461"/>
              <a:chOff x="3191132" y="5663391"/>
              <a:chExt cx="921558" cy="1054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191132" y="5663391"/>
                <a:ext cx="921558" cy="1054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191132" y="5629832"/>
              <a:ext cx="921558" cy="74016"/>
              <a:chOff x="3191132" y="5629832"/>
              <a:chExt cx="921558" cy="7401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191132" y="5629832"/>
                <a:ext cx="921558" cy="7401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189549" y="5608566"/>
              <a:ext cx="924724" cy="33552"/>
              <a:chOff x="3189549" y="5608566"/>
              <a:chExt cx="924724" cy="3355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189549" y="5608566"/>
                <a:ext cx="924724" cy="33552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4191347" y="5608566"/>
            <a:ext cx="924724" cy="160286"/>
            <a:chOff x="4191347" y="5608566"/>
            <a:chExt cx="924724" cy="16028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92930" y="5663391"/>
              <a:ext cx="921558" cy="105461"/>
              <a:chOff x="4192930" y="5663391"/>
              <a:chExt cx="921558" cy="10546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92930" y="5663391"/>
                <a:ext cx="921558" cy="10546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192930" y="5629832"/>
              <a:ext cx="921558" cy="74016"/>
              <a:chOff x="4192930" y="5629832"/>
              <a:chExt cx="921558" cy="7401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192930" y="5629832"/>
                <a:ext cx="921558" cy="7401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191347" y="5608566"/>
              <a:ext cx="924724" cy="33552"/>
              <a:chOff x="4191347" y="5608566"/>
              <a:chExt cx="924724" cy="3355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91347" y="5608566"/>
                <a:ext cx="924724" cy="33552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87858" y="7005162"/>
            <a:ext cx="3458579" cy="23446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198620" y="5614178"/>
            <a:ext cx="924724" cy="160286"/>
            <a:chOff x="5198620" y="5614178"/>
            <a:chExt cx="924724" cy="16028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200203" y="5669003"/>
              <a:ext cx="921558" cy="105461"/>
              <a:chOff x="5200203" y="5669003"/>
              <a:chExt cx="921558" cy="105461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200203" y="5669003"/>
                <a:ext cx="921558" cy="10546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200203" y="5635444"/>
              <a:ext cx="921558" cy="74016"/>
              <a:chOff x="5200203" y="5635444"/>
              <a:chExt cx="921558" cy="74016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200203" y="5635444"/>
                <a:ext cx="921558" cy="7401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198620" y="5614178"/>
              <a:ext cx="924724" cy="33552"/>
              <a:chOff x="5198620" y="5614178"/>
              <a:chExt cx="924724" cy="33552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198620" y="5614178"/>
                <a:ext cx="924724" cy="33552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6135969" y="5608566"/>
            <a:ext cx="924724" cy="160286"/>
            <a:chOff x="6135969" y="5608566"/>
            <a:chExt cx="924724" cy="160286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6137552" y="5663391"/>
              <a:ext cx="921558" cy="105461"/>
              <a:chOff x="6137552" y="5663391"/>
              <a:chExt cx="921558" cy="105461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37552" y="5663391"/>
                <a:ext cx="921558" cy="10546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6137552" y="5629832"/>
              <a:ext cx="921558" cy="74016"/>
              <a:chOff x="6137552" y="5629832"/>
              <a:chExt cx="921558" cy="74016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137552" y="5629832"/>
                <a:ext cx="921558" cy="74016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6135969" y="5608566"/>
              <a:ext cx="924724" cy="33552"/>
              <a:chOff x="6135969" y="5608566"/>
              <a:chExt cx="924724" cy="33552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135969" y="5608566"/>
                <a:ext cx="924724" cy="33552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7115734" y="5608566"/>
            <a:ext cx="924724" cy="160286"/>
            <a:chOff x="7115734" y="5608566"/>
            <a:chExt cx="924724" cy="16028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7117317" y="5663391"/>
              <a:ext cx="921558" cy="105461"/>
              <a:chOff x="7117317" y="5663391"/>
              <a:chExt cx="921558" cy="105461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117317" y="5663391"/>
                <a:ext cx="921558" cy="10546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117317" y="5629832"/>
              <a:ext cx="921558" cy="74016"/>
              <a:chOff x="7117317" y="5629832"/>
              <a:chExt cx="921558" cy="7401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117317" y="5629832"/>
                <a:ext cx="921558" cy="74016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7115734" y="5608566"/>
              <a:ext cx="924724" cy="33552"/>
              <a:chOff x="7115734" y="5608566"/>
              <a:chExt cx="924724" cy="33552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115734" y="5608566"/>
                <a:ext cx="924724" cy="33552"/>
              </a:xfrm>
              <a:prstGeom prst="rect">
                <a:avLst/>
              </a:prstGeom>
            </p:spPr>
          </p:pic>
        </p:grpSp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75965" y="3400758"/>
            <a:ext cx="860575" cy="2403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790" y="2501931"/>
            <a:ext cx="9538610" cy="5281853"/>
            <a:chOff x="388790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790" y="2501931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500" y="2908548"/>
            <a:ext cx="5820839" cy="1196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3594" y="2957275"/>
            <a:ext cx="8183288" cy="129154"/>
            <a:chOff x="1003594" y="2957275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594" y="2957275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7720" y="4636584"/>
            <a:ext cx="370791" cy="3643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28149" y="4636584"/>
            <a:ext cx="399153" cy="3643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39191" y="3940267"/>
            <a:ext cx="4207333" cy="3413749"/>
            <a:chOff x="3039191" y="3940267"/>
            <a:chExt cx="4207333" cy="34137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9191" y="3940267"/>
              <a:ext cx="4207333" cy="3413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501931"/>
            <a:ext cx="9538610" cy="5281853"/>
            <a:chOff x="373552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501931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500" y="2937119"/>
            <a:ext cx="6166800" cy="120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5271" y="4405021"/>
            <a:ext cx="3549949" cy="1337364"/>
            <a:chOff x="1525271" y="4405021"/>
            <a:chExt cx="3549949" cy="13373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5271" y="4405021"/>
              <a:ext cx="3549949" cy="13373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10494" y="4405021"/>
            <a:ext cx="3549949" cy="1337364"/>
            <a:chOff x="5210494" y="4405021"/>
            <a:chExt cx="3549949" cy="13373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0494" y="4405021"/>
              <a:ext cx="3549949" cy="133736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14782" y="4689191"/>
            <a:ext cx="2127207" cy="6569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7182" y="4689191"/>
            <a:ext cx="1770016" cy="6181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95575" y="4725999"/>
            <a:ext cx="627303" cy="65542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82307" y="4725999"/>
            <a:ext cx="669960" cy="6487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25271" y="5741252"/>
            <a:ext cx="3549949" cy="1337364"/>
            <a:chOff x="1525271" y="5741252"/>
            <a:chExt cx="3549949" cy="13373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5271" y="5741252"/>
              <a:ext cx="3549949" cy="13373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15333" y="5905592"/>
            <a:ext cx="1626905" cy="9264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91784" y="6062230"/>
            <a:ext cx="670351" cy="6487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42857" y="5764109"/>
            <a:ext cx="3549949" cy="1337364"/>
            <a:chOff x="5142857" y="5764109"/>
            <a:chExt cx="3549949" cy="133736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42857" y="5764109"/>
              <a:ext cx="3549949" cy="133736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82307" y="6062230"/>
            <a:ext cx="677408" cy="6487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27182" y="6053591"/>
            <a:ext cx="2117292" cy="618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8314" y="2570737"/>
            <a:ext cx="9538610" cy="5281853"/>
            <a:chOff x="358314" y="2570737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314" y="2570737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452" y="2937119"/>
            <a:ext cx="4765953" cy="12562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9080" y="4762176"/>
            <a:ext cx="2037100" cy="5172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5476" y="4040851"/>
            <a:ext cx="3550881" cy="3245176"/>
            <a:chOff x="1305476" y="4040851"/>
            <a:chExt cx="3550881" cy="32451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5476" y="4040851"/>
              <a:ext cx="3550881" cy="32451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36085" y="4040851"/>
            <a:ext cx="3264043" cy="3245176"/>
            <a:chOff x="5636085" y="4040851"/>
            <a:chExt cx="3264043" cy="32451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6085" y="4040851"/>
              <a:ext cx="3264043" cy="32451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8314" y="2570737"/>
            <a:ext cx="9538610" cy="5281853"/>
            <a:chOff x="358314" y="2570737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314" y="2570737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9976" y="2937119"/>
            <a:ext cx="4696895" cy="1246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9080" y="4762176"/>
            <a:ext cx="2037100" cy="5172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9308" y="4025991"/>
            <a:ext cx="2663597" cy="463234"/>
            <a:chOff x="1289308" y="4025991"/>
            <a:chExt cx="2663597" cy="4632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9308" y="4025991"/>
              <a:ext cx="2663597" cy="4632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9308" y="4568805"/>
            <a:ext cx="2663597" cy="2804416"/>
            <a:chOff x="1289308" y="4568805"/>
            <a:chExt cx="2663597" cy="28044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9308" y="4568805"/>
              <a:ext cx="2663597" cy="2804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09106" y="4998209"/>
            <a:ext cx="4793332" cy="2306975"/>
            <a:chOff x="4309106" y="4998209"/>
            <a:chExt cx="4793332" cy="23069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9106" y="4998209"/>
              <a:ext cx="4793332" cy="23069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83709" y="4233271"/>
            <a:ext cx="4793332" cy="511909"/>
            <a:chOff x="4283709" y="4233271"/>
            <a:chExt cx="4793332" cy="5119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83709" y="4233271"/>
              <a:ext cx="4793332" cy="511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4822" y="2655393"/>
            <a:ext cx="9538610" cy="5281853"/>
            <a:chOff x="294822" y="2655393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22" y="2655393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500" y="2937119"/>
            <a:ext cx="3192371" cy="11762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6747" y="4304998"/>
            <a:ext cx="2460218" cy="2270971"/>
            <a:chOff x="1296747" y="4304998"/>
            <a:chExt cx="2460218" cy="22709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747" y="4304998"/>
              <a:ext cx="2460218" cy="22709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76971" y="3999386"/>
            <a:ext cx="1420746" cy="3476649"/>
            <a:chOff x="7476971" y="3999386"/>
            <a:chExt cx="1420746" cy="34766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6971" y="3999386"/>
              <a:ext cx="1420746" cy="34766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87520" y="4089922"/>
            <a:ext cx="2180911" cy="2105871"/>
            <a:chOff x="4187520" y="4089922"/>
            <a:chExt cx="2180911" cy="21058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7520" y="4089922"/>
              <a:ext cx="2180911" cy="2105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87520" y="5675903"/>
            <a:ext cx="2527338" cy="1800132"/>
            <a:chOff x="4187520" y="5675903"/>
            <a:chExt cx="2527338" cy="18001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7520" y="5675903"/>
              <a:ext cx="2527338" cy="18001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4822" y="2655393"/>
            <a:ext cx="9538610" cy="5281853"/>
            <a:chOff x="294822" y="2655393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22" y="2655393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500" y="2937119"/>
            <a:ext cx="3192371" cy="11762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66667" y="4047200"/>
            <a:ext cx="6171429" cy="3219561"/>
            <a:chOff x="2066667" y="4047200"/>
            <a:chExt cx="6171429" cy="3219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6667" y="4047200"/>
              <a:ext cx="6171429" cy="32195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501931"/>
            <a:ext cx="9538610" cy="5281853"/>
            <a:chOff x="373552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501931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73" y="4200134"/>
            <a:ext cx="5809624" cy="25591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9097" y="5700028"/>
            <a:ext cx="4127521" cy="160286"/>
            <a:chOff x="3079097" y="5700028"/>
            <a:chExt cx="4127521" cy="160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095960" y="5754852"/>
              <a:ext cx="4093795" cy="105461"/>
              <a:chOff x="3095960" y="5754852"/>
              <a:chExt cx="4093795" cy="10546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95960" y="5754852"/>
                <a:ext cx="4093795" cy="10546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87924" y="5721293"/>
              <a:ext cx="4109866" cy="74016"/>
              <a:chOff x="3087924" y="5721293"/>
              <a:chExt cx="4109866" cy="7401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87924" y="5721293"/>
                <a:ext cx="4109866" cy="7401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079097" y="5700028"/>
              <a:ext cx="4127521" cy="33552"/>
              <a:chOff x="3079097" y="5700028"/>
              <a:chExt cx="4127521" cy="3355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079097" y="5700028"/>
                <a:ext cx="4127521" cy="335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501931"/>
            <a:ext cx="9538610" cy="5281853"/>
            <a:chOff x="373552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501931"/>
              <a:ext cx="9538610" cy="5281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0103" y="5789183"/>
            <a:ext cx="1026954" cy="261246"/>
            <a:chOff x="1360103" y="5789183"/>
            <a:chExt cx="1026954" cy="2612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103" y="5789183"/>
              <a:ext cx="1026954" cy="2612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6102" y="5779779"/>
            <a:ext cx="928448" cy="2721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9500" y="2937119"/>
            <a:ext cx="3228724" cy="1177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99664" y="4467703"/>
            <a:ext cx="2321063" cy="2327782"/>
            <a:chOff x="2599664" y="4467703"/>
            <a:chExt cx="2321063" cy="23277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9664" y="4467703"/>
              <a:ext cx="2321063" cy="23277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027" y="4371822"/>
            <a:ext cx="928171" cy="2691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8334" y="4656915"/>
            <a:ext cx="1386179" cy="80002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0124" y="6083334"/>
            <a:ext cx="1429122" cy="6057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01435" y="4467703"/>
            <a:ext cx="1026954" cy="261246"/>
            <a:chOff x="5201435" y="4467703"/>
            <a:chExt cx="1026954" cy="2612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1435" y="4467703"/>
              <a:ext cx="1026954" cy="26124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17436" y="4458302"/>
            <a:ext cx="926619" cy="2684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19610" y="4768639"/>
            <a:ext cx="1393122" cy="60571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017436" y="5755263"/>
            <a:ext cx="931981" cy="2691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19610" y="6031381"/>
            <a:ext cx="1393370" cy="80002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61931" y="5058074"/>
            <a:ext cx="814638" cy="2720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33566" y="4682492"/>
            <a:ext cx="469181" cy="42532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170091" y="4682491"/>
            <a:ext cx="469180" cy="42532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733567" y="6191243"/>
            <a:ext cx="459885" cy="42208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170091" y="6191243"/>
            <a:ext cx="452971" cy="42843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700962" y="3976415"/>
            <a:ext cx="2712834" cy="3274222"/>
            <a:chOff x="6700962" y="3976415"/>
            <a:chExt cx="2712834" cy="32742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00962" y="3976415"/>
              <a:ext cx="2712834" cy="327422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791877" y="4778734"/>
            <a:ext cx="2509083" cy="201841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043615" y="4270504"/>
            <a:ext cx="1929825" cy="38855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183867" y="5375010"/>
            <a:ext cx="1194436" cy="5818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501931"/>
            <a:ext cx="9538610" cy="5281853"/>
            <a:chOff x="373552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501931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76" y="4200131"/>
            <a:ext cx="6147700" cy="25487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21024" y="4191215"/>
            <a:ext cx="1843666" cy="351343"/>
            <a:chOff x="4221024" y="4191215"/>
            <a:chExt cx="1843666" cy="3513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1024" y="4191215"/>
              <a:ext cx="1843666" cy="3513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06134" y="4194863"/>
            <a:ext cx="1484521" cy="3414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7949" y="5943215"/>
            <a:ext cx="3946092" cy="255598"/>
            <a:chOff x="3177949" y="5943215"/>
            <a:chExt cx="3946092" cy="2555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7949" y="5943215"/>
              <a:ext cx="3946092" cy="2555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95991" y="5950362"/>
            <a:ext cx="3458579" cy="2344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79097" y="5700028"/>
            <a:ext cx="4127521" cy="160286"/>
            <a:chOff x="3079097" y="5700028"/>
            <a:chExt cx="4127521" cy="16028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095960" y="5754852"/>
              <a:ext cx="4093795" cy="105461"/>
              <a:chOff x="3095960" y="5754852"/>
              <a:chExt cx="4093795" cy="10546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95960" y="5754852"/>
                <a:ext cx="4093795" cy="10546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87924" y="5721293"/>
              <a:ext cx="4109866" cy="74016"/>
              <a:chOff x="3087924" y="5721293"/>
              <a:chExt cx="4109866" cy="7401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87924" y="5721293"/>
                <a:ext cx="4109866" cy="7401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079097" y="5700028"/>
              <a:ext cx="4127521" cy="33552"/>
              <a:chOff x="3079097" y="5700028"/>
              <a:chExt cx="4127521" cy="3355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79097" y="5700028"/>
                <a:ext cx="4127521" cy="335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501931"/>
            <a:ext cx="9538610" cy="5281853"/>
            <a:chOff x="373552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501931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484" y="2872608"/>
            <a:ext cx="1969834" cy="13290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4810" y="5731897"/>
            <a:ext cx="738350" cy="329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10027" y="5731897"/>
            <a:ext cx="647740" cy="3307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8044" y="5731897"/>
            <a:ext cx="875578" cy="2977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7883" y="4717539"/>
            <a:ext cx="850637" cy="850637"/>
            <a:chOff x="1087883" y="4717539"/>
            <a:chExt cx="850637" cy="8506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7883" y="4717539"/>
              <a:ext cx="850637" cy="8506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98693" y="4717539"/>
            <a:ext cx="850637" cy="850637"/>
            <a:chOff x="2898693" y="4717539"/>
            <a:chExt cx="850637" cy="8506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8693" y="4717539"/>
              <a:ext cx="850637" cy="8506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09503" y="4717539"/>
            <a:ext cx="850637" cy="850637"/>
            <a:chOff x="4709503" y="4717539"/>
            <a:chExt cx="850637" cy="8506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9503" y="4717539"/>
              <a:ext cx="850637" cy="8506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20313" y="4717539"/>
            <a:ext cx="850637" cy="850637"/>
            <a:chOff x="6520313" y="4717539"/>
            <a:chExt cx="850637" cy="8506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0313" y="4717539"/>
              <a:ext cx="850637" cy="8506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31124" y="4717539"/>
            <a:ext cx="850637" cy="850637"/>
            <a:chOff x="8331124" y="4717539"/>
            <a:chExt cx="850637" cy="8506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31124" y="4717539"/>
              <a:ext cx="850637" cy="85063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0675" y="4712619"/>
            <a:ext cx="1106316" cy="114408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60365" y="4712619"/>
            <a:ext cx="1161592" cy="114408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73431" y="4712619"/>
            <a:ext cx="1162021" cy="114408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63121" y="4712619"/>
            <a:ext cx="1169735" cy="114408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130738" y="4712619"/>
            <a:ext cx="1161592" cy="114408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303110" y="5731897"/>
            <a:ext cx="1401978" cy="33077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26563" y="5731896"/>
            <a:ext cx="1105045" cy="343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501931"/>
            <a:ext cx="9538610" cy="5281853"/>
            <a:chOff x="373552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501931"/>
              <a:ext cx="9538610" cy="5281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9299" y="3841993"/>
            <a:ext cx="8167116" cy="2597493"/>
            <a:chOff x="1059299" y="3841993"/>
            <a:chExt cx="8167116" cy="25974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299" y="3841993"/>
              <a:ext cx="8167116" cy="25974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9504" y="2937122"/>
            <a:ext cx="3062715" cy="13324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668" y="6532182"/>
            <a:ext cx="7208663" cy="872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501931"/>
            <a:ext cx="9538610" cy="5281853"/>
            <a:chOff x="373552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501931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0225" y="2910549"/>
            <a:ext cx="8402920" cy="13279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9280" y="5616923"/>
            <a:ext cx="730026" cy="3164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2639" y="5852772"/>
            <a:ext cx="654836" cy="6152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37604" y="5616923"/>
            <a:ext cx="696017" cy="31646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42458" y="5867505"/>
            <a:ext cx="609636" cy="6152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56414" y="5616923"/>
            <a:ext cx="696017" cy="3164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1315" y="5852772"/>
            <a:ext cx="731550" cy="8095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65585" y="5616923"/>
            <a:ext cx="840293" cy="3216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82086" y="5867505"/>
            <a:ext cx="784360" cy="4209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85391" y="5616924"/>
            <a:ext cx="840293" cy="3216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01905" y="5852772"/>
            <a:ext cx="1074674" cy="4209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4766" y="3916005"/>
            <a:ext cx="3745579" cy="261246"/>
            <a:chOff x="1094766" y="3916005"/>
            <a:chExt cx="3745579" cy="2612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4766" y="3916005"/>
              <a:ext cx="3745579" cy="2612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62048" y="3910972"/>
            <a:ext cx="3556459" cy="2664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7883" y="4717539"/>
            <a:ext cx="850637" cy="850637"/>
            <a:chOff x="1087883" y="4717539"/>
            <a:chExt cx="850637" cy="8506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7883" y="4717539"/>
              <a:ext cx="850637" cy="8506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98693" y="4717539"/>
            <a:ext cx="850637" cy="850637"/>
            <a:chOff x="2898693" y="4717539"/>
            <a:chExt cx="850637" cy="85063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98693" y="4717539"/>
              <a:ext cx="850637" cy="8506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09503" y="4717539"/>
            <a:ext cx="850637" cy="850637"/>
            <a:chOff x="4709503" y="4717539"/>
            <a:chExt cx="850637" cy="85063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09503" y="4717539"/>
              <a:ext cx="850637" cy="8506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20313" y="4717539"/>
            <a:ext cx="850637" cy="850637"/>
            <a:chOff x="6520313" y="4717539"/>
            <a:chExt cx="850637" cy="85063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20313" y="4717539"/>
              <a:ext cx="850637" cy="8506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31124" y="4717539"/>
            <a:ext cx="850637" cy="850637"/>
            <a:chOff x="8331124" y="4717539"/>
            <a:chExt cx="850637" cy="85063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31124" y="4717539"/>
              <a:ext cx="850637" cy="85063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70675" y="4712619"/>
            <a:ext cx="1106316" cy="114408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660365" y="4712619"/>
            <a:ext cx="1161592" cy="114408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473431" y="4712619"/>
            <a:ext cx="1162021" cy="114408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263121" y="4712619"/>
            <a:ext cx="1169735" cy="114408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130738" y="4712619"/>
            <a:ext cx="1161592" cy="114408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477233" y="6265533"/>
            <a:ext cx="847559" cy="32000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482086" y="6506143"/>
            <a:ext cx="1135560" cy="80955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5515" y="6285524"/>
            <a:ext cx="738979" cy="33546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311429" y="6540415"/>
            <a:ext cx="797731" cy="240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730670"/>
            <a:ext cx="9538610" cy="5281853"/>
            <a:chOff x="373552" y="2730670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730670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7490" y="2937119"/>
            <a:ext cx="3045239" cy="11914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164" y="5371597"/>
            <a:ext cx="7018868" cy="487013"/>
            <a:chOff x="1609164" y="5371597"/>
            <a:chExt cx="7018868" cy="4870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164" y="5371597"/>
              <a:ext cx="7018868" cy="4870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07420" y="5768265"/>
            <a:ext cx="159262" cy="159262"/>
            <a:chOff x="3307420" y="5768265"/>
            <a:chExt cx="159262" cy="1592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7420" y="5768265"/>
              <a:ext cx="159262" cy="1592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63226" y="5768265"/>
            <a:ext cx="159262" cy="159262"/>
            <a:chOff x="5063226" y="5768265"/>
            <a:chExt cx="159262" cy="1592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3226" y="5768265"/>
              <a:ext cx="159262" cy="1592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66461" y="5768265"/>
            <a:ext cx="159262" cy="159262"/>
            <a:chOff x="6866461" y="5768265"/>
            <a:chExt cx="159262" cy="1592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6461" y="5768265"/>
              <a:ext cx="159262" cy="1592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61733" y="4764467"/>
            <a:ext cx="850637" cy="850637"/>
            <a:chOff x="2961733" y="4764467"/>
            <a:chExt cx="850637" cy="8506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61733" y="4764467"/>
              <a:ext cx="850637" cy="8506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717539" y="4764467"/>
            <a:ext cx="850637" cy="850637"/>
            <a:chOff x="4717539" y="4764467"/>
            <a:chExt cx="850637" cy="8506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7539" y="4764467"/>
              <a:ext cx="850637" cy="8506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20773" y="4764467"/>
            <a:ext cx="850637" cy="850637"/>
            <a:chOff x="6520773" y="4764467"/>
            <a:chExt cx="850637" cy="85063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0773" y="4764467"/>
              <a:ext cx="850637" cy="85063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36583" y="6051610"/>
            <a:ext cx="1349226" cy="88945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31523" y="6051610"/>
            <a:ext cx="1685111" cy="90850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37229" y="6051610"/>
            <a:ext cx="1484940" cy="88945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00122" y="4982538"/>
            <a:ext cx="296185" cy="432684"/>
            <a:chOff x="5000122" y="4982538"/>
            <a:chExt cx="296185" cy="43268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00122" y="4982538"/>
              <a:ext cx="296185" cy="432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501931"/>
            <a:ext cx="9538610" cy="5281853"/>
            <a:chOff x="373552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501931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453" y="2908548"/>
            <a:ext cx="5834485" cy="11952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213" y="2941087"/>
            <a:ext cx="8183288" cy="129154"/>
            <a:chOff x="1051213" y="2941087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13" y="2941087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9164" y="4602098"/>
            <a:ext cx="2241128" cy="2241118"/>
            <a:chOff x="1609164" y="4602098"/>
            <a:chExt cx="2241128" cy="2241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881" y="3627820"/>
              <a:ext cx="4482257" cy="448223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164" y="4602098"/>
              <a:ext cx="2241128" cy="2241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13509" y="4602098"/>
            <a:ext cx="2241128" cy="2241118"/>
            <a:chOff x="4013509" y="4602098"/>
            <a:chExt cx="2241128" cy="2241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3509" y="4602098"/>
              <a:ext cx="2241128" cy="2241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17853" y="4602098"/>
            <a:ext cx="2241128" cy="2241118"/>
            <a:chOff x="6417853" y="4602098"/>
            <a:chExt cx="2241128" cy="22411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7853" y="4602098"/>
              <a:ext cx="2241128" cy="22411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65640" y="4557591"/>
            <a:ext cx="479063" cy="479063"/>
            <a:chOff x="1765640" y="4557591"/>
            <a:chExt cx="479063" cy="4790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65640" y="4557591"/>
              <a:ext cx="479063" cy="4790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75854" y="4557591"/>
            <a:ext cx="479063" cy="479063"/>
            <a:chOff x="4175854" y="4557591"/>
            <a:chExt cx="479063" cy="4790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75854" y="4557591"/>
              <a:ext cx="479063" cy="4790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86069" y="4557591"/>
            <a:ext cx="479063" cy="479063"/>
            <a:chOff x="6586069" y="4557591"/>
            <a:chExt cx="479063" cy="47906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6069" y="4557591"/>
              <a:ext cx="479063" cy="47906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07720" y="4636584"/>
            <a:ext cx="370791" cy="36430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17934" y="4636584"/>
            <a:ext cx="398934" cy="36430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28149" y="4636584"/>
            <a:ext cx="399153" cy="36430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21991" y="5928191"/>
            <a:ext cx="1042673" cy="44393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07645" y="5928191"/>
            <a:ext cx="1208158" cy="45799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30549" y="5937715"/>
            <a:ext cx="1228454" cy="50139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347451" y="5099603"/>
            <a:ext cx="391220" cy="434689"/>
            <a:chOff x="7347451" y="5099603"/>
            <a:chExt cx="391220" cy="43468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47451" y="5099603"/>
              <a:ext cx="391220" cy="43468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15980" y="5087448"/>
            <a:ext cx="535563" cy="446843"/>
            <a:chOff x="2515980" y="5087448"/>
            <a:chExt cx="535563" cy="4468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15980" y="5087448"/>
              <a:ext cx="535563" cy="4468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85255" y="5047868"/>
            <a:ext cx="486423" cy="486423"/>
            <a:chOff x="4885255" y="5047868"/>
            <a:chExt cx="486423" cy="4864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85255" y="5047868"/>
              <a:ext cx="486423" cy="4864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790" y="2501931"/>
            <a:ext cx="9538610" cy="5281853"/>
            <a:chOff x="388790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790" y="2501931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548" y="2908548"/>
            <a:ext cx="6946866" cy="12714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3594" y="2957275"/>
            <a:ext cx="8183288" cy="129154"/>
            <a:chOff x="1003594" y="2957275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594" y="2957275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7720" y="4636584"/>
            <a:ext cx="370791" cy="3643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28149" y="4636584"/>
            <a:ext cx="399153" cy="3643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5000" y="3847200"/>
            <a:ext cx="4742143" cy="3402831"/>
            <a:chOff x="715000" y="3847200"/>
            <a:chExt cx="4742143" cy="34028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000" y="3847200"/>
              <a:ext cx="4742143" cy="340283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1342" y="4344583"/>
            <a:ext cx="4141011" cy="110646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91342" y="5663476"/>
            <a:ext cx="3641154" cy="11000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790" y="2501931"/>
            <a:ext cx="9538610" cy="5281853"/>
            <a:chOff x="388790" y="2501931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790" y="2501931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500" y="2908548"/>
            <a:ext cx="6292286" cy="1202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3594" y="2957275"/>
            <a:ext cx="8183288" cy="129154"/>
            <a:chOff x="1003594" y="2957275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594" y="2957275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7720" y="4636584"/>
            <a:ext cx="370791" cy="3643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28149" y="4636584"/>
            <a:ext cx="399153" cy="3643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09524" y="3861543"/>
            <a:ext cx="6171429" cy="3499469"/>
            <a:chOff x="2009524" y="3861543"/>
            <a:chExt cx="6171429" cy="34994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9524" y="3861543"/>
              <a:ext cx="6171429" cy="3499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52" y="2486692"/>
            <a:ext cx="9538610" cy="5281853"/>
            <a:chOff x="373552" y="2486692"/>
            <a:chExt cx="9538610" cy="52818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52" y="2486692"/>
              <a:ext cx="9538610" cy="52818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548" y="2908548"/>
            <a:ext cx="3009733" cy="11762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3594" y="2957275"/>
            <a:ext cx="8183288" cy="129154"/>
            <a:chOff x="1003594" y="2957275"/>
            <a:chExt cx="8183288" cy="1291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594" y="2957275"/>
              <a:ext cx="8183288" cy="129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99" y="3766144"/>
            <a:ext cx="8167116" cy="33437"/>
            <a:chOff x="1059299" y="3766144"/>
            <a:chExt cx="8167116" cy="334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299" y="3766144"/>
              <a:ext cx="8167116" cy="334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7720" y="4636584"/>
            <a:ext cx="370791" cy="3643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28149" y="4636584"/>
            <a:ext cx="399153" cy="3643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726" y="3853436"/>
            <a:ext cx="8848955" cy="2117016"/>
            <a:chOff x="786726" y="3853436"/>
            <a:chExt cx="8848955" cy="21170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726" y="3853436"/>
              <a:ext cx="8848955" cy="211701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9023" y="6164135"/>
            <a:ext cx="3635417" cy="10504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20639" y="5831091"/>
            <a:ext cx="5147938" cy="14973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00390" y="5763567"/>
            <a:ext cx="767984" cy="700247"/>
            <a:chOff x="3600390" y="5763567"/>
            <a:chExt cx="767984" cy="7002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800000">
              <a:off x="3600390" y="5763567"/>
              <a:ext cx="767984" cy="7002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2023-02-02T15:49:07Z</dcterms:created>
  <dcterms:modified xsi:type="dcterms:W3CDTF">2023-02-02T15:49:07Z</dcterms:modified>
</cp:coreProperties>
</file>