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256" r:id="rId2"/>
    <p:sldId id="280" r:id="rId3"/>
    <p:sldId id="281" r:id="rId4"/>
    <p:sldId id="258" r:id="rId5"/>
    <p:sldId id="282" r:id="rId6"/>
    <p:sldId id="283" r:id="rId7"/>
    <p:sldId id="286" r:id="rId8"/>
    <p:sldId id="287" r:id="rId9"/>
    <p:sldId id="259" r:id="rId10"/>
    <p:sldId id="262" r:id="rId11"/>
    <p:sldId id="261" r:id="rId12"/>
    <p:sldId id="288" r:id="rId13"/>
    <p:sldId id="294" r:id="rId14"/>
    <p:sldId id="295" r:id="rId15"/>
    <p:sldId id="293" r:id="rId16"/>
    <p:sldId id="268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t Van" initials="DV" lastIdx="3" clrIdx="0">
    <p:extLst>
      <p:ext uri="{19B8F6BF-5375-455C-9EA6-DF929625EA0E}">
        <p15:presenceInfo xmlns:p15="http://schemas.microsoft.com/office/powerpoint/2012/main" userId="598a03b2ed0f3b4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FF"/>
    <a:srgbClr val="FF9933"/>
    <a:srgbClr val="00CCFF"/>
    <a:srgbClr val="3399FF"/>
    <a:srgbClr val="00FFFF"/>
    <a:srgbClr val="FFFFFF"/>
    <a:srgbClr val="25A2FF"/>
    <a:srgbClr val="0070C0"/>
    <a:srgbClr val="9BD3E5"/>
    <a:srgbClr val="75A6C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5058263-0231-1B07-323F-EB339FFB110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C5BBFD0-A8BF-FF2E-0DCC-2F2269F6E0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7AA943-7B81-49BE-ADD0-43B09C29CD09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94D823-F876-BD8C-AEA5-CB5C3DF2326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9A3A24-45B6-F18B-1CB9-99C333ABC9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E48CA1-050E-46C1-A145-AC34A2367C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55541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F6EFC-1027-4A1B-AC32-B4DF0C6255E4}" type="datetimeFigureOut">
              <a:rPr lang="en-US" smtClean="0"/>
              <a:t>12/29/2024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202CC-2BED-4409-991C-D57FDD5E55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82285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4202CC-2BED-4409-991C-D57FDD5E55B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29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0C40E-98E8-F29C-AA9A-0AA4AB2A21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B82EA1-E4DD-A21A-031A-F073556431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EE8F4D-B9D9-1087-A3D1-82703D8225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3C9B7A2-02CB-41DF-B96F-743136D23AEB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1B1204-5D27-9394-4716-FE49370AE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CC3C4-E3F2-35F6-73D1-67C6B809A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808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E7F51-6D2F-ED80-11AE-C2A53CE1E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241" cy="389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D70AD81-8B59-CCDF-C52C-45285FE175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3C4761-53AE-E8B2-F3B0-80EA3C5A83A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C4230AD1-98EC-4153-8300-810CB760F5B5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D4E685-8CD2-5DCB-E142-82AAD4D01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80340E-2507-5CC0-3335-B8A3E6DA4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137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5E148A-4A54-C261-CA10-C873F7EE51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C7460B-DA93-A0E6-294F-6E2AAA621F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EC434-4A9D-2ACF-2044-536AF78A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0C1D86CF-A5A7-43EC-8F07-E6F716F76783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5210C4-C443-243B-1D86-94DAB02F2A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9FE880-E452-F2B1-CC80-81194E25A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649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6F50-BE95-14D1-3F4D-D330A38A3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241" cy="389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BE7225-35A0-0374-FB59-9D0A6798F9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214078-F0B9-5B1B-BC2A-28B0AB8587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AE37062-9E9D-44D7-9E64-2E1A3A9059E6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690A-1196-2E55-DE55-43DD81AB5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F8C046-77FF-138A-35DD-25CA8DC5D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504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3328D-FDC6-7F61-6AFB-15BC92D9EC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6CF7F3-D0E8-01D9-90A8-833A293D12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5EDB96-0AAD-99D6-3493-7D30EF94DB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A4715E85-BFD5-459C-B504-FC92BCADC65D}" type="datetime1">
              <a:rPr lang="en-US" smtClean="0"/>
              <a:t>12/29/2024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8B2B63-6423-3219-B937-5E5B870D7B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3C64B8-86BB-FC15-CC82-50276E2F6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3391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9A136-C86B-07F7-41E3-D5D36A83E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241" cy="389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D8333-6A3D-B0F6-9412-4A21F1830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7295E-DB43-076D-30C2-DE58F714FF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5797F8-944F-8A9F-7EC8-1F68DFC93A6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BBE3FC-7DB7-4CAB-992C-EB8D3A8DB859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F1795D-564C-B1FC-6776-626EA286C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D6BDE-5D71-FA88-EA82-5ED4D77EA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494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F8A322-FB25-484C-69BE-02BD467CA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4E84FF-004E-7281-B7FE-043F8BC65F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02ECC9-723C-36CC-C343-49F48614C0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FD327B1-4B67-D839-A903-2D3AFA4B26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EFEFBF1-9443-663D-45E6-8D6495D509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E1A9961-8F3B-4291-828D-EEEC38DCBEC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B5F95E2-C368-484A-BE7F-521A4F274F34}" type="datetime1">
              <a:rPr lang="en-US" smtClean="0"/>
              <a:t>12/29/2024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08771F-F6BD-62B7-56F3-FB6ACD7C7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3D5E24-AE72-CFFB-9A29-579D40CC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395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620FB-F8DA-F2CC-AE3A-E38C035CC1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121241" cy="38947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0E69C6-F1E5-97DF-3099-33520C8B8B7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3B432EA8-C8E7-441B-94BB-599317084A7B}" type="datetime1">
              <a:rPr lang="en-US" smtClean="0"/>
              <a:t>12/29/2024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C6A7AF-31C7-895E-0B5D-2C6B81DE7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08E466-0035-2589-8EE5-913E3CA0F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9218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1E52BC-6CC3-FEE3-1877-9D8E393F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A3F241C-D294-469F-A684-15C4043A21B9}" type="datetime1">
              <a:rPr lang="en-US" smtClean="0"/>
              <a:t>12/29/2024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7B3DA8-84CC-94D6-FE9D-66944E6EA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B6834A-F4FE-6A52-F6E3-E4927FDB4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42872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184EA-AA8E-A0D9-EF05-0F8FB8EE1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C4A9F-BAC6-45C9-D02A-30DA1A3E24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B5F4C2-E0BC-7B1E-323F-07851C65B3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D6F2901-4D54-8434-4FC7-48948828F06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B5866CF4-4CAB-451E-9473-F40F5F6F61D8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F8CD0-E198-7D09-E586-7D318EC08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992641-1D90-8AEC-B0AE-97375A5A6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8775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43C3F-6E19-F5D6-BA62-098644F5A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C842198-9A95-E13A-EA2A-B6911F7A2F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FA5B164-98CC-CB17-71C9-0C27BE2A59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5928B-EAF0-DD5A-4B00-546C96BE4B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38F929E-4370-4979-8153-98254F2E9D39}" type="datetime1">
              <a:rPr lang="en-US" smtClean="0"/>
              <a:t>12/29/2024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4B5270-21B7-6E10-AD6E-9D90CF356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43313" y="6480408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77D93-5BB9-DE85-171D-0B4A5BDB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34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: Diagonal Corners Snipped 26">
            <a:extLst>
              <a:ext uri="{FF2B5EF4-FFF2-40B4-BE49-F238E27FC236}">
                <a16:creationId xmlns:a16="http://schemas.microsoft.com/office/drawing/2014/main" id="{2CBB54BA-B499-28D4-7073-A663A65C8A6A}"/>
              </a:ext>
            </a:extLst>
          </p:cNvPr>
          <p:cNvSpPr/>
          <p:nvPr userDrawn="1"/>
        </p:nvSpPr>
        <p:spPr>
          <a:xfrm>
            <a:off x="5138736" y="6490212"/>
            <a:ext cx="7053264" cy="344100"/>
          </a:xfrm>
          <a:prstGeom prst="snip2DiagRect">
            <a:avLst/>
          </a:prstGeom>
          <a:solidFill>
            <a:srgbClr val="9BD3E5"/>
          </a:solidFill>
          <a:ln>
            <a:solidFill>
              <a:srgbClr val="9BD3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: Diagonal Corners Snipped 25">
            <a:extLst>
              <a:ext uri="{FF2B5EF4-FFF2-40B4-BE49-F238E27FC236}">
                <a16:creationId xmlns:a16="http://schemas.microsoft.com/office/drawing/2014/main" id="{72AEBBF0-DEA9-CFB8-E862-2AD71A6355DF}"/>
              </a:ext>
            </a:extLst>
          </p:cNvPr>
          <p:cNvSpPr/>
          <p:nvPr userDrawn="1"/>
        </p:nvSpPr>
        <p:spPr>
          <a:xfrm>
            <a:off x="0" y="6422617"/>
            <a:ext cx="6848475" cy="344100"/>
          </a:xfrm>
          <a:prstGeom prst="snip2DiagRect">
            <a:avLst/>
          </a:prstGeom>
          <a:solidFill>
            <a:srgbClr val="9BD3E5"/>
          </a:solidFill>
          <a:ln>
            <a:solidFill>
              <a:srgbClr val="9BD3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Diagonal Corners Snipped 24">
            <a:extLst>
              <a:ext uri="{FF2B5EF4-FFF2-40B4-BE49-F238E27FC236}">
                <a16:creationId xmlns:a16="http://schemas.microsoft.com/office/drawing/2014/main" id="{76F95E57-6247-A271-E863-101947703E60}"/>
              </a:ext>
            </a:extLst>
          </p:cNvPr>
          <p:cNvSpPr/>
          <p:nvPr userDrawn="1"/>
        </p:nvSpPr>
        <p:spPr>
          <a:xfrm>
            <a:off x="5700713" y="6557029"/>
            <a:ext cx="6491288" cy="300971"/>
          </a:xfrm>
          <a:prstGeom prst="snip2DiagRect">
            <a:avLst/>
          </a:prstGeom>
          <a:solidFill>
            <a:srgbClr val="75A6C5"/>
          </a:solidFill>
          <a:ln>
            <a:solidFill>
              <a:srgbClr val="75A6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: Diagonal Corners Snipped 23">
            <a:extLst>
              <a:ext uri="{FF2B5EF4-FFF2-40B4-BE49-F238E27FC236}">
                <a16:creationId xmlns:a16="http://schemas.microsoft.com/office/drawing/2014/main" id="{2091D708-DA14-67A5-88CC-D5B9BD5E4AD7}"/>
              </a:ext>
            </a:extLst>
          </p:cNvPr>
          <p:cNvSpPr/>
          <p:nvPr userDrawn="1"/>
        </p:nvSpPr>
        <p:spPr>
          <a:xfrm>
            <a:off x="0" y="6495770"/>
            <a:ext cx="6724650" cy="362230"/>
          </a:xfrm>
          <a:prstGeom prst="snip2DiagRect">
            <a:avLst/>
          </a:prstGeom>
          <a:solidFill>
            <a:srgbClr val="75A6C5"/>
          </a:solidFill>
          <a:ln>
            <a:solidFill>
              <a:srgbClr val="75A6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: Diagonal Corners Snipped 20">
            <a:extLst>
              <a:ext uri="{FF2B5EF4-FFF2-40B4-BE49-F238E27FC236}">
                <a16:creationId xmlns:a16="http://schemas.microsoft.com/office/drawing/2014/main" id="{62ED51AB-1779-750E-AE26-74C515EB9345}"/>
              </a:ext>
            </a:extLst>
          </p:cNvPr>
          <p:cNvSpPr/>
          <p:nvPr userDrawn="1"/>
        </p:nvSpPr>
        <p:spPr>
          <a:xfrm>
            <a:off x="8524875" y="533400"/>
            <a:ext cx="3667125" cy="710546"/>
          </a:xfrm>
          <a:prstGeom prst="snip2DiagRect">
            <a:avLst/>
          </a:prstGeom>
          <a:solidFill>
            <a:srgbClr val="9BD3E5"/>
          </a:solidFill>
          <a:ln>
            <a:solidFill>
              <a:srgbClr val="9BD3E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91AB35-2224-8D7B-0B70-3A069FB7AA7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253536" y="653044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vi-VN"/>
              <a:t>1</a:t>
            </a:r>
            <a:endParaRPr lang="en-US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DCE911D1-81BB-7FD2-6690-1607B802AF8F}"/>
              </a:ext>
            </a:extLst>
          </p:cNvPr>
          <p:cNvSpPr/>
          <p:nvPr userDrawn="1"/>
        </p:nvSpPr>
        <p:spPr>
          <a:xfrm>
            <a:off x="187812" y="6397160"/>
            <a:ext cx="1587704" cy="503174"/>
          </a:xfrm>
          <a:custGeom>
            <a:avLst/>
            <a:gdLst/>
            <a:ahLst/>
            <a:cxnLst/>
            <a:rect l="l" t="t" r="r" b="b"/>
            <a:pathLst>
              <a:path w="3556017" h="1139407">
                <a:moveTo>
                  <a:pt x="0" y="0"/>
                </a:moveTo>
                <a:lnTo>
                  <a:pt x="3556017" y="0"/>
                </a:lnTo>
                <a:lnTo>
                  <a:pt x="3556017" y="1139407"/>
                </a:lnTo>
                <a:lnTo>
                  <a:pt x="0" y="1139407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6" name="Rectangle: Diagonal Corners Snipped 15">
            <a:extLst>
              <a:ext uri="{FF2B5EF4-FFF2-40B4-BE49-F238E27FC236}">
                <a16:creationId xmlns:a16="http://schemas.microsoft.com/office/drawing/2014/main" id="{DF87A4AB-A33D-F465-EDC7-73BAB3070449}"/>
              </a:ext>
            </a:extLst>
          </p:cNvPr>
          <p:cNvSpPr/>
          <p:nvPr userDrawn="1"/>
        </p:nvSpPr>
        <p:spPr>
          <a:xfrm>
            <a:off x="0" y="567671"/>
            <a:ext cx="12192000" cy="600075"/>
          </a:xfrm>
          <a:prstGeom prst="snip2DiagRect">
            <a:avLst/>
          </a:prstGeom>
          <a:solidFill>
            <a:srgbClr val="9BD3E5"/>
          </a:solidFill>
          <a:ln>
            <a:solidFill>
              <a:srgbClr val="9BD3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: Diagonal Corners Snipped 17">
            <a:extLst>
              <a:ext uri="{FF2B5EF4-FFF2-40B4-BE49-F238E27FC236}">
                <a16:creationId xmlns:a16="http://schemas.microsoft.com/office/drawing/2014/main" id="{8EFBF1DE-7E91-12EB-2E9B-FF833FCE5C3A}"/>
              </a:ext>
            </a:extLst>
          </p:cNvPr>
          <p:cNvSpPr/>
          <p:nvPr userDrawn="1"/>
        </p:nvSpPr>
        <p:spPr>
          <a:xfrm>
            <a:off x="0" y="320021"/>
            <a:ext cx="12192000" cy="727729"/>
          </a:xfrm>
          <a:prstGeom prst="snip2DiagRect">
            <a:avLst/>
          </a:prstGeom>
          <a:solidFill>
            <a:srgbClr val="75A6C5"/>
          </a:solidFill>
          <a:ln>
            <a:solidFill>
              <a:srgbClr val="75A6C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9880C0B-7715-8E71-B688-864AFBBBBBC5}"/>
              </a:ext>
            </a:extLst>
          </p:cNvPr>
          <p:cNvSpPr/>
          <p:nvPr userDrawn="1"/>
        </p:nvSpPr>
        <p:spPr>
          <a:xfrm>
            <a:off x="0" y="0"/>
            <a:ext cx="12192000" cy="228600"/>
          </a:xfrm>
          <a:prstGeom prst="rect">
            <a:avLst/>
          </a:prstGeom>
          <a:pattFill prst="wdUpDiag">
            <a:fgClr>
              <a:srgbClr val="3379A7"/>
            </a:fgClr>
            <a:bgClr>
              <a:srgbClr val="9BD3E5"/>
            </a:bgClr>
          </a:pattFill>
          <a:ln>
            <a:solidFill>
              <a:srgbClr val="9BD3E5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: Diagonal Corners Snipped 19">
            <a:extLst>
              <a:ext uri="{FF2B5EF4-FFF2-40B4-BE49-F238E27FC236}">
                <a16:creationId xmlns:a16="http://schemas.microsoft.com/office/drawing/2014/main" id="{3FCDE49E-EC3F-4CCF-7D9D-505609D3CBF7}"/>
              </a:ext>
            </a:extLst>
          </p:cNvPr>
          <p:cNvSpPr/>
          <p:nvPr userDrawn="1"/>
        </p:nvSpPr>
        <p:spPr>
          <a:xfrm>
            <a:off x="8524875" y="400050"/>
            <a:ext cx="3667125" cy="710546"/>
          </a:xfrm>
          <a:prstGeom prst="snip2DiagRect">
            <a:avLst/>
          </a:prstGeom>
          <a:solidFill>
            <a:srgbClr val="75A6C5"/>
          </a:solidFill>
          <a:ln>
            <a:solidFill>
              <a:srgbClr val="75A6C5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37259460-93E7-A2DC-014A-863C6C40478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95532" y="361950"/>
            <a:ext cx="1229793" cy="710547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147F30C-4AAC-5510-634C-FEB96F57F734}"/>
              </a:ext>
            </a:extLst>
          </p:cNvPr>
          <p:cNvSpPr txBox="1"/>
          <p:nvPr userDrawn="1"/>
        </p:nvSpPr>
        <p:spPr>
          <a:xfrm>
            <a:off x="4266460" y="6522204"/>
            <a:ext cx="3659079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b="1">
                <a:solidFill>
                  <a:schemeClr val="accent1">
                    <a:lumMod val="50000"/>
                  </a:schemeClr>
                </a:solidFill>
              </a:rPr>
              <a:t>CÔNG NGHỆ TÍNH TOÁN MỀM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410514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11C56E7-B28F-1EB0-C543-ADABB86D5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187167-CC1E-D95A-161F-782CD4360510}"/>
              </a:ext>
            </a:extLst>
          </p:cNvPr>
          <p:cNvSpPr txBox="1"/>
          <p:nvPr/>
        </p:nvSpPr>
        <p:spPr>
          <a:xfrm>
            <a:off x="1363744" y="1747267"/>
            <a:ext cx="9464511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vi-VN" sz="3600" b="1">
                <a:solidFill>
                  <a:srgbClr val="0070C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BÁO CÁO MÔN HỌC</a:t>
            </a:r>
          </a:p>
          <a:p>
            <a:pPr algn="ctr"/>
            <a:r>
              <a:rPr lang="vi-VN" sz="3600" b="1">
                <a:solidFill>
                  <a:srgbClr val="0070C0"/>
                </a:solidFill>
                <a:latin typeface="Times New Roman"/>
                <a:cs typeface="Times New Roman"/>
                <a:sym typeface="Times New Roman"/>
              </a:rPr>
              <a:t>CÔNG NGHỆ TÍNH TOÁN MỀM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7" name="Google Shape;88;p13">
            <a:extLst>
              <a:ext uri="{FF2B5EF4-FFF2-40B4-BE49-F238E27FC236}">
                <a16:creationId xmlns:a16="http://schemas.microsoft.com/office/drawing/2014/main" id="{47AEC5FE-B336-7087-912D-2B1BB657939C}"/>
              </a:ext>
            </a:extLst>
          </p:cNvPr>
          <p:cNvSpPr txBox="1"/>
          <p:nvPr/>
        </p:nvSpPr>
        <p:spPr>
          <a:xfrm>
            <a:off x="2395670" y="3196816"/>
            <a:ext cx="7400655" cy="73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0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THIẾT KẾ BỘ ĐIỀU KHIỂN FUZZY CHO HỆ CẦN TRỤC</a:t>
            </a:r>
            <a:endParaRPr lang="en-US" sz="20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" name="Google Shape;89;p13">
            <a:extLst>
              <a:ext uri="{FF2B5EF4-FFF2-40B4-BE49-F238E27FC236}">
                <a16:creationId xmlns:a16="http://schemas.microsoft.com/office/drawing/2014/main" id="{31969E33-5FF7-D986-6BCC-903287DCA6A7}"/>
              </a:ext>
            </a:extLst>
          </p:cNvPr>
          <p:cNvSpPr txBox="1"/>
          <p:nvPr/>
        </p:nvSpPr>
        <p:spPr>
          <a:xfrm>
            <a:off x="4058407" y="3924217"/>
            <a:ext cx="4075180" cy="31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Ngành:</a:t>
            </a:r>
            <a:r>
              <a:rPr lang="vi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Robot &amp; Trí tuệ nhân tạo</a:t>
            </a:r>
            <a:endParaRPr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87;p13">
            <a:extLst>
              <a:ext uri="{FF2B5EF4-FFF2-40B4-BE49-F238E27FC236}">
                <a16:creationId xmlns:a16="http://schemas.microsoft.com/office/drawing/2014/main" id="{90CC1F2C-1BAE-EF2F-696B-6BC1BCEC3B63}"/>
              </a:ext>
            </a:extLst>
          </p:cNvPr>
          <p:cNvSpPr txBox="1">
            <a:spLocks/>
          </p:cNvSpPr>
          <p:nvPr/>
        </p:nvSpPr>
        <p:spPr>
          <a:xfrm>
            <a:off x="1724157" y="4451131"/>
            <a:ext cx="8743682" cy="192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vi-VN" sz="1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Lớp: 22DRTA1                                                   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vi-VN" sz="1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Tên thành viên: Nguyễn Chấn Huy                       Tên giảng viên: THS. NGÔ AN THUYÊN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vi-VN" sz="1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Nguyễn Văn Đạt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vi-VN" sz="1600" b="1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Huỳnh Long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endParaRPr lang="vi-VN" sz="1600" b="1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378218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4B042-223A-11F3-CA0B-AB4A6A5E9B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E4B206B-5F28-DCDC-4159-39176D7AA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8FDB6B4-E497-436A-D85B-89891D9A07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0497544"/>
              </p:ext>
            </p:extLst>
          </p:nvPr>
        </p:nvGraphicFramePr>
        <p:xfrm>
          <a:off x="474670" y="1248422"/>
          <a:ext cx="11242660" cy="49607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10665">
                  <a:extLst>
                    <a:ext uri="{9D8B030D-6E8A-4147-A177-3AD203B41FA5}">
                      <a16:colId xmlns:a16="http://schemas.microsoft.com/office/drawing/2014/main" val="880329504"/>
                    </a:ext>
                  </a:extLst>
                </a:gridCol>
                <a:gridCol w="2810665">
                  <a:extLst>
                    <a:ext uri="{9D8B030D-6E8A-4147-A177-3AD203B41FA5}">
                      <a16:colId xmlns:a16="http://schemas.microsoft.com/office/drawing/2014/main" val="1238773550"/>
                    </a:ext>
                  </a:extLst>
                </a:gridCol>
                <a:gridCol w="2810665">
                  <a:extLst>
                    <a:ext uri="{9D8B030D-6E8A-4147-A177-3AD203B41FA5}">
                      <a16:colId xmlns:a16="http://schemas.microsoft.com/office/drawing/2014/main" val="1065479542"/>
                    </a:ext>
                  </a:extLst>
                </a:gridCol>
                <a:gridCol w="2810665">
                  <a:extLst>
                    <a:ext uri="{9D8B030D-6E8A-4147-A177-3AD203B41FA5}">
                      <a16:colId xmlns:a16="http://schemas.microsoft.com/office/drawing/2014/main" val="3359921259"/>
                    </a:ext>
                  </a:extLst>
                </a:gridCol>
              </a:tblGrid>
              <a:tr h="454016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bg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8318778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2784810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64202029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015054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58916232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959462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8759604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27346151"/>
                  </a:ext>
                </a:extLst>
              </a:tr>
              <a:tr h="563342"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21496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704263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E8C22E0-037A-96BA-6604-387CDB8D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11</a:t>
            </a:fld>
            <a:endParaRPr lang="en-US"/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88FF32E2-5A50-D774-B38A-3DC6A791A67C}"/>
              </a:ext>
            </a:extLst>
          </p:cNvPr>
          <p:cNvSpPr/>
          <p:nvPr/>
        </p:nvSpPr>
        <p:spPr>
          <a:xfrm>
            <a:off x="485181" y="2795401"/>
            <a:ext cx="5316717" cy="425420"/>
          </a:xfrm>
          <a:prstGeom prst="roundRect">
            <a:avLst/>
          </a:prstGeom>
          <a:solidFill>
            <a:srgbClr val="9BD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+mj-lt"/>
            </a:endParaRP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DD34BAA-6D46-34A7-E80A-E9CCBA3197E2}"/>
              </a:ext>
            </a:extLst>
          </p:cNvPr>
          <p:cNvCxnSpPr/>
          <p:nvPr/>
        </p:nvCxnSpPr>
        <p:spPr>
          <a:xfrm>
            <a:off x="6061434" y="1894788"/>
            <a:ext cx="0" cy="4062952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D3B2B529-44D3-AA0F-60F0-D84FE8BD8E1C}"/>
              </a:ext>
            </a:extLst>
          </p:cNvPr>
          <p:cNvSpPr/>
          <p:nvPr/>
        </p:nvSpPr>
        <p:spPr>
          <a:xfrm>
            <a:off x="6213233" y="3769777"/>
            <a:ext cx="5895496" cy="18674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E48F4958-B53B-8248-DAA0-79AA55BF5E82}"/>
              </a:ext>
            </a:extLst>
          </p:cNvPr>
          <p:cNvSpPr/>
          <p:nvPr/>
        </p:nvSpPr>
        <p:spPr>
          <a:xfrm>
            <a:off x="450613" y="3943618"/>
            <a:ext cx="5316717" cy="425420"/>
          </a:xfrm>
          <a:prstGeom prst="roundRect">
            <a:avLst/>
          </a:prstGeom>
          <a:solidFill>
            <a:srgbClr val="9BD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C6BA1A02-DEC5-9FC6-AB45-DC8CF991F937}"/>
              </a:ext>
            </a:extLst>
          </p:cNvPr>
          <p:cNvSpPr/>
          <p:nvPr/>
        </p:nvSpPr>
        <p:spPr>
          <a:xfrm>
            <a:off x="489894" y="5065852"/>
            <a:ext cx="5316717" cy="425420"/>
          </a:xfrm>
          <a:prstGeom prst="roundRect">
            <a:avLst/>
          </a:prstGeom>
          <a:solidFill>
            <a:srgbClr val="9BD3E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4401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0713-E350-ADAD-EA82-14869E2D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EF81E-8F8B-C2C2-A5C4-D28923D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12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51C2DCAD-CE09-7188-BD6F-FEE03B69F6EF}"/>
              </a:ext>
            </a:extLst>
          </p:cNvPr>
          <p:cNvSpPr txBox="1">
            <a:spLocks/>
          </p:cNvSpPr>
          <p:nvPr/>
        </p:nvSpPr>
        <p:spPr>
          <a:xfrm>
            <a:off x="887256" y="223959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Giới thiệu đề tài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6C15040E-9563-605A-1650-701B42F09F8F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01</a:t>
            </a:r>
            <a:endParaRPr sz="2400" b="1">
              <a:solidFill>
                <a:schemeClr val="bg1"/>
              </a:solidFill>
            </a:endParaRPr>
          </a:p>
        </p:txBody>
      </p:sp>
      <p:grpSp>
        <p:nvGrpSpPr>
          <p:cNvPr id="1800" name="Group 1799">
            <a:extLst>
              <a:ext uri="{FF2B5EF4-FFF2-40B4-BE49-F238E27FC236}">
                <a16:creationId xmlns:a16="http://schemas.microsoft.com/office/drawing/2014/main" id="{34BE6220-E17D-C85D-0B1F-A763C2E7CD91}"/>
              </a:ext>
            </a:extLst>
          </p:cNvPr>
          <p:cNvGrpSpPr/>
          <p:nvPr/>
        </p:nvGrpSpPr>
        <p:grpSpPr>
          <a:xfrm>
            <a:off x="13287" y="1334088"/>
            <a:ext cx="12176388" cy="4999164"/>
            <a:chOff x="13287" y="1334088"/>
            <a:chExt cx="12176388" cy="4999164"/>
          </a:xfrm>
        </p:grpSpPr>
        <p:grpSp>
          <p:nvGrpSpPr>
            <p:cNvPr id="1652" name="Group 1651">
              <a:extLst>
                <a:ext uri="{FF2B5EF4-FFF2-40B4-BE49-F238E27FC236}">
                  <a16:creationId xmlns:a16="http://schemas.microsoft.com/office/drawing/2014/main" id="{058D25D4-0CED-7A35-ACD4-67F2204C7BC5}"/>
                </a:ext>
              </a:extLst>
            </p:cNvPr>
            <p:cNvGrpSpPr/>
            <p:nvPr/>
          </p:nvGrpSpPr>
          <p:grpSpPr>
            <a:xfrm>
              <a:off x="13287" y="1334088"/>
              <a:ext cx="12176388" cy="623553"/>
              <a:chOff x="7806" y="3191171"/>
              <a:chExt cx="12176388" cy="623553"/>
            </a:xfrm>
          </p:grpSpPr>
          <p:pic>
            <p:nvPicPr>
              <p:cNvPr id="1632" name="Graphic 1631" descr="Puzzle pieces">
                <a:extLst>
                  <a:ext uri="{FF2B5EF4-FFF2-40B4-BE49-F238E27FC236}">
                    <a16:creationId xmlns:a16="http://schemas.microsoft.com/office/drawing/2014/main" id="{E9B8DD74-75CE-A6AE-259A-4D1C6DA0E5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3" name="Graphic 1632" descr="Puzzle pieces">
                <a:extLst>
                  <a:ext uri="{FF2B5EF4-FFF2-40B4-BE49-F238E27FC236}">
                    <a16:creationId xmlns:a16="http://schemas.microsoft.com/office/drawing/2014/main" id="{814405C7-42E0-DFED-D49D-C20A53AABC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4" name="Graphic 1633" descr="Puzzle pieces">
                <a:extLst>
                  <a:ext uri="{FF2B5EF4-FFF2-40B4-BE49-F238E27FC236}">
                    <a16:creationId xmlns:a16="http://schemas.microsoft.com/office/drawing/2014/main" id="{1364677C-08C7-B811-360C-E24BCCF521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5" name="Graphic 1634" descr="Puzzle pieces">
                <a:extLst>
                  <a:ext uri="{FF2B5EF4-FFF2-40B4-BE49-F238E27FC236}">
                    <a16:creationId xmlns:a16="http://schemas.microsoft.com/office/drawing/2014/main" id="{A22394D4-6F23-5995-25F0-56F7CE2E5C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6" name="Graphic 1635" descr="Puzzle pieces">
                <a:extLst>
                  <a:ext uri="{FF2B5EF4-FFF2-40B4-BE49-F238E27FC236}">
                    <a16:creationId xmlns:a16="http://schemas.microsoft.com/office/drawing/2014/main" id="{9B0D5D23-8257-C44A-8C0F-5A3D8918F2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7" name="Graphic 1636" descr="Puzzle pieces">
                <a:extLst>
                  <a:ext uri="{FF2B5EF4-FFF2-40B4-BE49-F238E27FC236}">
                    <a16:creationId xmlns:a16="http://schemas.microsoft.com/office/drawing/2014/main" id="{50737FDF-D1C6-F96C-3B50-781F5E82F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8" name="Graphic 1637" descr="Puzzle pieces">
                <a:extLst>
                  <a:ext uri="{FF2B5EF4-FFF2-40B4-BE49-F238E27FC236}">
                    <a16:creationId xmlns:a16="http://schemas.microsoft.com/office/drawing/2014/main" id="{3B7C669F-A916-88F2-D115-24B96FF709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39" name="Graphic 1638" descr="Puzzle pieces">
                <a:extLst>
                  <a:ext uri="{FF2B5EF4-FFF2-40B4-BE49-F238E27FC236}">
                    <a16:creationId xmlns:a16="http://schemas.microsoft.com/office/drawing/2014/main" id="{52C142D7-7F62-9CD8-0C94-2B16AD2979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0" name="Graphic 1639" descr="Puzzle pieces">
                <a:extLst>
                  <a:ext uri="{FF2B5EF4-FFF2-40B4-BE49-F238E27FC236}">
                    <a16:creationId xmlns:a16="http://schemas.microsoft.com/office/drawing/2014/main" id="{422256B6-7FBE-02FE-C657-398763E3A0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1" name="Graphic 1640" descr="Puzzle pieces">
                <a:extLst>
                  <a:ext uri="{FF2B5EF4-FFF2-40B4-BE49-F238E27FC236}">
                    <a16:creationId xmlns:a16="http://schemas.microsoft.com/office/drawing/2014/main" id="{9C723C9E-89C2-5BDE-B239-107F81A30F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2" name="Graphic 1641" descr="Puzzle pieces">
                <a:extLst>
                  <a:ext uri="{FF2B5EF4-FFF2-40B4-BE49-F238E27FC236}">
                    <a16:creationId xmlns:a16="http://schemas.microsoft.com/office/drawing/2014/main" id="{D5C9EF5D-B34E-CD0C-5960-17B98D8C5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3" name="Graphic 1642" descr="Puzzle pieces">
                <a:extLst>
                  <a:ext uri="{FF2B5EF4-FFF2-40B4-BE49-F238E27FC236}">
                    <a16:creationId xmlns:a16="http://schemas.microsoft.com/office/drawing/2014/main" id="{917DFA9D-9F96-AEDB-D311-B90A8B3D4AC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4" name="Graphic 1643" descr="Puzzle pieces">
                <a:extLst>
                  <a:ext uri="{FF2B5EF4-FFF2-40B4-BE49-F238E27FC236}">
                    <a16:creationId xmlns:a16="http://schemas.microsoft.com/office/drawing/2014/main" id="{A5EE5732-B52F-DF3C-C541-32E529494E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5" name="Graphic 1644" descr="Puzzle pieces">
                <a:extLst>
                  <a:ext uri="{FF2B5EF4-FFF2-40B4-BE49-F238E27FC236}">
                    <a16:creationId xmlns:a16="http://schemas.microsoft.com/office/drawing/2014/main" id="{58CAF132-3EB3-6C5C-08A6-FEE494D7C7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6" name="Graphic 1645" descr="Puzzle pieces">
                <a:extLst>
                  <a:ext uri="{FF2B5EF4-FFF2-40B4-BE49-F238E27FC236}">
                    <a16:creationId xmlns:a16="http://schemas.microsoft.com/office/drawing/2014/main" id="{8DB79622-3B53-0B6E-5943-C2E9B3C41A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7" name="Graphic 1646" descr="Puzzle pieces">
                <a:extLst>
                  <a:ext uri="{FF2B5EF4-FFF2-40B4-BE49-F238E27FC236}">
                    <a16:creationId xmlns:a16="http://schemas.microsoft.com/office/drawing/2014/main" id="{CD1B70BC-F128-EC1C-2640-CE4609D594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8" name="Graphic 1647" descr="Puzzle pieces">
                <a:extLst>
                  <a:ext uri="{FF2B5EF4-FFF2-40B4-BE49-F238E27FC236}">
                    <a16:creationId xmlns:a16="http://schemas.microsoft.com/office/drawing/2014/main" id="{4157C106-AC34-F151-9E58-00986C5F18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49" name="Graphic 1648" descr="Puzzle pieces">
                <a:extLst>
                  <a:ext uri="{FF2B5EF4-FFF2-40B4-BE49-F238E27FC236}">
                    <a16:creationId xmlns:a16="http://schemas.microsoft.com/office/drawing/2014/main" id="{2C32F814-965B-E892-6747-90E6462A2E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0" name="Graphic 1649" descr="Puzzle pieces">
                <a:extLst>
                  <a:ext uri="{FF2B5EF4-FFF2-40B4-BE49-F238E27FC236}">
                    <a16:creationId xmlns:a16="http://schemas.microsoft.com/office/drawing/2014/main" id="{1F824A67-04FC-C0BC-131F-CCBF8DE19C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1" name="Graphic 1650" descr="Puzzle pieces">
                <a:extLst>
                  <a:ext uri="{FF2B5EF4-FFF2-40B4-BE49-F238E27FC236}">
                    <a16:creationId xmlns:a16="http://schemas.microsoft.com/office/drawing/2014/main" id="{DEB5588A-9D2D-0654-130C-E9AB1CD478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653" name="Group 1652">
              <a:extLst>
                <a:ext uri="{FF2B5EF4-FFF2-40B4-BE49-F238E27FC236}">
                  <a16:creationId xmlns:a16="http://schemas.microsoft.com/office/drawing/2014/main" id="{D5ECFE53-AE06-1ECD-A39F-54FDB96290BC}"/>
                </a:ext>
              </a:extLst>
            </p:cNvPr>
            <p:cNvGrpSpPr/>
            <p:nvPr/>
          </p:nvGrpSpPr>
          <p:grpSpPr>
            <a:xfrm>
              <a:off x="13287" y="1959175"/>
              <a:ext cx="12176388" cy="623553"/>
              <a:chOff x="7806" y="3191171"/>
              <a:chExt cx="12176388" cy="623553"/>
            </a:xfrm>
          </p:grpSpPr>
          <p:pic>
            <p:nvPicPr>
              <p:cNvPr id="1654" name="Graphic 1653" descr="Puzzle pieces">
                <a:extLst>
                  <a:ext uri="{FF2B5EF4-FFF2-40B4-BE49-F238E27FC236}">
                    <a16:creationId xmlns:a16="http://schemas.microsoft.com/office/drawing/2014/main" id="{8CC4B1D4-128A-B468-A70C-78B8EFF1A0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5" name="Graphic 1654" descr="Puzzle pieces">
                <a:extLst>
                  <a:ext uri="{FF2B5EF4-FFF2-40B4-BE49-F238E27FC236}">
                    <a16:creationId xmlns:a16="http://schemas.microsoft.com/office/drawing/2014/main" id="{FA4F0999-FBDA-7C37-D860-8E3D2E5D74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6" name="Graphic 1655" descr="Puzzle pieces">
                <a:extLst>
                  <a:ext uri="{FF2B5EF4-FFF2-40B4-BE49-F238E27FC236}">
                    <a16:creationId xmlns:a16="http://schemas.microsoft.com/office/drawing/2014/main" id="{71A71B80-03BA-096D-4848-1A70E7C9AE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7" name="Graphic 1656" descr="Puzzle pieces">
                <a:extLst>
                  <a:ext uri="{FF2B5EF4-FFF2-40B4-BE49-F238E27FC236}">
                    <a16:creationId xmlns:a16="http://schemas.microsoft.com/office/drawing/2014/main" id="{B5846764-05C7-A972-3095-644A751CE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8" name="Graphic 1657" descr="Puzzle pieces">
                <a:extLst>
                  <a:ext uri="{FF2B5EF4-FFF2-40B4-BE49-F238E27FC236}">
                    <a16:creationId xmlns:a16="http://schemas.microsoft.com/office/drawing/2014/main" id="{1E3158C8-4460-FE69-6043-F9B2DF40D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59" name="Graphic 1658" descr="Puzzle pieces">
                <a:extLst>
                  <a:ext uri="{FF2B5EF4-FFF2-40B4-BE49-F238E27FC236}">
                    <a16:creationId xmlns:a16="http://schemas.microsoft.com/office/drawing/2014/main" id="{8354FFF6-7FED-BEB0-D285-3F2C59B625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0" name="Graphic 1659" descr="Puzzle pieces">
                <a:extLst>
                  <a:ext uri="{FF2B5EF4-FFF2-40B4-BE49-F238E27FC236}">
                    <a16:creationId xmlns:a16="http://schemas.microsoft.com/office/drawing/2014/main" id="{CA5ED895-F5E7-5322-1D50-367BC9CE15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1" name="Graphic 1660" descr="Puzzle pieces">
                <a:extLst>
                  <a:ext uri="{FF2B5EF4-FFF2-40B4-BE49-F238E27FC236}">
                    <a16:creationId xmlns:a16="http://schemas.microsoft.com/office/drawing/2014/main" id="{D6D93EB0-DCEE-D0D8-04C3-EB17ECC71E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2" name="Graphic 1661" descr="Puzzle pieces">
                <a:extLst>
                  <a:ext uri="{FF2B5EF4-FFF2-40B4-BE49-F238E27FC236}">
                    <a16:creationId xmlns:a16="http://schemas.microsoft.com/office/drawing/2014/main" id="{75BE90D3-B5FD-27CE-CEDD-ACEE85B9B2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3" name="Graphic 1662" descr="Puzzle pieces">
                <a:extLst>
                  <a:ext uri="{FF2B5EF4-FFF2-40B4-BE49-F238E27FC236}">
                    <a16:creationId xmlns:a16="http://schemas.microsoft.com/office/drawing/2014/main" id="{0B868284-4172-34F5-A7FE-5F5D4FAC5D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4" name="Graphic 1663" descr="Puzzle pieces">
                <a:extLst>
                  <a:ext uri="{FF2B5EF4-FFF2-40B4-BE49-F238E27FC236}">
                    <a16:creationId xmlns:a16="http://schemas.microsoft.com/office/drawing/2014/main" id="{D33C6B52-F4C8-D817-6563-358B99F8DC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5" name="Graphic 1664" descr="Puzzle pieces">
                <a:extLst>
                  <a:ext uri="{FF2B5EF4-FFF2-40B4-BE49-F238E27FC236}">
                    <a16:creationId xmlns:a16="http://schemas.microsoft.com/office/drawing/2014/main" id="{6F725F17-245D-5231-20BA-824C4EF408E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6" name="Graphic 1665" descr="Puzzle pieces">
                <a:extLst>
                  <a:ext uri="{FF2B5EF4-FFF2-40B4-BE49-F238E27FC236}">
                    <a16:creationId xmlns:a16="http://schemas.microsoft.com/office/drawing/2014/main" id="{92F1F879-5693-FA29-1A0B-A7CB667AAE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7" name="Graphic 1666" descr="Puzzle pieces">
                <a:extLst>
                  <a:ext uri="{FF2B5EF4-FFF2-40B4-BE49-F238E27FC236}">
                    <a16:creationId xmlns:a16="http://schemas.microsoft.com/office/drawing/2014/main" id="{FBC67502-F330-7ACA-99C3-CB68859094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8" name="Graphic 1667" descr="Puzzle pieces">
                <a:extLst>
                  <a:ext uri="{FF2B5EF4-FFF2-40B4-BE49-F238E27FC236}">
                    <a16:creationId xmlns:a16="http://schemas.microsoft.com/office/drawing/2014/main" id="{5AEC20FD-E14C-14DE-C39C-24C5E8E00E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69" name="Graphic 1668" descr="Puzzle pieces">
                <a:extLst>
                  <a:ext uri="{FF2B5EF4-FFF2-40B4-BE49-F238E27FC236}">
                    <a16:creationId xmlns:a16="http://schemas.microsoft.com/office/drawing/2014/main" id="{E9CF02B9-1A40-B7D4-AE7B-5A65CF108A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0" name="Graphic 1669" descr="Puzzle pieces">
                <a:extLst>
                  <a:ext uri="{FF2B5EF4-FFF2-40B4-BE49-F238E27FC236}">
                    <a16:creationId xmlns:a16="http://schemas.microsoft.com/office/drawing/2014/main" id="{16F52377-C963-1888-05FC-16B0997148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1" name="Graphic 1670" descr="Puzzle pieces">
                <a:extLst>
                  <a:ext uri="{FF2B5EF4-FFF2-40B4-BE49-F238E27FC236}">
                    <a16:creationId xmlns:a16="http://schemas.microsoft.com/office/drawing/2014/main" id="{2DE6F21D-C5DF-BB4B-036D-0AD953BC2ED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2" name="Graphic 1671" descr="Puzzle pieces">
                <a:extLst>
                  <a:ext uri="{FF2B5EF4-FFF2-40B4-BE49-F238E27FC236}">
                    <a16:creationId xmlns:a16="http://schemas.microsoft.com/office/drawing/2014/main" id="{4DC5A481-0291-22D5-5CE2-0259702DD2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3" name="Graphic 1672" descr="Puzzle pieces">
                <a:extLst>
                  <a:ext uri="{FF2B5EF4-FFF2-40B4-BE49-F238E27FC236}">
                    <a16:creationId xmlns:a16="http://schemas.microsoft.com/office/drawing/2014/main" id="{E067FD44-7E7A-CF2E-D41A-11CDFE618F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674" name="Group 1673">
              <a:extLst>
                <a:ext uri="{FF2B5EF4-FFF2-40B4-BE49-F238E27FC236}">
                  <a16:creationId xmlns:a16="http://schemas.microsoft.com/office/drawing/2014/main" id="{4BBF3F82-0F54-DD13-D73D-9FA79D625D7A}"/>
                </a:ext>
              </a:extLst>
            </p:cNvPr>
            <p:cNvGrpSpPr/>
            <p:nvPr/>
          </p:nvGrpSpPr>
          <p:grpSpPr>
            <a:xfrm>
              <a:off x="13287" y="2584262"/>
              <a:ext cx="12176388" cy="623553"/>
              <a:chOff x="7806" y="3191171"/>
              <a:chExt cx="12176388" cy="623553"/>
            </a:xfrm>
          </p:grpSpPr>
          <p:pic>
            <p:nvPicPr>
              <p:cNvPr id="1675" name="Graphic 1674" descr="Puzzle pieces">
                <a:extLst>
                  <a:ext uri="{FF2B5EF4-FFF2-40B4-BE49-F238E27FC236}">
                    <a16:creationId xmlns:a16="http://schemas.microsoft.com/office/drawing/2014/main" id="{A5173917-CD0D-AF75-8EF0-1BF6843794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6" name="Graphic 1675" descr="Puzzle pieces">
                <a:extLst>
                  <a:ext uri="{FF2B5EF4-FFF2-40B4-BE49-F238E27FC236}">
                    <a16:creationId xmlns:a16="http://schemas.microsoft.com/office/drawing/2014/main" id="{91B059F5-2F39-12F2-2922-387523D1E2C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7" name="Graphic 1676" descr="Puzzle pieces">
                <a:extLst>
                  <a:ext uri="{FF2B5EF4-FFF2-40B4-BE49-F238E27FC236}">
                    <a16:creationId xmlns:a16="http://schemas.microsoft.com/office/drawing/2014/main" id="{B409C203-28B2-8E71-8549-EFA3BA998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8" name="Graphic 1677" descr="Puzzle pieces">
                <a:extLst>
                  <a:ext uri="{FF2B5EF4-FFF2-40B4-BE49-F238E27FC236}">
                    <a16:creationId xmlns:a16="http://schemas.microsoft.com/office/drawing/2014/main" id="{53BCF002-9FAC-3089-A3C5-D01871A4AB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79" name="Graphic 1678" descr="Puzzle pieces">
                <a:extLst>
                  <a:ext uri="{FF2B5EF4-FFF2-40B4-BE49-F238E27FC236}">
                    <a16:creationId xmlns:a16="http://schemas.microsoft.com/office/drawing/2014/main" id="{9CBB998C-82D8-7B64-3723-8140D7C2BC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0" name="Graphic 1679" descr="Puzzle pieces">
                <a:extLst>
                  <a:ext uri="{FF2B5EF4-FFF2-40B4-BE49-F238E27FC236}">
                    <a16:creationId xmlns:a16="http://schemas.microsoft.com/office/drawing/2014/main" id="{FC5229E4-783A-1DF9-26BD-B50DCBC56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1" name="Graphic 1680" descr="Puzzle pieces">
                <a:extLst>
                  <a:ext uri="{FF2B5EF4-FFF2-40B4-BE49-F238E27FC236}">
                    <a16:creationId xmlns:a16="http://schemas.microsoft.com/office/drawing/2014/main" id="{B222CEB7-FECF-482C-CA62-939ED396D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2" name="Graphic 1681" descr="Puzzle pieces">
                <a:extLst>
                  <a:ext uri="{FF2B5EF4-FFF2-40B4-BE49-F238E27FC236}">
                    <a16:creationId xmlns:a16="http://schemas.microsoft.com/office/drawing/2014/main" id="{A606F3ED-B284-E6E7-CEC8-046779E080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3" name="Graphic 1682" descr="Puzzle pieces">
                <a:extLst>
                  <a:ext uri="{FF2B5EF4-FFF2-40B4-BE49-F238E27FC236}">
                    <a16:creationId xmlns:a16="http://schemas.microsoft.com/office/drawing/2014/main" id="{6F8D2258-3FEC-8F88-9402-89D5ED35BF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4" name="Graphic 1683" descr="Puzzle pieces">
                <a:extLst>
                  <a:ext uri="{FF2B5EF4-FFF2-40B4-BE49-F238E27FC236}">
                    <a16:creationId xmlns:a16="http://schemas.microsoft.com/office/drawing/2014/main" id="{8BCE4C67-EF80-1048-046D-DEB972EC3C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5" name="Graphic 1684" descr="Puzzle pieces">
                <a:extLst>
                  <a:ext uri="{FF2B5EF4-FFF2-40B4-BE49-F238E27FC236}">
                    <a16:creationId xmlns:a16="http://schemas.microsoft.com/office/drawing/2014/main" id="{0555F3B7-730A-4CC3-1B33-A0264CD846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6" name="Graphic 1685" descr="Puzzle pieces">
                <a:extLst>
                  <a:ext uri="{FF2B5EF4-FFF2-40B4-BE49-F238E27FC236}">
                    <a16:creationId xmlns:a16="http://schemas.microsoft.com/office/drawing/2014/main" id="{20C71517-2C9D-8454-D871-5962DCBCE9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7" name="Graphic 1686" descr="Puzzle pieces">
                <a:extLst>
                  <a:ext uri="{FF2B5EF4-FFF2-40B4-BE49-F238E27FC236}">
                    <a16:creationId xmlns:a16="http://schemas.microsoft.com/office/drawing/2014/main" id="{A7E1AF16-5773-9D8B-74CF-F2337D4807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8" name="Graphic 1687" descr="Puzzle pieces">
                <a:extLst>
                  <a:ext uri="{FF2B5EF4-FFF2-40B4-BE49-F238E27FC236}">
                    <a16:creationId xmlns:a16="http://schemas.microsoft.com/office/drawing/2014/main" id="{DF66B406-0184-158A-C7B8-A60F8D381E2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89" name="Graphic 1688" descr="Puzzle pieces">
                <a:extLst>
                  <a:ext uri="{FF2B5EF4-FFF2-40B4-BE49-F238E27FC236}">
                    <a16:creationId xmlns:a16="http://schemas.microsoft.com/office/drawing/2014/main" id="{6620C6E9-5925-1C41-30E5-3ABD2544DC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0" name="Graphic 1689" descr="Puzzle pieces">
                <a:extLst>
                  <a:ext uri="{FF2B5EF4-FFF2-40B4-BE49-F238E27FC236}">
                    <a16:creationId xmlns:a16="http://schemas.microsoft.com/office/drawing/2014/main" id="{D3249B26-DB84-4C52-DFCF-B736BEA8A29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1" name="Graphic 1690" descr="Puzzle pieces">
                <a:extLst>
                  <a:ext uri="{FF2B5EF4-FFF2-40B4-BE49-F238E27FC236}">
                    <a16:creationId xmlns:a16="http://schemas.microsoft.com/office/drawing/2014/main" id="{613DEFBC-B44D-06DE-CE8D-A8BEB7D29E1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2" name="Graphic 1691" descr="Puzzle pieces">
                <a:extLst>
                  <a:ext uri="{FF2B5EF4-FFF2-40B4-BE49-F238E27FC236}">
                    <a16:creationId xmlns:a16="http://schemas.microsoft.com/office/drawing/2014/main" id="{092039A6-FAC4-5C47-13B4-8424EE6B221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3" name="Graphic 1692" descr="Puzzle pieces">
                <a:extLst>
                  <a:ext uri="{FF2B5EF4-FFF2-40B4-BE49-F238E27FC236}">
                    <a16:creationId xmlns:a16="http://schemas.microsoft.com/office/drawing/2014/main" id="{24AFF79C-5EF4-EC20-C29D-E57064AB97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4" name="Graphic 1693" descr="Puzzle pieces">
                <a:extLst>
                  <a:ext uri="{FF2B5EF4-FFF2-40B4-BE49-F238E27FC236}">
                    <a16:creationId xmlns:a16="http://schemas.microsoft.com/office/drawing/2014/main" id="{7E0FEEC3-A9D5-44CF-1116-4FFD35D86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695" name="Group 1694">
              <a:extLst>
                <a:ext uri="{FF2B5EF4-FFF2-40B4-BE49-F238E27FC236}">
                  <a16:creationId xmlns:a16="http://schemas.microsoft.com/office/drawing/2014/main" id="{3BD1A2A5-C393-0DC2-8809-7535CB3A589C}"/>
                </a:ext>
              </a:extLst>
            </p:cNvPr>
            <p:cNvGrpSpPr/>
            <p:nvPr/>
          </p:nvGrpSpPr>
          <p:grpSpPr>
            <a:xfrm>
              <a:off x="13287" y="3209349"/>
              <a:ext cx="12176388" cy="623553"/>
              <a:chOff x="7806" y="3191171"/>
              <a:chExt cx="12176388" cy="623553"/>
            </a:xfrm>
          </p:grpSpPr>
          <p:pic>
            <p:nvPicPr>
              <p:cNvPr id="1696" name="Graphic 1695" descr="Puzzle pieces">
                <a:extLst>
                  <a:ext uri="{FF2B5EF4-FFF2-40B4-BE49-F238E27FC236}">
                    <a16:creationId xmlns:a16="http://schemas.microsoft.com/office/drawing/2014/main" id="{0C54DC70-90F6-9282-B0C0-D5E09C0B2E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7" name="Graphic 1696" descr="Puzzle pieces">
                <a:extLst>
                  <a:ext uri="{FF2B5EF4-FFF2-40B4-BE49-F238E27FC236}">
                    <a16:creationId xmlns:a16="http://schemas.microsoft.com/office/drawing/2014/main" id="{03E13557-60AF-095C-1A14-65CE551433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8" name="Graphic 1697" descr="Puzzle pieces">
                <a:extLst>
                  <a:ext uri="{FF2B5EF4-FFF2-40B4-BE49-F238E27FC236}">
                    <a16:creationId xmlns:a16="http://schemas.microsoft.com/office/drawing/2014/main" id="{4C4AC189-87A5-6163-BB83-A8A637440A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699" name="Graphic 1698" descr="Puzzle pieces">
                <a:extLst>
                  <a:ext uri="{FF2B5EF4-FFF2-40B4-BE49-F238E27FC236}">
                    <a16:creationId xmlns:a16="http://schemas.microsoft.com/office/drawing/2014/main" id="{0078554F-3C44-AB5C-43B8-8DDAE39310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0" name="Graphic 1699" descr="Puzzle pieces">
                <a:extLst>
                  <a:ext uri="{FF2B5EF4-FFF2-40B4-BE49-F238E27FC236}">
                    <a16:creationId xmlns:a16="http://schemas.microsoft.com/office/drawing/2014/main" id="{19A2BADD-71F1-2909-3954-1D6812E164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1" name="Graphic 1700" descr="Puzzle pieces">
                <a:extLst>
                  <a:ext uri="{FF2B5EF4-FFF2-40B4-BE49-F238E27FC236}">
                    <a16:creationId xmlns:a16="http://schemas.microsoft.com/office/drawing/2014/main" id="{C6EF1553-4889-7842-95D3-3AC1791C80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2" name="Graphic 1701" descr="Puzzle pieces">
                <a:extLst>
                  <a:ext uri="{FF2B5EF4-FFF2-40B4-BE49-F238E27FC236}">
                    <a16:creationId xmlns:a16="http://schemas.microsoft.com/office/drawing/2014/main" id="{4851BA94-5C36-00A1-DCCC-08F18D87C5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3" name="Graphic 1702" descr="Puzzle pieces">
                <a:extLst>
                  <a:ext uri="{FF2B5EF4-FFF2-40B4-BE49-F238E27FC236}">
                    <a16:creationId xmlns:a16="http://schemas.microsoft.com/office/drawing/2014/main" id="{2EE87E28-89E5-0B0F-B8A7-EDB1ED0812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4" name="Graphic 1703" descr="Puzzle pieces">
                <a:extLst>
                  <a:ext uri="{FF2B5EF4-FFF2-40B4-BE49-F238E27FC236}">
                    <a16:creationId xmlns:a16="http://schemas.microsoft.com/office/drawing/2014/main" id="{9325A463-C0C7-A090-39D2-694535A985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5" name="Graphic 1704" descr="Puzzle pieces">
                <a:extLst>
                  <a:ext uri="{FF2B5EF4-FFF2-40B4-BE49-F238E27FC236}">
                    <a16:creationId xmlns:a16="http://schemas.microsoft.com/office/drawing/2014/main" id="{877F4DB3-BEF2-C975-E8BA-0AAB3949E1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6" name="Graphic 1705" descr="Puzzle pieces">
                <a:extLst>
                  <a:ext uri="{FF2B5EF4-FFF2-40B4-BE49-F238E27FC236}">
                    <a16:creationId xmlns:a16="http://schemas.microsoft.com/office/drawing/2014/main" id="{F0BF6B46-F4F8-923E-3576-336E692701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7" name="Graphic 1706" descr="Puzzle pieces">
                <a:extLst>
                  <a:ext uri="{FF2B5EF4-FFF2-40B4-BE49-F238E27FC236}">
                    <a16:creationId xmlns:a16="http://schemas.microsoft.com/office/drawing/2014/main" id="{AB682242-3477-1696-92E7-131472AC3E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8" name="Graphic 1707" descr="Puzzle pieces">
                <a:extLst>
                  <a:ext uri="{FF2B5EF4-FFF2-40B4-BE49-F238E27FC236}">
                    <a16:creationId xmlns:a16="http://schemas.microsoft.com/office/drawing/2014/main" id="{81795E57-4462-3451-4780-0D40696C95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09" name="Graphic 1708" descr="Puzzle pieces">
                <a:extLst>
                  <a:ext uri="{FF2B5EF4-FFF2-40B4-BE49-F238E27FC236}">
                    <a16:creationId xmlns:a16="http://schemas.microsoft.com/office/drawing/2014/main" id="{607B314E-EA38-C08D-4F0B-EF45F87A8B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0" name="Graphic 1709" descr="Puzzle pieces">
                <a:extLst>
                  <a:ext uri="{FF2B5EF4-FFF2-40B4-BE49-F238E27FC236}">
                    <a16:creationId xmlns:a16="http://schemas.microsoft.com/office/drawing/2014/main" id="{2934965E-1763-809B-DA72-7019C3BC21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1" name="Graphic 1710" descr="Puzzle pieces">
                <a:extLst>
                  <a:ext uri="{FF2B5EF4-FFF2-40B4-BE49-F238E27FC236}">
                    <a16:creationId xmlns:a16="http://schemas.microsoft.com/office/drawing/2014/main" id="{F6369AFD-66C0-259F-EFDB-DC0FD075BF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2" name="Graphic 1711" descr="Puzzle pieces">
                <a:extLst>
                  <a:ext uri="{FF2B5EF4-FFF2-40B4-BE49-F238E27FC236}">
                    <a16:creationId xmlns:a16="http://schemas.microsoft.com/office/drawing/2014/main" id="{4409F03B-4069-B393-2C41-4A054B90F3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3" name="Graphic 1712" descr="Puzzle pieces">
                <a:extLst>
                  <a:ext uri="{FF2B5EF4-FFF2-40B4-BE49-F238E27FC236}">
                    <a16:creationId xmlns:a16="http://schemas.microsoft.com/office/drawing/2014/main" id="{7A8D4B91-22A2-45A3-8ECB-A69B5F0639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4" name="Graphic 1713" descr="Puzzle pieces">
                <a:extLst>
                  <a:ext uri="{FF2B5EF4-FFF2-40B4-BE49-F238E27FC236}">
                    <a16:creationId xmlns:a16="http://schemas.microsoft.com/office/drawing/2014/main" id="{8E5E5E53-1312-33E6-9438-ABD39AB8A9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5" name="Graphic 1714" descr="Puzzle pieces">
                <a:extLst>
                  <a:ext uri="{FF2B5EF4-FFF2-40B4-BE49-F238E27FC236}">
                    <a16:creationId xmlns:a16="http://schemas.microsoft.com/office/drawing/2014/main" id="{8B7543DF-092C-9009-6F4B-1B8B8E6D80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716" name="Group 1715">
              <a:extLst>
                <a:ext uri="{FF2B5EF4-FFF2-40B4-BE49-F238E27FC236}">
                  <a16:creationId xmlns:a16="http://schemas.microsoft.com/office/drawing/2014/main" id="{F6B3406D-50A6-9254-B738-B751FE9B930F}"/>
                </a:ext>
              </a:extLst>
            </p:cNvPr>
            <p:cNvGrpSpPr/>
            <p:nvPr/>
          </p:nvGrpSpPr>
          <p:grpSpPr>
            <a:xfrm>
              <a:off x="13287" y="3834436"/>
              <a:ext cx="12176388" cy="623553"/>
              <a:chOff x="7806" y="3191171"/>
              <a:chExt cx="12176388" cy="623553"/>
            </a:xfrm>
          </p:grpSpPr>
          <p:pic>
            <p:nvPicPr>
              <p:cNvPr id="1717" name="Graphic 1716" descr="Puzzle pieces">
                <a:extLst>
                  <a:ext uri="{FF2B5EF4-FFF2-40B4-BE49-F238E27FC236}">
                    <a16:creationId xmlns:a16="http://schemas.microsoft.com/office/drawing/2014/main" id="{07CF0105-BD72-F8E7-149C-3FF4C84C92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8" name="Graphic 1717" descr="Puzzle pieces">
                <a:extLst>
                  <a:ext uri="{FF2B5EF4-FFF2-40B4-BE49-F238E27FC236}">
                    <a16:creationId xmlns:a16="http://schemas.microsoft.com/office/drawing/2014/main" id="{40CD15B3-E08E-3D31-C20D-27639D1F55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19" name="Graphic 1718" descr="Puzzle pieces">
                <a:extLst>
                  <a:ext uri="{FF2B5EF4-FFF2-40B4-BE49-F238E27FC236}">
                    <a16:creationId xmlns:a16="http://schemas.microsoft.com/office/drawing/2014/main" id="{35ED16F4-6C7E-B6F8-DE2E-8F2279438A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0" name="Graphic 1719" descr="Puzzle pieces">
                <a:extLst>
                  <a:ext uri="{FF2B5EF4-FFF2-40B4-BE49-F238E27FC236}">
                    <a16:creationId xmlns:a16="http://schemas.microsoft.com/office/drawing/2014/main" id="{D8B1306F-0325-CBF8-1817-C3A283A93D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1" name="Graphic 1720" descr="Puzzle pieces">
                <a:extLst>
                  <a:ext uri="{FF2B5EF4-FFF2-40B4-BE49-F238E27FC236}">
                    <a16:creationId xmlns:a16="http://schemas.microsoft.com/office/drawing/2014/main" id="{720D9723-7C90-F87F-E85C-E8808F7E41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2" name="Graphic 1721" descr="Puzzle pieces">
                <a:extLst>
                  <a:ext uri="{FF2B5EF4-FFF2-40B4-BE49-F238E27FC236}">
                    <a16:creationId xmlns:a16="http://schemas.microsoft.com/office/drawing/2014/main" id="{16DAE5D9-C684-6630-526B-4B5B884A26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3" name="Graphic 1722" descr="Puzzle pieces">
                <a:extLst>
                  <a:ext uri="{FF2B5EF4-FFF2-40B4-BE49-F238E27FC236}">
                    <a16:creationId xmlns:a16="http://schemas.microsoft.com/office/drawing/2014/main" id="{56077077-939D-D3A9-6877-01C05526940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4" name="Graphic 1723" descr="Puzzle pieces">
                <a:extLst>
                  <a:ext uri="{FF2B5EF4-FFF2-40B4-BE49-F238E27FC236}">
                    <a16:creationId xmlns:a16="http://schemas.microsoft.com/office/drawing/2014/main" id="{862D15CC-9D88-C6C8-4F70-F28224B7B31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5" name="Graphic 1724" descr="Puzzle pieces">
                <a:extLst>
                  <a:ext uri="{FF2B5EF4-FFF2-40B4-BE49-F238E27FC236}">
                    <a16:creationId xmlns:a16="http://schemas.microsoft.com/office/drawing/2014/main" id="{4C94C4BA-9FA6-5998-424B-589466B49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6" name="Graphic 1725" descr="Puzzle pieces">
                <a:extLst>
                  <a:ext uri="{FF2B5EF4-FFF2-40B4-BE49-F238E27FC236}">
                    <a16:creationId xmlns:a16="http://schemas.microsoft.com/office/drawing/2014/main" id="{75B819E5-F880-381D-2090-16EAE63C21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7" name="Graphic 1726" descr="Puzzle pieces">
                <a:extLst>
                  <a:ext uri="{FF2B5EF4-FFF2-40B4-BE49-F238E27FC236}">
                    <a16:creationId xmlns:a16="http://schemas.microsoft.com/office/drawing/2014/main" id="{C445139F-63FE-33D6-6515-70CEE36DF6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8" name="Graphic 1727" descr="Puzzle pieces">
                <a:extLst>
                  <a:ext uri="{FF2B5EF4-FFF2-40B4-BE49-F238E27FC236}">
                    <a16:creationId xmlns:a16="http://schemas.microsoft.com/office/drawing/2014/main" id="{DA64A60D-F679-C8EF-88A2-E131DC17D9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29" name="Graphic 1728" descr="Puzzle pieces">
                <a:extLst>
                  <a:ext uri="{FF2B5EF4-FFF2-40B4-BE49-F238E27FC236}">
                    <a16:creationId xmlns:a16="http://schemas.microsoft.com/office/drawing/2014/main" id="{62F64337-B933-80C8-CD0D-F1D546113C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0" name="Graphic 1729" descr="Puzzle pieces">
                <a:extLst>
                  <a:ext uri="{FF2B5EF4-FFF2-40B4-BE49-F238E27FC236}">
                    <a16:creationId xmlns:a16="http://schemas.microsoft.com/office/drawing/2014/main" id="{177F9383-CB57-795C-F2A9-DBD2632ED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1" name="Graphic 1730" descr="Puzzle pieces">
                <a:extLst>
                  <a:ext uri="{FF2B5EF4-FFF2-40B4-BE49-F238E27FC236}">
                    <a16:creationId xmlns:a16="http://schemas.microsoft.com/office/drawing/2014/main" id="{D63D2664-C36F-A176-22AD-67D6579CA5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2" name="Graphic 1731" descr="Puzzle pieces">
                <a:extLst>
                  <a:ext uri="{FF2B5EF4-FFF2-40B4-BE49-F238E27FC236}">
                    <a16:creationId xmlns:a16="http://schemas.microsoft.com/office/drawing/2014/main" id="{2D9020D2-70E0-CE40-E091-F9D1454EC6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3" name="Graphic 1732" descr="Puzzle pieces">
                <a:extLst>
                  <a:ext uri="{FF2B5EF4-FFF2-40B4-BE49-F238E27FC236}">
                    <a16:creationId xmlns:a16="http://schemas.microsoft.com/office/drawing/2014/main" id="{A27198B0-BC63-5037-C10E-4E0957FBD3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4" name="Graphic 1733" descr="Puzzle pieces">
                <a:extLst>
                  <a:ext uri="{FF2B5EF4-FFF2-40B4-BE49-F238E27FC236}">
                    <a16:creationId xmlns:a16="http://schemas.microsoft.com/office/drawing/2014/main" id="{7FE719DC-CDD1-8143-4DAE-260D1B1825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5" name="Graphic 1734" descr="Puzzle pieces">
                <a:extLst>
                  <a:ext uri="{FF2B5EF4-FFF2-40B4-BE49-F238E27FC236}">
                    <a16:creationId xmlns:a16="http://schemas.microsoft.com/office/drawing/2014/main" id="{CE73D59F-9E07-1D93-FFF6-80F179C780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6" name="Graphic 1735" descr="Puzzle pieces">
                <a:extLst>
                  <a:ext uri="{FF2B5EF4-FFF2-40B4-BE49-F238E27FC236}">
                    <a16:creationId xmlns:a16="http://schemas.microsoft.com/office/drawing/2014/main" id="{1EDACD75-F3C2-878F-C880-A655C2CED7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737" name="Group 1736">
              <a:extLst>
                <a:ext uri="{FF2B5EF4-FFF2-40B4-BE49-F238E27FC236}">
                  <a16:creationId xmlns:a16="http://schemas.microsoft.com/office/drawing/2014/main" id="{CA799FD9-D231-D470-E870-B55DD6812017}"/>
                </a:ext>
              </a:extLst>
            </p:cNvPr>
            <p:cNvGrpSpPr/>
            <p:nvPr/>
          </p:nvGrpSpPr>
          <p:grpSpPr>
            <a:xfrm>
              <a:off x="13287" y="4459523"/>
              <a:ext cx="12176388" cy="623553"/>
              <a:chOff x="7806" y="3191171"/>
              <a:chExt cx="12176388" cy="623553"/>
            </a:xfrm>
          </p:grpSpPr>
          <p:pic>
            <p:nvPicPr>
              <p:cNvPr id="1738" name="Graphic 1737" descr="Puzzle pieces">
                <a:extLst>
                  <a:ext uri="{FF2B5EF4-FFF2-40B4-BE49-F238E27FC236}">
                    <a16:creationId xmlns:a16="http://schemas.microsoft.com/office/drawing/2014/main" id="{CDD7B443-6157-04A4-D272-FF24F5CFCC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39" name="Graphic 1738" descr="Puzzle pieces">
                <a:extLst>
                  <a:ext uri="{FF2B5EF4-FFF2-40B4-BE49-F238E27FC236}">
                    <a16:creationId xmlns:a16="http://schemas.microsoft.com/office/drawing/2014/main" id="{D1E40D80-5C5E-98A6-B6C6-14EDB939A8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0" name="Graphic 1739" descr="Puzzle pieces">
                <a:extLst>
                  <a:ext uri="{FF2B5EF4-FFF2-40B4-BE49-F238E27FC236}">
                    <a16:creationId xmlns:a16="http://schemas.microsoft.com/office/drawing/2014/main" id="{9A171D60-20A6-DC27-C8F0-7EDDC243EF9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1" name="Graphic 1740" descr="Puzzle pieces">
                <a:extLst>
                  <a:ext uri="{FF2B5EF4-FFF2-40B4-BE49-F238E27FC236}">
                    <a16:creationId xmlns:a16="http://schemas.microsoft.com/office/drawing/2014/main" id="{7FECC276-5EF6-A43D-CD8A-C2ECFFD6DF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2" name="Graphic 1741" descr="Puzzle pieces">
                <a:extLst>
                  <a:ext uri="{FF2B5EF4-FFF2-40B4-BE49-F238E27FC236}">
                    <a16:creationId xmlns:a16="http://schemas.microsoft.com/office/drawing/2014/main" id="{C3ABB20C-863B-6F5B-155C-441B4F756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3" name="Graphic 1742" descr="Puzzle pieces">
                <a:extLst>
                  <a:ext uri="{FF2B5EF4-FFF2-40B4-BE49-F238E27FC236}">
                    <a16:creationId xmlns:a16="http://schemas.microsoft.com/office/drawing/2014/main" id="{335C0DF6-1C8D-9AC6-3DBC-E6728FABE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4" name="Graphic 1743" descr="Puzzle pieces">
                <a:extLst>
                  <a:ext uri="{FF2B5EF4-FFF2-40B4-BE49-F238E27FC236}">
                    <a16:creationId xmlns:a16="http://schemas.microsoft.com/office/drawing/2014/main" id="{9B684988-D393-B8D7-6567-0231766F09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5" name="Graphic 1744" descr="Puzzle pieces">
                <a:extLst>
                  <a:ext uri="{FF2B5EF4-FFF2-40B4-BE49-F238E27FC236}">
                    <a16:creationId xmlns:a16="http://schemas.microsoft.com/office/drawing/2014/main" id="{3C94CF40-3BF9-EAE0-E6E3-019D84DB7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6" name="Graphic 1745" descr="Puzzle pieces">
                <a:extLst>
                  <a:ext uri="{FF2B5EF4-FFF2-40B4-BE49-F238E27FC236}">
                    <a16:creationId xmlns:a16="http://schemas.microsoft.com/office/drawing/2014/main" id="{8F76AFB4-4145-9047-7353-D910C2CB9E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7" name="Graphic 1746" descr="Puzzle pieces">
                <a:extLst>
                  <a:ext uri="{FF2B5EF4-FFF2-40B4-BE49-F238E27FC236}">
                    <a16:creationId xmlns:a16="http://schemas.microsoft.com/office/drawing/2014/main" id="{7F42CAD5-F10E-DB44-390B-3FAE9749C3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8" name="Graphic 1747" descr="Puzzle pieces">
                <a:extLst>
                  <a:ext uri="{FF2B5EF4-FFF2-40B4-BE49-F238E27FC236}">
                    <a16:creationId xmlns:a16="http://schemas.microsoft.com/office/drawing/2014/main" id="{B8A365E2-AF3A-2629-1A87-A9A5285F4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49" name="Graphic 1748" descr="Puzzle pieces">
                <a:extLst>
                  <a:ext uri="{FF2B5EF4-FFF2-40B4-BE49-F238E27FC236}">
                    <a16:creationId xmlns:a16="http://schemas.microsoft.com/office/drawing/2014/main" id="{05A5BAE6-D2F2-6E45-BF4C-7F0AAD1720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0" name="Graphic 1749" descr="Puzzle pieces">
                <a:extLst>
                  <a:ext uri="{FF2B5EF4-FFF2-40B4-BE49-F238E27FC236}">
                    <a16:creationId xmlns:a16="http://schemas.microsoft.com/office/drawing/2014/main" id="{9F476B68-5E90-9B60-9A8C-DF7F4FB581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1" name="Graphic 1750" descr="Puzzle pieces">
                <a:extLst>
                  <a:ext uri="{FF2B5EF4-FFF2-40B4-BE49-F238E27FC236}">
                    <a16:creationId xmlns:a16="http://schemas.microsoft.com/office/drawing/2014/main" id="{00BB4A2A-EB1C-BB59-ECD7-BDA60C30FDF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2" name="Graphic 1751" descr="Puzzle pieces">
                <a:extLst>
                  <a:ext uri="{FF2B5EF4-FFF2-40B4-BE49-F238E27FC236}">
                    <a16:creationId xmlns:a16="http://schemas.microsoft.com/office/drawing/2014/main" id="{3CF47C2D-B211-E3E4-A470-9A814689CD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3" name="Graphic 1752" descr="Puzzle pieces">
                <a:extLst>
                  <a:ext uri="{FF2B5EF4-FFF2-40B4-BE49-F238E27FC236}">
                    <a16:creationId xmlns:a16="http://schemas.microsoft.com/office/drawing/2014/main" id="{410E9BEB-DAA0-8CF2-673B-61D4788530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4" name="Graphic 1753" descr="Puzzle pieces">
                <a:extLst>
                  <a:ext uri="{FF2B5EF4-FFF2-40B4-BE49-F238E27FC236}">
                    <a16:creationId xmlns:a16="http://schemas.microsoft.com/office/drawing/2014/main" id="{FC335F24-0A7F-4A6B-F7C2-41FF6FD8332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5" name="Graphic 1754" descr="Puzzle pieces">
                <a:extLst>
                  <a:ext uri="{FF2B5EF4-FFF2-40B4-BE49-F238E27FC236}">
                    <a16:creationId xmlns:a16="http://schemas.microsoft.com/office/drawing/2014/main" id="{96AEB4AB-CAEC-050C-09E8-7C93E71F10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6" name="Graphic 1755" descr="Puzzle pieces">
                <a:extLst>
                  <a:ext uri="{FF2B5EF4-FFF2-40B4-BE49-F238E27FC236}">
                    <a16:creationId xmlns:a16="http://schemas.microsoft.com/office/drawing/2014/main" id="{7304F86B-BC12-4CC7-E452-391D31BEFD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57" name="Graphic 1756" descr="Puzzle pieces">
                <a:extLst>
                  <a:ext uri="{FF2B5EF4-FFF2-40B4-BE49-F238E27FC236}">
                    <a16:creationId xmlns:a16="http://schemas.microsoft.com/office/drawing/2014/main" id="{7766EF30-4662-AF3E-732C-A8E28895A8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758" name="Group 1757">
              <a:extLst>
                <a:ext uri="{FF2B5EF4-FFF2-40B4-BE49-F238E27FC236}">
                  <a16:creationId xmlns:a16="http://schemas.microsoft.com/office/drawing/2014/main" id="{3F063DA6-9511-EC1D-EB7C-1BCDC2EDF93D}"/>
                </a:ext>
              </a:extLst>
            </p:cNvPr>
            <p:cNvGrpSpPr/>
            <p:nvPr/>
          </p:nvGrpSpPr>
          <p:grpSpPr>
            <a:xfrm>
              <a:off x="13287" y="5084610"/>
              <a:ext cx="12176388" cy="623553"/>
              <a:chOff x="7806" y="3191171"/>
              <a:chExt cx="12176388" cy="623553"/>
            </a:xfrm>
          </p:grpSpPr>
          <p:pic>
            <p:nvPicPr>
              <p:cNvPr id="1759" name="Graphic 1758" descr="Puzzle pieces">
                <a:extLst>
                  <a:ext uri="{FF2B5EF4-FFF2-40B4-BE49-F238E27FC236}">
                    <a16:creationId xmlns:a16="http://schemas.microsoft.com/office/drawing/2014/main" id="{46EFB4AA-917F-B033-392E-EDCC4F91B4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0" name="Graphic 1759" descr="Puzzle pieces">
                <a:extLst>
                  <a:ext uri="{FF2B5EF4-FFF2-40B4-BE49-F238E27FC236}">
                    <a16:creationId xmlns:a16="http://schemas.microsoft.com/office/drawing/2014/main" id="{CC2EDFA7-27FB-2875-1977-A1E8589743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1" name="Graphic 1760" descr="Puzzle pieces">
                <a:extLst>
                  <a:ext uri="{FF2B5EF4-FFF2-40B4-BE49-F238E27FC236}">
                    <a16:creationId xmlns:a16="http://schemas.microsoft.com/office/drawing/2014/main" id="{C70B519E-DB73-8C9D-81CE-C0D7F1B2ED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2" name="Graphic 1761" descr="Puzzle pieces">
                <a:extLst>
                  <a:ext uri="{FF2B5EF4-FFF2-40B4-BE49-F238E27FC236}">
                    <a16:creationId xmlns:a16="http://schemas.microsoft.com/office/drawing/2014/main" id="{CEE6268D-5C1E-F8DD-4DCB-FDF9D2BB4B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3" name="Graphic 1762" descr="Puzzle pieces">
                <a:extLst>
                  <a:ext uri="{FF2B5EF4-FFF2-40B4-BE49-F238E27FC236}">
                    <a16:creationId xmlns:a16="http://schemas.microsoft.com/office/drawing/2014/main" id="{871C8497-84D4-5803-3180-21B734A618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4" name="Graphic 1763" descr="Puzzle pieces">
                <a:extLst>
                  <a:ext uri="{FF2B5EF4-FFF2-40B4-BE49-F238E27FC236}">
                    <a16:creationId xmlns:a16="http://schemas.microsoft.com/office/drawing/2014/main" id="{00F5390E-336D-AB8C-AA76-8EF1011D1A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5" name="Graphic 1764" descr="Puzzle pieces">
                <a:extLst>
                  <a:ext uri="{FF2B5EF4-FFF2-40B4-BE49-F238E27FC236}">
                    <a16:creationId xmlns:a16="http://schemas.microsoft.com/office/drawing/2014/main" id="{77838FD3-7158-78DD-76C6-AE92ADAA76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6" name="Graphic 1765" descr="Puzzle pieces">
                <a:extLst>
                  <a:ext uri="{FF2B5EF4-FFF2-40B4-BE49-F238E27FC236}">
                    <a16:creationId xmlns:a16="http://schemas.microsoft.com/office/drawing/2014/main" id="{EF47D125-CB2C-95B2-E9B3-70E9D5AF5A6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7" name="Graphic 1766" descr="Puzzle pieces">
                <a:extLst>
                  <a:ext uri="{FF2B5EF4-FFF2-40B4-BE49-F238E27FC236}">
                    <a16:creationId xmlns:a16="http://schemas.microsoft.com/office/drawing/2014/main" id="{4B6AC39B-7BA3-93B4-11EC-D714AA11F3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8" name="Graphic 1767" descr="Puzzle pieces">
                <a:extLst>
                  <a:ext uri="{FF2B5EF4-FFF2-40B4-BE49-F238E27FC236}">
                    <a16:creationId xmlns:a16="http://schemas.microsoft.com/office/drawing/2014/main" id="{6DAD9684-BD5D-77BC-6C86-E16A4ACDE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69" name="Graphic 1768" descr="Puzzle pieces">
                <a:extLst>
                  <a:ext uri="{FF2B5EF4-FFF2-40B4-BE49-F238E27FC236}">
                    <a16:creationId xmlns:a16="http://schemas.microsoft.com/office/drawing/2014/main" id="{5FEE8E66-3B95-F10D-78C0-5A821EEF69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0" name="Graphic 1769" descr="Puzzle pieces">
                <a:extLst>
                  <a:ext uri="{FF2B5EF4-FFF2-40B4-BE49-F238E27FC236}">
                    <a16:creationId xmlns:a16="http://schemas.microsoft.com/office/drawing/2014/main" id="{D768B706-E6F3-9571-219A-AF821368F8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1" name="Graphic 1770" descr="Puzzle pieces">
                <a:extLst>
                  <a:ext uri="{FF2B5EF4-FFF2-40B4-BE49-F238E27FC236}">
                    <a16:creationId xmlns:a16="http://schemas.microsoft.com/office/drawing/2014/main" id="{EA180F0F-08BE-9DEE-6768-39507611C47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2" name="Graphic 1771" descr="Puzzle pieces">
                <a:extLst>
                  <a:ext uri="{FF2B5EF4-FFF2-40B4-BE49-F238E27FC236}">
                    <a16:creationId xmlns:a16="http://schemas.microsoft.com/office/drawing/2014/main" id="{9990FA4A-489F-8C00-92F6-B49F98529A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3" name="Graphic 1772" descr="Puzzle pieces">
                <a:extLst>
                  <a:ext uri="{FF2B5EF4-FFF2-40B4-BE49-F238E27FC236}">
                    <a16:creationId xmlns:a16="http://schemas.microsoft.com/office/drawing/2014/main" id="{61E27DFE-E436-FB31-EEFE-9A8B2010CF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4" name="Graphic 1773" descr="Puzzle pieces">
                <a:extLst>
                  <a:ext uri="{FF2B5EF4-FFF2-40B4-BE49-F238E27FC236}">
                    <a16:creationId xmlns:a16="http://schemas.microsoft.com/office/drawing/2014/main" id="{8F69EA6A-03F0-ED8A-3BBD-603C2C5F086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5" name="Graphic 1774" descr="Puzzle pieces">
                <a:extLst>
                  <a:ext uri="{FF2B5EF4-FFF2-40B4-BE49-F238E27FC236}">
                    <a16:creationId xmlns:a16="http://schemas.microsoft.com/office/drawing/2014/main" id="{FA5A1F38-791F-7713-2632-C6691F9DCE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6" name="Graphic 1775" descr="Puzzle pieces">
                <a:extLst>
                  <a:ext uri="{FF2B5EF4-FFF2-40B4-BE49-F238E27FC236}">
                    <a16:creationId xmlns:a16="http://schemas.microsoft.com/office/drawing/2014/main" id="{A5FA7D43-A936-A4DC-E898-2F957D97E33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7" name="Graphic 1776" descr="Puzzle pieces">
                <a:extLst>
                  <a:ext uri="{FF2B5EF4-FFF2-40B4-BE49-F238E27FC236}">
                    <a16:creationId xmlns:a16="http://schemas.microsoft.com/office/drawing/2014/main" id="{C4725AF0-D6E5-0CA0-B52B-9D8AB9594B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78" name="Graphic 1777" descr="Puzzle pieces">
                <a:extLst>
                  <a:ext uri="{FF2B5EF4-FFF2-40B4-BE49-F238E27FC236}">
                    <a16:creationId xmlns:a16="http://schemas.microsoft.com/office/drawing/2014/main" id="{0B5DE2BB-ADED-4BE7-557D-22DDBC13303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  <p:grpSp>
          <p:nvGrpSpPr>
            <p:cNvPr id="1779" name="Group 1778">
              <a:extLst>
                <a:ext uri="{FF2B5EF4-FFF2-40B4-BE49-F238E27FC236}">
                  <a16:creationId xmlns:a16="http://schemas.microsoft.com/office/drawing/2014/main" id="{C6F2A882-ED06-98E9-3487-47591AE5A7C6}"/>
                </a:ext>
              </a:extLst>
            </p:cNvPr>
            <p:cNvGrpSpPr/>
            <p:nvPr/>
          </p:nvGrpSpPr>
          <p:grpSpPr>
            <a:xfrm>
              <a:off x="13287" y="5709699"/>
              <a:ext cx="12176388" cy="623553"/>
              <a:chOff x="7806" y="3191171"/>
              <a:chExt cx="12176388" cy="623553"/>
            </a:xfrm>
          </p:grpSpPr>
          <p:pic>
            <p:nvPicPr>
              <p:cNvPr id="1780" name="Graphic 1779" descr="Puzzle pieces">
                <a:extLst>
                  <a:ext uri="{FF2B5EF4-FFF2-40B4-BE49-F238E27FC236}">
                    <a16:creationId xmlns:a16="http://schemas.microsoft.com/office/drawing/2014/main" id="{98C12587-7DAA-C1A1-DA77-21FB0F6E7D8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80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1" name="Graphic 1780" descr="Puzzle pieces">
                <a:extLst>
                  <a:ext uri="{FF2B5EF4-FFF2-40B4-BE49-F238E27FC236}">
                    <a16:creationId xmlns:a16="http://schemas.microsoft.com/office/drawing/2014/main" id="{D6722985-622D-DBB5-0E80-72F8AA3DCD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1551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2" name="Graphic 1781" descr="Puzzle pieces">
                <a:extLst>
                  <a:ext uri="{FF2B5EF4-FFF2-40B4-BE49-F238E27FC236}">
                    <a16:creationId xmlns:a16="http://schemas.microsoft.com/office/drawing/2014/main" id="{C28C7632-93F2-7C65-A7CD-223EFCD03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321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3" name="Graphic 1782" descr="Puzzle pieces">
                <a:extLst>
                  <a:ext uri="{FF2B5EF4-FFF2-40B4-BE49-F238E27FC236}">
                    <a16:creationId xmlns:a16="http://schemas.microsoft.com/office/drawing/2014/main" id="{D9D7EE23-1D09-559C-05B3-99B717574C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092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4" name="Graphic 1783" descr="Puzzle pieces">
                <a:extLst>
                  <a:ext uri="{FF2B5EF4-FFF2-40B4-BE49-F238E27FC236}">
                    <a16:creationId xmlns:a16="http://schemas.microsoft.com/office/drawing/2014/main" id="{A58517A7-C311-DC76-CECF-F8399E25EF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862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5" name="Graphic 1784" descr="Puzzle pieces">
                <a:extLst>
                  <a:ext uri="{FF2B5EF4-FFF2-40B4-BE49-F238E27FC236}">
                    <a16:creationId xmlns:a16="http://schemas.microsoft.com/office/drawing/2014/main" id="{952B1F0B-3D31-51C7-D196-3F2934D63E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633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6" name="Graphic 1785" descr="Puzzle pieces">
                <a:extLst>
                  <a:ext uri="{FF2B5EF4-FFF2-40B4-BE49-F238E27FC236}">
                    <a16:creationId xmlns:a16="http://schemas.microsoft.com/office/drawing/2014/main" id="{57E5ABAB-C93E-F354-A519-01C2850B51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403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7" name="Graphic 1786" descr="Puzzle pieces">
                <a:extLst>
                  <a:ext uri="{FF2B5EF4-FFF2-40B4-BE49-F238E27FC236}">
                    <a16:creationId xmlns:a16="http://schemas.microsoft.com/office/drawing/2014/main" id="{B24AC9B8-1B2E-5AB3-061C-882272664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174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8" name="Graphic 1787" descr="Puzzle pieces">
                <a:extLst>
                  <a:ext uri="{FF2B5EF4-FFF2-40B4-BE49-F238E27FC236}">
                    <a16:creationId xmlns:a16="http://schemas.microsoft.com/office/drawing/2014/main" id="{396633A7-49F6-3023-8C05-DE8B8E57C1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944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89" name="Graphic 1788" descr="Puzzle pieces">
                <a:extLst>
                  <a:ext uri="{FF2B5EF4-FFF2-40B4-BE49-F238E27FC236}">
                    <a16:creationId xmlns:a16="http://schemas.microsoft.com/office/drawing/2014/main" id="{3D36F810-0C7A-A263-AB58-A976ED71DD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715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0" name="Graphic 1789" descr="Puzzle pieces">
                <a:extLst>
                  <a:ext uri="{FF2B5EF4-FFF2-40B4-BE49-F238E27FC236}">
                    <a16:creationId xmlns:a16="http://schemas.microsoft.com/office/drawing/2014/main" id="{FE171B01-7F24-00C0-1493-B88BC354B3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485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1" name="Graphic 1790" descr="Puzzle pieces">
                <a:extLst>
                  <a:ext uri="{FF2B5EF4-FFF2-40B4-BE49-F238E27FC236}">
                    <a16:creationId xmlns:a16="http://schemas.microsoft.com/office/drawing/2014/main" id="{DBD2A416-4F57-D686-D629-3F568F293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6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2" name="Graphic 1791" descr="Puzzle pieces">
                <a:extLst>
                  <a:ext uri="{FF2B5EF4-FFF2-40B4-BE49-F238E27FC236}">
                    <a16:creationId xmlns:a16="http://schemas.microsoft.com/office/drawing/2014/main" id="{EC279B53-E567-F5AB-FDB1-5E9C4129D6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026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3" name="Graphic 1792" descr="Puzzle pieces">
                <a:extLst>
                  <a:ext uri="{FF2B5EF4-FFF2-40B4-BE49-F238E27FC236}">
                    <a16:creationId xmlns:a16="http://schemas.microsoft.com/office/drawing/2014/main" id="{70EC7E1B-6E57-FC2E-2E27-7ED044B62F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797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4" name="Graphic 1793" descr="Puzzle pieces">
                <a:extLst>
                  <a:ext uri="{FF2B5EF4-FFF2-40B4-BE49-F238E27FC236}">
                    <a16:creationId xmlns:a16="http://schemas.microsoft.com/office/drawing/2014/main" id="{291FB9B0-2E9B-92D2-2436-9E37F62ACC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567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5" name="Graphic 1794" descr="Puzzle pieces">
                <a:extLst>
                  <a:ext uri="{FF2B5EF4-FFF2-40B4-BE49-F238E27FC236}">
                    <a16:creationId xmlns:a16="http://schemas.microsoft.com/office/drawing/2014/main" id="{7F284E65-A402-7583-B6D5-ACF06E4524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338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6" name="Graphic 1795" descr="Puzzle pieces">
                <a:extLst>
                  <a:ext uri="{FF2B5EF4-FFF2-40B4-BE49-F238E27FC236}">
                    <a16:creationId xmlns:a16="http://schemas.microsoft.com/office/drawing/2014/main" id="{9959E1EB-01F6-F91B-8485-843A123B9F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108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7" name="Graphic 1796" descr="Puzzle pieces">
                <a:extLst>
                  <a:ext uri="{FF2B5EF4-FFF2-40B4-BE49-F238E27FC236}">
                    <a16:creationId xmlns:a16="http://schemas.microsoft.com/office/drawing/2014/main" id="{871C7083-A36D-E404-F67D-A4F009832C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8791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8" name="Graphic 1797" descr="Puzzle pieces">
                <a:extLst>
                  <a:ext uri="{FF2B5EF4-FFF2-40B4-BE49-F238E27FC236}">
                    <a16:creationId xmlns:a16="http://schemas.microsoft.com/office/drawing/2014/main" id="{DB37A37A-2BCA-C993-B00E-8FED2C3637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6496" y="3191171"/>
                <a:ext cx="630000" cy="623553"/>
              </a:xfrm>
              <a:prstGeom prst="rect">
                <a:avLst/>
              </a:prstGeom>
            </p:spPr>
          </p:pic>
          <p:pic>
            <p:nvPicPr>
              <p:cNvPr id="1799" name="Graphic 1798" descr="Puzzle pieces">
                <a:extLst>
                  <a:ext uri="{FF2B5EF4-FFF2-40B4-BE49-F238E27FC236}">
                    <a16:creationId xmlns:a16="http://schemas.microsoft.com/office/drawing/2014/main" id="{3B698A55-052B-A289-D51D-8C336D2603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4194" y="3191171"/>
                <a:ext cx="630000" cy="623553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18447698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22E282-68CF-F414-FA49-F1AFCDA41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68AE5C6-8D38-2F2F-8D95-D04293732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13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05A97DA8-F115-2036-4EAD-B87FD4E16369}"/>
              </a:ext>
            </a:extLst>
          </p:cNvPr>
          <p:cNvSpPr txBox="1">
            <a:spLocks/>
          </p:cNvSpPr>
          <p:nvPr/>
        </p:nvSpPr>
        <p:spPr>
          <a:xfrm>
            <a:off x="887256" y="223959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Giới thiệu đề tài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82E2D457-B7EF-DE1F-80E2-589ED9BE88F5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01</a:t>
            </a:r>
            <a:endParaRPr sz="2400" b="1">
              <a:solidFill>
                <a:schemeClr val="bg1"/>
              </a:solidFill>
            </a:endParaRPr>
          </a:p>
        </p:txBody>
      </p:sp>
      <p:grpSp>
        <p:nvGrpSpPr>
          <p:cNvPr id="1731" name="Group 1730">
            <a:extLst>
              <a:ext uri="{FF2B5EF4-FFF2-40B4-BE49-F238E27FC236}">
                <a16:creationId xmlns:a16="http://schemas.microsoft.com/office/drawing/2014/main" id="{36FA3F52-45B3-52CF-C855-355D4DEE9968}"/>
              </a:ext>
            </a:extLst>
          </p:cNvPr>
          <p:cNvGrpSpPr/>
          <p:nvPr/>
        </p:nvGrpSpPr>
        <p:grpSpPr>
          <a:xfrm>
            <a:off x="-32349" y="1343293"/>
            <a:ext cx="12166966" cy="4939621"/>
            <a:chOff x="-32349" y="1343293"/>
            <a:chExt cx="12166966" cy="4939621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4B7D8983-BB38-343C-9CFA-9A4D754CEFA1}"/>
                </a:ext>
              </a:extLst>
            </p:cNvPr>
            <p:cNvGrpSpPr/>
            <p:nvPr/>
          </p:nvGrpSpPr>
          <p:grpSpPr>
            <a:xfrm>
              <a:off x="-32349" y="1343293"/>
              <a:ext cx="12166966" cy="630000"/>
              <a:chOff x="13229" y="2191706"/>
              <a:chExt cx="12166966" cy="630000"/>
            </a:xfrm>
          </p:grpSpPr>
          <p:pic>
            <p:nvPicPr>
              <p:cNvPr id="5" name="Graphic 4" descr="Bubbles">
                <a:extLst>
                  <a:ext uri="{FF2B5EF4-FFF2-40B4-BE49-F238E27FC236}">
                    <a16:creationId xmlns:a16="http://schemas.microsoft.com/office/drawing/2014/main" id="{6C32FB59-C49D-18F1-3A81-8AE8DD8493F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" name="Graphic 5" descr="Bubbles">
                <a:extLst>
                  <a:ext uri="{FF2B5EF4-FFF2-40B4-BE49-F238E27FC236}">
                    <a16:creationId xmlns:a16="http://schemas.microsoft.com/office/drawing/2014/main" id="{DD7DF24A-E74B-ABCC-6142-40FE7005A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" name="Graphic 6" descr="Bubbles">
                <a:extLst>
                  <a:ext uri="{FF2B5EF4-FFF2-40B4-BE49-F238E27FC236}">
                    <a16:creationId xmlns:a16="http://schemas.microsoft.com/office/drawing/2014/main" id="{EF34EFAD-C45A-B7B6-C700-DD8C51AE73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" name="Graphic 7" descr="Bubbles">
                <a:extLst>
                  <a:ext uri="{FF2B5EF4-FFF2-40B4-BE49-F238E27FC236}">
                    <a16:creationId xmlns:a16="http://schemas.microsoft.com/office/drawing/2014/main" id="{87DF9FCB-B2C8-D579-C790-B6C22C7404A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" name="Graphic 8" descr="Bubbles">
                <a:extLst>
                  <a:ext uri="{FF2B5EF4-FFF2-40B4-BE49-F238E27FC236}">
                    <a16:creationId xmlns:a16="http://schemas.microsoft.com/office/drawing/2014/main" id="{17BAC6B7-6926-BBBE-2A71-C4FEE90A18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" name="Graphic 9" descr="Bubbles">
                <a:extLst>
                  <a:ext uri="{FF2B5EF4-FFF2-40B4-BE49-F238E27FC236}">
                    <a16:creationId xmlns:a16="http://schemas.microsoft.com/office/drawing/2014/main" id="{46E1F6A4-0AA4-5DE3-F862-735BA7DA31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" name="Graphic 10" descr="Bubbles">
                <a:extLst>
                  <a:ext uri="{FF2B5EF4-FFF2-40B4-BE49-F238E27FC236}">
                    <a16:creationId xmlns:a16="http://schemas.microsoft.com/office/drawing/2014/main" id="{55A6530F-B6E7-48CC-7AEF-3D9D0951D3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" name="Graphic 11" descr="Bubbles">
                <a:extLst>
                  <a:ext uri="{FF2B5EF4-FFF2-40B4-BE49-F238E27FC236}">
                    <a16:creationId xmlns:a16="http://schemas.microsoft.com/office/drawing/2014/main" id="{E7030101-EAD1-8533-4B70-BF83F051C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" name="Graphic 12" descr="Bubbles">
                <a:extLst>
                  <a:ext uri="{FF2B5EF4-FFF2-40B4-BE49-F238E27FC236}">
                    <a16:creationId xmlns:a16="http://schemas.microsoft.com/office/drawing/2014/main" id="{9BE4BC27-E14A-EC67-7DA5-E240E88565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" name="Graphic 13" descr="Bubbles">
                <a:extLst>
                  <a:ext uri="{FF2B5EF4-FFF2-40B4-BE49-F238E27FC236}">
                    <a16:creationId xmlns:a16="http://schemas.microsoft.com/office/drawing/2014/main" id="{E64BC5F8-0CDC-C980-AE17-7AE4C32EB9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" name="Graphic 14" descr="Bubbles">
                <a:extLst>
                  <a:ext uri="{FF2B5EF4-FFF2-40B4-BE49-F238E27FC236}">
                    <a16:creationId xmlns:a16="http://schemas.microsoft.com/office/drawing/2014/main" id="{BD291EEC-6B49-34A0-3FD9-8F54C4431C8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" name="Graphic 15" descr="Bubbles">
                <a:extLst>
                  <a:ext uri="{FF2B5EF4-FFF2-40B4-BE49-F238E27FC236}">
                    <a16:creationId xmlns:a16="http://schemas.microsoft.com/office/drawing/2014/main" id="{CA93D01D-D11E-12D2-BE56-E1EF52ADCC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" name="Graphic 16" descr="Bubbles">
                <a:extLst>
                  <a:ext uri="{FF2B5EF4-FFF2-40B4-BE49-F238E27FC236}">
                    <a16:creationId xmlns:a16="http://schemas.microsoft.com/office/drawing/2014/main" id="{DB2FBB97-210B-B6E7-0CE1-63E84A8064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8" name="Graphic 17" descr="Bubbles">
                <a:extLst>
                  <a:ext uri="{FF2B5EF4-FFF2-40B4-BE49-F238E27FC236}">
                    <a16:creationId xmlns:a16="http://schemas.microsoft.com/office/drawing/2014/main" id="{E74C3641-8115-E0C6-8CDF-AC786B672C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9" name="Graphic 18" descr="Bubbles">
                <a:extLst>
                  <a:ext uri="{FF2B5EF4-FFF2-40B4-BE49-F238E27FC236}">
                    <a16:creationId xmlns:a16="http://schemas.microsoft.com/office/drawing/2014/main" id="{9793B0DE-92B1-5311-AB98-AE231E5C56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0" name="Graphic 19" descr="Bubbles">
                <a:extLst>
                  <a:ext uri="{FF2B5EF4-FFF2-40B4-BE49-F238E27FC236}">
                    <a16:creationId xmlns:a16="http://schemas.microsoft.com/office/drawing/2014/main" id="{76B65A3D-F453-9618-6E3B-66A6BF64E3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1" name="Graphic 20" descr="Bubbles">
                <a:extLst>
                  <a:ext uri="{FF2B5EF4-FFF2-40B4-BE49-F238E27FC236}">
                    <a16:creationId xmlns:a16="http://schemas.microsoft.com/office/drawing/2014/main" id="{7E34C2B2-F108-9CC7-73D9-DAC08A7C933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2" name="Graphic 21" descr="Bubbles">
                <a:extLst>
                  <a:ext uri="{FF2B5EF4-FFF2-40B4-BE49-F238E27FC236}">
                    <a16:creationId xmlns:a16="http://schemas.microsoft.com/office/drawing/2014/main" id="{564E3F4E-D22F-7071-A74C-38693B100A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3" name="Graphic 22" descr="Bubbles">
                <a:extLst>
                  <a:ext uri="{FF2B5EF4-FFF2-40B4-BE49-F238E27FC236}">
                    <a16:creationId xmlns:a16="http://schemas.microsoft.com/office/drawing/2014/main" id="{1BE445F1-7D2E-D012-1BE2-603F90B9DF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4" name="Graphic 23" descr="Bubbles">
                <a:extLst>
                  <a:ext uri="{FF2B5EF4-FFF2-40B4-BE49-F238E27FC236}">
                    <a16:creationId xmlns:a16="http://schemas.microsoft.com/office/drawing/2014/main" id="{EDD10218-C786-BD33-2F31-717B0C12B64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9386FD34-5BB2-D207-03D6-8394841638BB}"/>
                </a:ext>
              </a:extLst>
            </p:cNvPr>
            <p:cNvGrpSpPr/>
            <p:nvPr/>
          </p:nvGrpSpPr>
          <p:grpSpPr>
            <a:xfrm>
              <a:off x="-32349" y="1958953"/>
              <a:ext cx="12166966" cy="630000"/>
              <a:chOff x="13229" y="2191706"/>
              <a:chExt cx="12166966" cy="630000"/>
            </a:xfrm>
          </p:grpSpPr>
          <p:pic>
            <p:nvPicPr>
              <p:cNvPr id="27" name="Graphic 26" descr="Bubbles">
                <a:extLst>
                  <a:ext uri="{FF2B5EF4-FFF2-40B4-BE49-F238E27FC236}">
                    <a16:creationId xmlns:a16="http://schemas.microsoft.com/office/drawing/2014/main" id="{190CE9E3-F910-CEA0-E127-7D38C579E1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8" name="Graphic 27" descr="Bubbles">
                <a:extLst>
                  <a:ext uri="{FF2B5EF4-FFF2-40B4-BE49-F238E27FC236}">
                    <a16:creationId xmlns:a16="http://schemas.microsoft.com/office/drawing/2014/main" id="{72BD0B4D-6DBC-0580-D9A4-4E7449665A7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9" name="Graphic 28" descr="Bubbles">
                <a:extLst>
                  <a:ext uri="{FF2B5EF4-FFF2-40B4-BE49-F238E27FC236}">
                    <a16:creationId xmlns:a16="http://schemas.microsoft.com/office/drawing/2014/main" id="{5546A67E-291B-E0BB-3FD0-8CB5A7054E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0" name="Graphic 29" descr="Bubbles">
                <a:extLst>
                  <a:ext uri="{FF2B5EF4-FFF2-40B4-BE49-F238E27FC236}">
                    <a16:creationId xmlns:a16="http://schemas.microsoft.com/office/drawing/2014/main" id="{0DBBC759-0607-9A80-3E93-B3796328733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1" name="Graphic 30" descr="Bubbles">
                <a:extLst>
                  <a:ext uri="{FF2B5EF4-FFF2-40B4-BE49-F238E27FC236}">
                    <a16:creationId xmlns:a16="http://schemas.microsoft.com/office/drawing/2014/main" id="{05BEE8D1-4110-7D83-06E2-D752F78D56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2" name="Graphic 1611" descr="Bubbles">
                <a:extLst>
                  <a:ext uri="{FF2B5EF4-FFF2-40B4-BE49-F238E27FC236}">
                    <a16:creationId xmlns:a16="http://schemas.microsoft.com/office/drawing/2014/main" id="{ECC9ABF1-4A6A-00DB-FC54-C5999D25B85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3" name="Graphic 1612" descr="Bubbles">
                <a:extLst>
                  <a:ext uri="{FF2B5EF4-FFF2-40B4-BE49-F238E27FC236}">
                    <a16:creationId xmlns:a16="http://schemas.microsoft.com/office/drawing/2014/main" id="{4324B350-3063-5DF8-FDAC-961BE52679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4" name="Graphic 1613" descr="Bubbles">
                <a:extLst>
                  <a:ext uri="{FF2B5EF4-FFF2-40B4-BE49-F238E27FC236}">
                    <a16:creationId xmlns:a16="http://schemas.microsoft.com/office/drawing/2014/main" id="{7CA7074F-802B-3AAD-E386-592AB4B16F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5" name="Graphic 1614" descr="Bubbles">
                <a:extLst>
                  <a:ext uri="{FF2B5EF4-FFF2-40B4-BE49-F238E27FC236}">
                    <a16:creationId xmlns:a16="http://schemas.microsoft.com/office/drawing/2014/main" id="{CA896AEF-A2A8-65D9-DE51-BB7FE5D3AD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6" name="Graphic 1615" descr="Bubbles">
                <a:extLst>
                  <a:ext uri="{FF2B5EF4-FFF2-40B4-BE49-F238E27FC236}">
                    <a16:creationId xmlns:a16="http://schemas.microsoft.com/office/drawing/2014/main" id="{1FEA88DF-DDB0-14A9-D246-F0439ABA9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7" name="Graphic 1616" descr="Bubbles">
                <a:extLst>
                  <a:ext uri="{FF2B5EF4-FFF2-40B4-BE49-F238E27FC236}">
                    <a16:creationId xmlns:a16="http://schemas.microsoft.com/office/drawing/2014/main" id="{B35E0E7A-8ABC-B1DC-38B5-01A9B41F62D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8" name="Graphic 1617" descr="Bubbles">
                <a:extLst>
                  <a:ext uri="{FF2B5EF4-FFF2-40B4-BE49-F238E27FC236}">
                    <a16:creationId xmlns:a16="http://schemas.microsoft.com/office/drawing/2014/main" id="{9744788E-54BE-98F3-166B-750011E0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9" name="Graphic 1618" descr="Bubbles">
                <a:extLst>
                  <a:ext uri="{FF2B5EF4-FFF2-40B4-BE49-F238E27FC236}">
                    <a16:creationId xmlns:a16="http://schemas.microsoft.com/office/drawing/2014/main" id="{FD2F4597-36BE-0987-E432-202D2179C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0" name="Graphic 1619" descr="Bubbles">
                <a:extLst>
                  <a:ext uri="{FF2B5EF4-FFF2-40B4-BE49-F238E27FC236}">
                    <a16:creationId xmlns:a16="http://schemas.microsoft.com/office/drawing/2014/main" id="{A4CA1007-E0DC-7F3E-8825-DE5AEFD791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1" name="Graphic 1620" descr="Bubbles">
                <a:extLst>
                  <a:ext uri="{FF2B5EF4-FFF2-40B4-BE49-F238E27FC236}">
                    <a16:creationId xmlns:a16="http://schemas.microsoft.com/office/drawing/2014/main" id="{F49BCCFE-5137-007E-4B70-8BA3F8A9B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2" name="Graphic 1621" descr="Bubbles">
                <a:extLst>
                  <a:ext uri="{FF2B5EF4-FFF2-40B4-BE49-F238E27FC236}">
                    <a16:creationId xmlns:a16="http://schemas.microsoft.com/office/drawing/2014/main" id="{5D14C55D-85D3-A8CA-9A31-E4385E93B0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3" name="Graphic 1622" descr="Bubbles">
                <a:extLst>
                  <a:ext uri="{FF2B5EF4-FFF2-40B4-BE49-F238E27FC236}">
                    <a16:creationId xmlns:a16="http://schemas.microsoft.com/office/drawing/2014/main" id="{C7C4DB86-FFF8-A49B-6F0E-4FDD6D9B97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4" name="Graphic 1623" descr="Bubbles">
                <a:extLst>
                  <a:ext uri="{FF2B5EF4-FFF2-40B4-BE49-F238E27FC236}">
                    <a16:creationId xmlns:a16="http://schemas.microsoft.com/office/drawing/2014/main" id="{F231D93D-BF5E-4901-4444-BD6097F3DD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5" name="Graphic 1624" descr="Bubbles">
                <a:extLst>
                  <a:ext uri="{FF2B5EF4-FFF2-40B4-BE49-F238E27FC236}">
                    <a16:creationId xmlns:a16="http://schemas.microsoft.com/office/drawing/2014/main" id="{43A5C95D-A0B2-EB3B-7FD4-3835067E46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6" name="Graphic 1625" descr="Bubbles">
                <a:extLst>
                  <a:ext uri="{FF2B5EF4-FFF2-40B4-BE49-F238E27FC236}">
                    <a16:creationId xmlns:a16="http://schemas.microsoft.com/office/drawing/2014/main" id="{1D91EB75-5D84-1449-81C4-468BCFE68C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627" name="Group 1626">
              <a:extLst>
                <a:ext uri="{FF2B5EF4-FFF2-40B4-BE49-F238E27FC236}">
                  <a16:creationId xmlns:a16="http://schemas.microsoft.com/office/drawing/2014/main" id="{60707C94-403D-9F42-8FBC-2C01B743F9A6}"/>
                </a:ext>
              </a:extLst>
            </p:cNvPr>
            <p:cNvGrpSpPr/>
            <p:nvPr/>
          </p:nvGrpSpPr>
          <p:grpSpPr>
            <a:xfrm>
              <a:off x="-32349" y="3190273"/>
              <a:ext cx="12166966" cy="630000"/>
              <a:chOff x="13229" y="2191706"/>
              <a:chExt cx="12166966" cy="630000"/>
            </a:xfrm>
          </p:grpSpPr>
          <p:pic>
            <p:nvPicPr>
              <p:cNvPr id="1628" name="Graphic 1627" descr="Bubbles">
                <a:extLst>
                  <a:ext uri="{FF2B5EF4-FFF2-40B4-BE49-F238E27FC236}">
                    <a16:creationId xmlns:a16="http://schemas.microsoft.com/office/drawing/2014/main" id="{94B996C5-925F-A72E-8A6C-F2470C6D5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9" name="Graphic 1628" descr="Bubbles">
                <a:extLst>
                  <a:ext uri="{FF2B5EF4-FFF2-40B4-BE49-F238E27FC236}">
                    <a16:creationId xmlns:a16="http://schemas.microsoft.com/office/drawing/2014/main" id="{D914AE2E-CC1B-81E7-CCCA-31C88C50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0" name="Graphic 1629" descr="Bubbles">
                <a:extLst>
                  <a:ext uri="{FF2B5EF4-FFF2-40B4-BE49-F238E27FC236}">
                    <a16:creationId xmlns:a16="http://schemas.microsoft.com/office/drawing/2014/main" id="{DA886BE7-0FFA-21BB-40AD-5D6F4855D6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1" name="Graphic 1630" descr="Bubbles">
                <a:extLst>
                  <a:ext uri="{FF2B5EF4-FFF2-40B4-BE49-F238E27FC236}">
                    <a16:creationId xmlns:a16="http://schemas.microsoft.com/office/drawing/2014/main" id="{5D183ED6-2129-40BA-AEC5-90942EF214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2" name="Graphic 1311" descr="Bubbles">
                <a:extLst>
                  <a:ext uri="{FF2B5EF4-FFF2-40B4-BE49-F238E27FC236}">
                    <a16:creationId xmlns:a16="http://schemas.microsoft.com/office/drawing/2014/main" id="{CF93E2DB-F5D7-1E18-E41D-F8B8371A5F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3" name="Graphic 1312" descr="Bubbles">
                <a:extLst>
                  <a:ext uri="{FF2B5EF4-FFF2-40B4-BE49-F238E27FC236}">
                    <a16:creationId xmlns:a16="http://schemas.microsoft.com/office/drawing/2014/main" id="{2288345F-CD03-01AD-AC45-5E4A3FF18D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4" name="Graphic 1313" descr="Bubbles">
                <a:extLst>
                  <a:ext uri="{FF2B5EF4-FFF2-40B4-BE49-F238E27FC236}">
                    <a16:creationId xmlns:a16="http://schemas.microsoft.com/office/drawing/2014/main" id="{34AE58F5-20C0-F16A-77C2-A961339E73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5" name="Graphic 1314" descr="Bubbles">
                <a:extLst>
                  <a:ext uri="{FF2B5EF4-FFF2-40B4-BE49-F238E27FC236}">
                    <a16:creationId xmlns:a16="http://schemas.microsoft.com/office/drawing/2014/main" id="{A954A08A-244E-64EE-278B-E7D39BAC71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6" name="Graphic 1315" descr="Bubbles">
                <a:extLst>
                  <a:ext uri="{FF2B5EF4-FFF2-40B4-BE49-F238E27FC236}">
                    <a16:creationId xmlns:a16="http://schemas.microsoft.com/office/drawing/2014/main" id="{59FECBE9-54B0-0AC9-7A74-0B026F9C1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7" name="Graphic 1316" descr="Bubbles">
                <a:extLst>
                  <a:ext uri="{FF2B5EF4-FFF2-40B4-BE49-F238E27FC236}">
                    <a16:creationId xmlns:a16="http://schemas.microsoft.com/office/drawing/2014/main" id="{16241D08-F712-56CF-F281-0BF7ACFF5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8" name="Graphic 1317" descr="Bubbles">
                <a:extLst>
                  <a:ext uri="{FF2B5EF4-FFF2-40B4-BE49-F238E27FC236}">
                    <a16:creationId xmlns:a16="http://schemas.microsoft.com/office/drawing/2014/main" id="{E63E71E1-06D7-069B-5AE5-6462EE6E00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9" name="Graphic 1318" descr="Bubbles">
                <a:extLst>
                  <a:ext uri="{FF2B5EF4-FFF2-40B4-BE49-F238E27FC236}">
                    <a16:creationId xmlns:a16="http://schemas.microsoft.com/office/drawing/2014/main" id="{3517CDDC-ED2E-EF35-F725-958817ED63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0" name="Graphic 1319" descr="Bubbles">
                <a:extLst>
                  <a:ext uri="{FF2B5EF4-FFF2-40B4-BE49-F238E27FC236}">
                    <a16:creationId xmlns:a16="http://schemas.microsoft.com/office/drawing/2014/main" id="{C4997C77-3CBB-90BA-59BE-73C1678724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1" name="Graphic 1320" descr="Bubbles">
                <a:extLst>
                  <a:ext uri="{FF2B5EF4-FFF2-40B4-BE49-F238E27FC236}">
                    <a16:creationId xmlns:a16="http://schemas.microsoft.com/office/drawing/2014/main" id="{FF2FA556-9345-4FCE-AB24-8355383E08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2" name="Graphic 1321" descr="Bubbles">
                <a:extLst>
                  <a:ext uri="{FF2B5EF4-FFF2-40B4-BE49-F238E27FC236}">
                    <a16:creationId xmlns:a16="http://schemas.microsoft.com/office/drawing/2014/main" id="{1CA9FFE2-CD68-9BEC-36F1-F62595A671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3" name="Graphic 1322" descr="Bubbles">
                <a:extLst>
                  <a:ext uri="{FF2B5EF4-FFF2-40B4-BE49-F238E27FC236}">
                    <a16:creationId xmlns:a16="http://schemas.microsoft.com/office/drawing/2014/main" id="{ED80BD56-7EA0-E86A-61E7-6D535A9F18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4" name="Graphic 1323" descr="Bubbles">
                <a:extLst>
                  <a:ext uri="{FF2B5EF4-FFF2-40B4-BE49-F238E27FC236}">
                    <a16:creationId xmlns:a16="http://schemas.microsoft.com/office/drawing/2014/main" id="{408BFFC3-C8D5-2E6E-F894-5405535228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5" name="Graphic 1324" descr="Bubbles">
                <a:extLst>
                  <a:ext uri="{FF2B5EF4-FFF2-40B4-BE49-F238E27FC236}">
                    <a16:creationId xmlns:a16="http://schemas.microsoft.com/office/drawing/2014/main" id="{2B27D05F-FD4F-4B0D-B51B-CC1F7A1EA6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6" name="Graphic 1325" descr="Bubbles">
                <a:extLst>
                  <a:ext uri="{FF2B5EF4-FFF2-40B4-BE49-F238E27FC236}">
                    <a16:creationId xmlns:a16="http://schemas.microsoft.com/office/drawing/2014/main" id="{7ACB60C2-E724-7ADE-68B2-B20DAEA12B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7" name="Graphic 1326" descr="Bubbles">
                <a:extLst>
                  <a:ext uri="{FF2B5EF4-FFF2-40B4-BE49-F238E27FC236}">
                    <a16:creationId xmlns:a16="http://schemas.microsoft.com/office/drawing/2014/main" id="{D976CFA4-0DC2-4192-B539-C87EC7AEC20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328" name="Group 1327">
              <a:extLst>
                <a:ext uri="{FF2B5EF4-FFF2-40B4-BE49-F238E27FC236}">
                  <a16:creationId xmlns:a16="http://schemas.microsoft.com/office/drawing/2014/main" id="{EF018688-4B51-7317-2630-D7F91F03AEB5}"/>
                </a:ext>
              </a:extLst>
            </p:cNvPr>
            <p:cNvGrpSpPr/>
            <p:nvPr/>
          </p:nvGrpSpPr>
          <p:grpSpPr>
            <a:xfrm>
              <a:off x="-32349" y="2574613"/>
              <a:ext cx="12166966" cy="630000"/>
              <a:chOff x="13229" y="2191706"/>
              <a:chExt cx="12166966" cy="630000"/>
            </a:xfrm>
          </p:grpSpPr>
          <p:pic>
            <p:nvPicPr>
              <p:cNvPr id="1329" name="Graphic 1328" descr="Bubbles">
                <a:extLst>
                  <a:ext uri="{FF2B5EF4-FFF2-40B4-BE49-F238E27FC236}">
                    <a16:creationId xmlns:a16="http://schemas.microsoft.com/office/drawing/2014/main" id="{562430DC-2A56-8961-739E-76C1178FB5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30" name="Graphic 1329" descr="Bubbles">
                <a:extLst>
                  <a:ext uri="{FF2B5EF4-FFF2-40B4-BE49-F238E27FC236}">
                    <a16:creationId xmlns:a16="http://schemas.microsoft.com/office/drawing/2014/main" id="{0095E480-7532-7741-E6FE-63E90EB751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31" name="Graphic 1330" descr="Bubbles">
                <a:extLst>
                  <a:ext uri="{FF2B5EF4-FFF2-40B4-BE49-F238E27FC236}">
                    <a16:creationId xmlns:a16="http://schemas.microsoft.com/office/drawing/2014/main" id="{93BD8636-58B6-0561-C7AF-B61A6FB70C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32" name="Graphic 1331" descr="Bubbles">
                <a:extLst>
                  <a:ext uri="{FF2B5EF4-FFF2-40B4-BE49-F238E27FC236}">
                    <a16:creationId xmlns:a16="http://schemas.microsoft.com/office/drawing/2014/main" id="{E7173EBC-3491-D5BB-6654-7899B24BD3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33" name="Graphic 1332" descr="Bubbles">
                <a:extLst>
                  <a:ext uri="{FF2B5EF4-FFF2-40B4-BE49-F238E27FC236}">
                    <a16:creationId xmlns:a16="http://schemas.microsoft.com/office/drawing/2014/main" id="{FF860DA5-853C-FD40-3C6A-5650A57213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2" name="Graphic 1631" descr="Bubbles">
                <a:extLst>
                  <a:ext uri="{FF2B5EF4-FFF2-40B4-BE49-F238E27FC236}">
                    <a16:creationId xmlns:a16="http://schemas.microsoft.com/office/drawing/2014/main" id="{86476213-55E1-F551-FA57-7A61F622EF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3" name="Graphic 1632" descr="Bubbles">
                <a:extLst>
                  <a:ext uri="{FF2B5EF4-FFF2-40B4-BE49-F238E27FC236}">
                    <a16:creationId xmlns:a16="http://schemas.microsoft.com/office/drawing/2014/main" id="{CAD6B420-2915-D5ED-25D0-B14F54394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4" name="Graphic 1633" descr="Bubbles">
                <a:extLst>
                  <a:ext uri="{FF2B5EF4-FFF2-40B4-BE49-F238E27FC236}">
                    <a16:creationId xmlns:a16="http://schemas.microsoft.com/office/drawing/2014/main" id="{717EBF00-E577-375B-F46D-65D6ED8A1D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5" name="Graphic 1634" descr="Bubbles">
                <a:extLst>
                  <a:ext uri="{FF2B5EF4-FFF2-40B4-BE49-F238E27FC236}">
                    <a16:creationId xmlns:a16="http://schemas.microsoft.com/office/drawing/2014/main" id="{E64EAAEB-D61B-4132-D13E-9F679EC35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6" name="Graphic 1635" descr="Bubbles">
                <a:extLst>
                  <a:ext uri="{FF2B5EF4-FFF2-40B4-BE49-F238E27FC236}">
                    <a16:creationId xmlns:a16="http://schemas.microsoft.com/office/drawing/2014/main" id="{CCEBC197-3BCA-6462-46D7-D4AF9FF87E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7" name="Graphic 1636" descr="Bubbles">
                <a:extLst>
                  <a:ext uri="{FF2B5EF4-FFF2-40B4-BE49-F238E27FC236}">
                    <a16:creationId xmlns:a16="http://schemas.microsoft.com/office/drawing/2014/main" id="{A33FDFD8-7DF5-A65F-0C53-DB2B2C916F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8" name="Graphic 1637" descr="Bubbles">
                <a:extLst>
                  <a:ext uri="{FF2B5EF4-FFF2-40B4-BE49-F238E27FC236}">
                    <a16:creationId xmlns:a16="http://schemas.microsoft.com/office/drawing/2014/main" id="{D34E52FB-30C7-B856-AF61-BCD8A67CBF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39" name="Graphic 1638" descr="Bubbles">
                <a:extLst>
                  <a:ext uri="{FF2B5EF4-FFF2-40B4-BE49-F238E27FC236}">
                    <a16:creationId xmlns:a16="http://schemas.microsoft.com/office/drawing/2014/main" id="{3DE9A86E-5E03-A186-2148-9CD9D0C27D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0" name="Graphic 1639" descr="Bubbles">
                <a:extLst>
                  <a:ext uri="{FF2B5EF4-FFF2-40B4-BE49-F238E27FC236}">
                    <a16:creationId xmlns:a16="http://schemas.microsoft.com/office/drawing/2014/main" id="{A37E0438-A1E9-A983-1F3F-4E09AF9211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1" name="Graphic 1640" descr="Bubbles">
                <a:extLst>
                  <a:ext uri="{FF2B5EF4-FFF2-40B4-BE49-F238E27FC236}">
                    <a16:creationId xmlns:a16="http://schemas.microsoft.com/office/drawing/2014/main" id="{6FCE14D8-68D5-F10C-6C57-A402974CF9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2" name="Graphic 1641" descr="Bubbles">
                <a:extLst>
                  <a:ext uri="{FF2B5EF4-FFF2-40B4-BE49-F238E27FC236}">
                    <a16:creationId xmlns:a16="http://schemas.microsoft.com/office/drawing/2014/main" id="{37D9FF4D-BFAA-9D35-71A5-DA8538109D4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3" name="Graphic 1642" descr="Bubbles">
                <a:extLst>
                  <a:ext uri="{FF2B5EF4-FFF2-40B4-BE49-F238E27FC236}">
                    <a16:creationId xmlns:a16="http://schemas.microsoft.com/office/drawing/2014/main" id="{F5DA0858-20B6-8A3C-88AA-C3644846170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4" name="Graphic 1643" descr="Bubbles">
                <a:extLst>
                  <a:ext uri="{FF2B5EF4-FFF2-40B4-BE49-F238E27FC236}">
                    <a16:creationId xmlns:a16="http://schemas.microsoft.com/office/drawing/2014/main" id="{E6265C5B-6D11-9984-0AC8-53476BF72A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5" name="Graphic 1644" descr="Bubbles">
                <a:extLst>
                  <a:ext uri="{FF2B5EF4-FFF2-40B4-BE49-F238E27FC236}">
                    <a16:creationId xmlns:a16="http://schemas.microsoft.com/office/drawing/2014/main" id="{9E52AC29-419D-077C-EE4B-5885AA41EC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6" name="Graphic 1645" descr="Bubbles">
                <a:extLst>
                  <a:ext uri="{FF2B5EF4-FFF2-40B4-BE49-F238E27FC236}">
                    <a16:creationId xmlns:a16="http://schemas.microsoft.com/office/drawing/2014/main" id="{195E2AC8-0F25-F5BD-AC4F-459CA232BE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647" name="Group 1646">
              <a:extLst>
                <a:ext uri="{FF2B5EF4-FFF2-40B4-BE49-F238E27FC236}">
                  <a16:creationId xmlns:a16="http://schemas.microsoft.com/office/drawing/2014/main" id="{778B39B4-3CA6-A322-9E83-C1E7351C53C6}"/>
                </a:ext>
              </a:extLst>
            </p:cNvPr>
            <p:cNvGrpSpPr/>
            <p:nvPr/>
          </p:nvGrpSpPr>
          <p:grpSpPr>
            <a:xfrm>
              <a:off x="-32349" y="3805933"/>
              <a:ext cx="12166966" cy="630000"/>
              <a:chOff x="13229" y="2191706"/>
              <a:chExt cx="12166966" cy="630000"/>
            </a:xfrm>
          </p:grpSpPr>
          <p:pic>
            <p:nvPicPr>
              <p:cNvPr id="1648" name="Graphic 1647" descr="Bubbles">
                <a:extLst>
                  <a:ext uri="{FF2B5EF4-FFF2-40B4-BE49-F238E27FC236}">
                    <a16:creationId xmlns:a16="http://schemas.microsoft.com/office/drawing/2014/main" id="{58DE5523-33FC-C792-A082-435B2B9E88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49" name="Graphic 1648" descr="Bubbles">
                <a:extLst>
                  <a:ext uri="{FF2B5EF4-FFF2-40B4-BE49-F238E27FC236}">
                    <a16:creationId xmlns:a16="http://schemas.microsoft.com/office/drawing/2014/main" id="{A7E172AB-B591-C10C-AE55-7C0515DE7E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0" name="Graphic 1649" descr="Bubbles">
                <a:extLst>
                  <a:ext uri="{FF2B5EF4-FFF2-40B4-BE49-F238E27FC236}">
                    <a16:creationId xmlns:a16="http://schemas.microsoft.com/office/drawing/2014/main" id="{59F723B7-CEB6-E5A7-3CBB-DFBEF13793D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1" name="Graphic 1650" descr="Bubbles">
                <a:extLst>
                  <a:ext uri="{FF2B5EF4-FFF2-40B4-BE49-F238E27FC236}">
                    <a16:creationId xmlns:a16="http://schemas.microsoft.com/office/drawing/2014/main" id="{B2407C68-6A81-802E-A9F7-C9B34C26BF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2" name="Graphic 1651" descr="Bubbles">
                <a:extLst>
                  <a:ext uri="{FF2B5EF4-FFF2-40B4-BE49-F238E27FC236}">
                    <a16:creationId xmlns:a16="http://schemas.microsoft.com/office/drawing/2014/main" id="{BEFDAE33-ADC3-2D83-A337-B553C3796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3" name="Graphic 1652" descr="Bubbles">
                <a:extLst>
                  <a:ext uri="{FF2B5EF4-FFF2-40B4-BE49-F238E27FC236}">
                    <a16:creationId xmlns:a16="http://schemas.microsoft.com/office/drawing/2014/main" id="{B481EFF5-42C5-E554-6DC8-BEFDACE1875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4" name="Graphic 1653" descr="Bubbles">
                <a:extLst>
                  <a:ext uri="{FF2B5EF4-FFF2-40B4-BE49-F238E27FC236}">
                    <a16:creationId xmlns:a16="http://schemas.microsoft.com/office/drawing/2014/main" id="{6773D4ED-3821-DFAD-F21F-ECCFE88B2E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5" name="Graphic 1654" descr="Bubbles">
                <a:extLst>
                  <a:ext uri="{FF2B5EF4-FFF2-40B4-BE49-F238E27FC236}">
                    <a16:creationId xmlns:a16="http://schemas.microsoft.com/office/drawing/2014/main" id="{1D35B6B1-66D5-3222-279E-5849A4E3F0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6" name="Graphic 1655" descr="Bubbles">
                <a:extLst>
                  <a:ext uri="{FF2B5EF4-FFF2-40B4-BE49-F238E27FC236}">
                    <a16:creationId xmlns:a16="http://schemas.microsoft.com/office/drawing/2014/main" id="{65109414-677B-9CF6-B4F5-F1A2356324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7" name="Graphic 1656" descr="Bubbles">
                <a:extLst>
                  <a:ext uri="{FF2B5EF4-FFF2-40B4-BE49-F238E27FC236}">
                    <a16:creationId xmlns:a16="http://schemas.microsoft.com/office/drawing/2014/main" id="{015C82D3-8A3A-6A7B-A53F-F0AE40E6D0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8" name="Graphic 1657" descr="Bubbles">
                <a:extLst>
                  <a:ext uri="{FF2B5EF4-FFF2-40B4-BE49-F238E27FC236}">
                    <a16:creationId xmlns:a16="http://schemas.microsoft.com/office/drawing/2014/main" id="{E4DFC45C-F80C-8E3E-025D-D00A504290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9" name="Graphic 1658" descr="Bubbles">
                <a:extLst>
                  <a:ext uri="{FF2B5EF4-FFF2-40B4-BE49-F238E27FC236}">
                    <a16:creationId xmlns:a16="http://schemas.microsoft.com/office/drawing/2014/main" id="{4848CD33-81D6-1059-A9A2-9CD4F6EFD97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0" name="Graphic 1659" descr="Bubbles">
                <a:extLst>
                  <a:ext uri="{FF2B5EF4-FFF2-40B4-BE49-F238E27FC236}">
                    <a16:creationId xmlns:a16="http://schemas.microsoft.com/office/drawing/2014/main" id="{4757135C-15EF-728A-8B01-59542A4A07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1" name="Graphic 1660" descr="Bubbles">
                <a:extLst>
                  <a:ext uri="{FF2B5EF4-FFF2-40B4-BE49-F238E27FC236}">
                    <a16:creationId xmlns:a16="http://schemas.microsoft.com/office/drawing/2014/main" id="{2695F44D-DEB0-F0AD-7046-6A70473F3A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2" name="Graphic 1661" descr="Bubbles">
                <a:extLst>
                  <a:ext uri="{FF2B5EF4-FFF2-40B4-BE49-F238E27FC236}">
                    <a16:creationId xmlns:a16="http://schemas.microsoft.com/office/drawing/2014/main" id="{87FB1095-3497-A797-6EB4-4B335290AF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3" name="Graphic 1662" descr="Bubbles">
                <a:extLst>
                  <a:ext uri="{FF2B5EF4-FFF2-40B4-BE49-F238E27FC236}">
                    <a16:creationId xmlns:a16="http://schemas.microsoft.com/office/drawing/2014/main" id="{9EA6FC21-1D96-4467-00CC-7A35DC3380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4" name="Graphic 1663" descr="Bubbles">
                <a:extLst>
                  <a:ext uri="{FF2B5EF4-FFF2-40B4-BE49-F238E27FC236}">
                    <a16:creationId xmlns:a16="http://schemas.microsoft.com/office/drawing/2014/main" id="{DDE9CB04-0172-DEA4-0C47-559E5DB19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5" name="Graphic 1664" descr="Bubbles">
                <a:extLst>
                  <a:ext uri="{FF2B5EF4-FFF2-40B4-BE49-F238E27FC236}">
                    <a16:creationId xmlns:a16="http://schemas.microsoft.com/office/drawing/2014/main" id="{0E2C89D7-729E-84E2-79B4-F109916034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6" name="Graphic 1665" descr="Bubbles">
                <a:extLst>
                  <a:ext uri="{FF2B5EF4-FFF2-40B4-BE49-F238E27FC236}">
                    <a16:creationId xmlns:a16="http://schemas.microsoft.com/office/drawing/2014/main" id="{48CE7002-E8E4-B953-F59D-3CAAE8B6BE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7" name="Graphic 1666" descr="Bubbles">
                <a:extLst>
                  <a:ext uri="{FF2B5EF4-FFF2-40B4-BE49-F238E27FC236}">
                    <a16:creationId xmlns:a16="http://schemas.microsoft.com/office/drawing/2014/main" id="{6B1DDC95-1F33-14B7-EF51-6DF1599C7A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668" name="Group 1667">
              <a:extLst>
                <a:ext uri="{FF2B5EF4-FFF2-40B4-BE49-F238E27FC236}">
                  <a16:creationId xmlns:a16="http://schemas.microsoft.com/office/drawing/2014/main" id="{58CBB34C-AA3B-48B6-38CC-F4B762B885F0}"/>
                </a:ext>
              </a:extLst>
            </p:cNvPr>
            <p:cNvGrpSpPr/>
            <p:nvPr/>
          </p:nvGrpSpPr>
          <p:grpSpPr>
            <a:xfrm>
              <a:off x="-32349" y="4421593"/>
              <a:ext cx="12166966" cy="630000"/>
              <a:chOff x="13229" y="2191706"/>
              <a:chExt cx="12166966" cy="630000"/>
            </a:xfrm>
          </p:grpSpPr>
          <p:pic>
            <p:nvPicPr>
              <p:cNvPr id="1669" name="Graphic 1668" descr="Bubbles">
                <a:extLst>
                  <a:ext uri="{FF2B5EF4-FFF2-40B4-BE49-F238E27FC236}">
                    <a16:creationId xmlns:a16="http://schemas.microsoft.com/office/drawing/2014/main" id="{1A08A86C-9AF8-5530-768A-063C5231903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0" name="Graphic 1669" descr="Bubbles">
                <a:extLst>
                  <a:ext uri="{FF2B5EF4-FFF2-40B4-BE49-F238E27FC236}">
                    <a16:creationId xmlns:a16="http://schemas.microsoft.com/office/drawing/2014/main" id="{5CDC0FEA-C67C-836E-E250-B108EA2215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1" name="Graphic 1670" descr="Bubbles">
                <a:extLst>
                  <a:ext uri="{FF2B5EF4-FFF2-40B4-BE49-F238E27FC236}">
                    <a16:creationId xmlns:a16="http://schemas.microsoft.com/office/drawing/2014/main" id="{4132C745-0A47-1A43-3442-D011C761069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2" name="Graphic 1671" descr="Bubbles">
                <a:extLst>
                  <a:ext uri="{FF2B5EF4-FFF2-40B4-BE49-F238E27FC236}">
                    <a16:creationId xmlns:a16="http://schemas.microsoft.com/office/drawing/2014/main" id="{9C3B674D-ACB7-C805-7BAD-D49345F73B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3" name="Graphic 1672" descr="Bubbles">
                <a:extLst>
                  <a:ext uri="{FF2B5EF4-FFF2-40B4-BE49-F238E27FC236}">
                    <a16:creationId xmlns:a16="http://schemas.microsoft.com/office/drawing/2014/main" id="{07EF25C5-677E-77DB-8FA5-043A5A7331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4" name="Graphic 1673" descr="Bubbles">
                <a:extLst>
                  <a:ext uri="{FF2B5EF4-FFF2-40B4-BE49-F238E27FC236}">
                    <a16:creationId xmlns:a16="http://schemas.microsoft.com/office/drawing/2014/main" id="{857F3202-D53E-F3A1-C799-0FD464EFA3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5" name="Graphic 1674" descr="Bubbles">
                <a:extLst>
                  <a:ext uri="{FF2B5EF4-FFF2-40B4-BE49-F238E27FC236}">
                    <a16:creationId xmlns:a16="http://schemas.microsoft.com/office/drawing/2014/main" id="{2D00399E-61FE-9708-2FCF-FF84F5770B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6" name="Graphic 1675" descr="Bubbles">
                <a:extLst>
                  <a:ext uri="{FF2B5EF4-FFF2-40B4-BE49-F238E27FC236}">
                    <a16:creationId xmlns:a16="http://schemas.microsoft.com/office/drawing/2014/main" id="{A6C17D47-E3BC-D475-1FEA-9587EB8D74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7" name="Graphic 1676" descr="Bubbles">
                <a:extLst>
                  <a:ext uri="{FF2B5EF4-FFF2-40B4-BE49-F238E27FC236}">
                    <a16:creationId xmlns:a16="http://schemas.microsoft.com/office/drawing/2014/main" id="{A0E0E002-7248-7C65-E0F4-24776013627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8" name="Graphic 1677" descr="Bubbles">
                <a:extLst>
                  <a:ext uri="{FF2B5EF4-FFF2-40B4-BE49-F238E27FC236}">
                    <a16:creationId xmlns:a16="http://schemas.microsoft.com/office/drawing/2014/main" id="{0761494E-EE9C-2230-54D6-49F0DE9D235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9" name="Graphic 1678" descr="Bubbles">
                <a:extLst>
                  <a:ext uri="{FF2B5EF4-FFF2-40B4-BE49-F238E27FC236}">
                    <a16:creationId xmlns:a16="http://schemas.microsoft.com/office/drawing/2014/main" id="{D2B9E979-B552-1CC5-B593-4F620AE3448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0" name="Graphic 1679" descr="Bubbles">
                <a:extLst>
                  <a:ext uri="{FF2B5EF4-FFF2-40B4-BE49-F238E27FC236}">
                    <a16:creationId xmlns:a16="http://schemas.microsoft.com/office/drawing/2014/main" id="{34820BCE-1F5B-B401-3E5B-571BB01CB7B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1" name="Graphic 1680" descr="Bubbles">
                <a:extLst>
                  <a:ext uri="{FF2B5EF4-FFF2-40B4-BE49-F238E27FC236}">
                    <a16:creationId xmlns:a16="http://schemas.microsoft.com/office/drawing/2014/main" id="{52B10252-C469-3A99-348F-E4AA0FEC23E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2" name="Graphic 1681" descr="Bubbles">
                <a:extLst>
                  <a:ext uri="{FF2B5EF4-FFF2-40B4-BE49-F238E27FC236}">
                    <a16:creationId xmlns:a16="http://schemas.microsoft.com/office/drawing/2014/main" id="{815C523E-4521-E15A-DC69-9492554AD6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3" name="Graphic 1682" descr="Bubbles">
                <a:extLst>
                  <a:ext uri="{FF2B5EF4-FFF2-40B4-BE49-F238E27FC236}">
                    <a16:creationId xmlns:a16="http://schemas.microsoft.com/office/drawing/2014/main" id="{7BC370DA-B4D8-CF55-7313-FFEF95EF8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4" name="Graphic 1683" descr="Bubbles">
                <a:extLst>
                  <a:ext uri="{FF2B5EF4-FFF2-40B4-BE49-F238E27FC236}">
                    <a16:creationId xmlns:a16="http://schemas.microsoft.com/office/drawing/2014/main" id="{DF163291-7827-472A-4E8D-7F7FE1A671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5" name="Graphic 1684" descr="Bubbles">
                <a:extLst>
                  <a:ext uri="{FF2B5EF4-FFF2-40B4-BE49-F238E27FC236}">
                    <a16:creationId xmlns:a16="http://schemas.microsoft.com/office/drawing/2014/main" id="{4A9A76D9-5DD7-F7B8-E8C4-6A8B5A6E36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6" name="Graphic 1685" descr="Bubbles">
                <a:extLst>
                  <a:ext uri="{FF2B5EF4-FFF2-40B4-BE49-F238E27FC236}">
                    <a16:creationId xmlns:a16="http://schemas.microsoft.com/office/drawing/2014/main" id="{75979ACD-B1C9-3207-68A3-542D555299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7" name="Graphic 1686" descr="Bubbles">
                <a:extLst>
                  <a:ext uri="{FF2B5EF4-FFF2-40B4-BE49-F238E27FC236}">
                    <a16:creationId xmlns:a16="http://schemas.microsoft.com/office/drawing/2014/main" id="{35D108FA-653D-55F1-6851-31D30DA7A3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8" name="Graphic 1687" descr="Bubbles">
                <a:extLst>
                  <a:ext uri="{FF2B5EF4-FFF2-40B4-BE49-F238E27FC236}">
                    <a16:creationId xmlns:a16="http://schemas.microsoft.com/office/drawing/2014/main" id="{F0074730-23A5-D4BC-684D-5ED97D4E2AF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689" name="Group 1688">
              <a:extLst>
                <a:ext uri="{FF2B5EF4-FFF2-40B4-BE49-F238E27FC236}">
                  <a16:creationId xmlns:a16="http://schemas.microsoft.com/office/drawing/2014/main" id="{21927C56-DDC9-AD62-2660-EBA09E6154D5}"/>
                </a:ext>
              </a:extLst>
            </p:cNvPr>
            <p:cNvGrpSpPr/>
            <p:nvPr/>
          </p:nvGrpSpPr>
          <p:grpSpPr>
            <a:xfrm>
              <a:off x="-32349" y="5037253"/>
              <a:ext cx="12166966" cy="630000"/>
              <a:chOff x="13229" y="2191706"/>
              <a:chExt cx="12166966" cy="630000"/>
            </a:xfrm>
          </p:grpSpPr>
          <p:pic>
            <p:nvPicPr>
              <p:cNvPr id="1690" name="Graphic 1689" descr="Bubbles">
                <a:extLst>
                  <a:ext uri="{FF2B5EF4-FFF2-40B4-BE49-F238E27FC236}">
                    <a16:creationId xmlns:a16="http://schemas.microsoft.com/office/drawing/2014/main" id="{F67B3E7C-22A1-810C-187C-0DBE6B78B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1" name="Graphic 1690" descr="Bubbles">
                <a:extLst>
                  <a:ext uri="{FF2B5EF4-FFF2-40B4-BE49-F238E27FC236}">
                    <a16:creationId xmlns:a16="http://schemas.microsoft.com/office/drawing/2014/main" id="{BA2076F0-CFBD-CF31-C2A2-0D630E4856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2" name="Graphic 1691" descr="Bubbles">
                <a:extLst>
                  <a:ext uri="{FF2B5EF4-FFF2-40B4-BE49-F238E27FC236}">
                    <a16:creationId xmlns:a16="http://schemas.microsoft.com/office/drawing/2014/main" id="{33EA7E39-E1C0-161A-4D74-78A76A7C4DE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3" name="Graphic 1692" descr="Bubbles">
                <a:extLst>
                  <a:ext uri="{FF2B5EF4-FFF2-40B4-BE49-F238E27FC236}">
                    <a16:creationId xmlns:a16="http://schemas.microsoft.com/office/drawing/2014/main" id="{F4521A05-4413-0226-68F8-2B3B1E5358F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4" name="Graphic 1693" descr="Bubbles">
                <a:extLst>
                  <a:ext uri="{FF2B5EF4-FFF2-40B4-BE49-F238E27FC236}">
                    <a16:creationId xmlns:a16="http://schemas.microsoft.com/office/drawing/2014/main" id="{A06E415A-34A1-CA60-7DC2-D4724F6C5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5" name="Graphic 1694" descr="Bubbles">
                <a:extLst>
                  <a:ext uri="{FF2B5EF4-FFF2-40B4-BE49-F238E27FC236}">
                    <a16:creationId xmlns:a16="http://schemas.microsoft.com/office/drawing/2014/main" id="{2975A752-77F1-2ADD-580E-DB92409F53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6" name="Graphic 1695" descr="Bubbles">
                <a:extLst>
                  <a:ext uri="{FF2B5EF4-FFF2-40B4-BE49-F238E27FC236}">
                    <a16:creationId xmlns:a16="http://schemas.microsoft.com/office/drawing/2014/main" id="{F5CE8135-AF2A-0708-F5AF-7B541D255B9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7" name="Graphic 1696" descr="Bubbles">
                <a:extLst>
                  <a:ext uri="{FF2B5EF4-FFF2-40B4-BE49-F238E27FC236}">
                    <a16:creationId xmlns:a16="http://schemas.microsoft.com/office/drawing/2014/main" id="{E68ED49E-5EFF-72D7-EC2F-97F3F1B6F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8" name="Graphic 1697" descr="Bubbles">
                <a:extLst>
                  <a:ext uri="{FF2B5EF4-FFF2-40B4-BE49-F238E27FC236}">
                    <a16:creationId xmlns:a16="http://schemas.microsoft.com/office/drawing/2014/main" id="{7832A4D8-4E92-8EA8-77E4-C1FD26D853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9" name="Graphic 1698" descr="Bubbles">
                <a:extLst>
                  <a:ext uri="{FF2B5EF4-FFF2-40B4-BE49-F238E27FC236}">
                    <a16:creationId xmlns:a16="http://schemas.microsoft.com/office/drawing/2014/main" id="{1C13AAB6-557D-E237-8739-6097A5FAFA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0" name="Graphic 1699" descr="Bubbles">
                <a:extLst>
                  <a:ext uri="{FF2B5EF4-FFF2-40B4-BE49-F238E27FC236}">
                    <a16:creationId xmlns:a16="http://schemas.microsoft.com/office/drawing/2014/main" id="{C316E3AC-D142-924F-2FEA-A0910BE18A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1" name="Graphic 1700" descr="Bubbles">
                <a:extLst>
                  <a:ext uri="{FF2B5EF4-FFF2-40B4-BE49-F238E27FC236}">
                    <a16:creationId xmlns:a16="http://schemas.microsoft.com/office/drawing/2014/main" id="{D6E398C5-3160-19C8-214E-6FF459443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2" name="Graphic 1701" descr="Bubbles">
                <a:extLst>
                  <a:ext uri="{FF2B5EF4-FFF2-40B4-BE49-F238E27FC236}">
                    <a16:creationId xmlns:a16="http://schemas.microsoft.com/office/drawing/2014/main" id="{0AF5D79C-AAF9-C9FC-AFDD-7FF03F1589C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3" name="Graphic 1702" descr="Bubbles">
                <a:extLst>
                  <a:ext uri="{FF2B5EF4-FFF2-40B4-BE49-F238E27FC236}">
                    <a16:creationId xmlns:a16="http://schemas.microsoft.com/office/drawing/2014/main" id="{758A6E70-37C5-E0B5-731C-19ED66AD31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4" name="Graphic 1703" descr="Bubbles">
                <a:extLst>
                  <a:ext uri="{FF2B5EF4-FFF2-40B4-BE49-F238E27FC236}">
                    <a16:creationId xmlns:a16="http://schemas.microsoft.com/office/drawing/2014/main" id="{E76FBE30-D6CD-1512-F431-BC7401770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5" name="Graphic 1704" descr="Bubbles">
                <a:extLst>
                  <a:ext uri="{FF2B5EF4-FFF2-40B4-BE49-F238E27FC236}">
                    <a16:creationId xmlns:a16="http://schemas.microsoft.com/office/drawing/2014/main" id="{AD463A8F-FDD2-2CF3-BA85-FBC16C5F0C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6" name="Graphic 1705" descr="Bubbles">
                <a:extLst>
                  <a:ext uri="{FF2B5EF4-FFF2-40B4-BE49-F238E27FC236}">
                    <a16:creationId xmlns:a16="http://schemas.microsoft.com/office/drawing/2014/main" id="{154A76B4-55CA-DB69-0F41-CA4FDFD0851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7" name="Graphic 1706" descr="Bubbles">
                <a:extLst>
                  <a:ext uri="{FF2B5EF4-FFF2-40B4-BE49-F238E27FC236}">
                    <a16:creationId xmlns:a16="http://schemas.microsoft.com/office/drawing/2014/main" id="{4C58F751-EF1D-B4D3-28D1-BC70990EFD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8" name="Graphic 1707" descr="Bubbles">
                <a:extLst>
                  <a:ext uri="{FF2B5EF4-FFF2-40B4-BE49-F238E27FC236}">
                    <a16:creationId xmlns:a16="http://schemas.microsoft.com/office/drawing/2014/main" id="{F0EFEB9A-3F23-F450-C584-05FAC10AE3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9" name="Graphic 1708" descr="Bubbles">
                <a:extLst>
                  <a:ext uri="{FF2B5EF4-FFF2-40B4-BE49-F238E27FC236}">
                    <a16:creationId xmlns:a16="http://schemas.microsoft.com/office/drawing/2014/main" id="{48C96287-7CAC-54AB-68C0-86D5EFD31B5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710" name="Group 1709">
              <a:extLst>
                <a:ext uri="{FF2B5EF4-FFF2-40B4-BE49-F238E27FC236}">
                  <a16:creationId xmlns:a16="http://schemas.microsoft.com/office/drawing/2014/main" id="{3841BF83-3EA9-F86B-747E-AC2086BABCC0}"/>
                </a:ext>
              </a:extLst>
            </p:cNvPr>
            <p:cNvGrpSpPr/>
            <p:nvPr/>
          </p:nvGrpSpPr>
          <p:grpSpPr>
            <a:xfrm>
              <a:off x="-32349" y="5652914"/>
              <a:ext cx="12166966" cy="630000"/>
              <a:chOff x="13229" y="2191706"/>
              <a:chExt cx="12166966" cy="630000"/>
            </a:xfrm>
          </p:grpSpPr>
          <p:pic>
            <p:nvPicPr>
              <p:cNvPr id="1711" name="Graphic 1710" descr="Bubbles">
                <a:extLst>
                  <a:ext uri="{FF2B5EF4-FFF2-40B4-BE49-F238E27FC236}">
                    <a16:creationId xmlns:a16="http://schemas.microsoft.com/office/drawing/2014/main" id="{3ACA9149-4710-2228-23C9-B606D753B42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3485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2" name="Graphic 1711" descr="Bubbles">
                <a:extLst>
                  <a:ext uri="{FF2B5EF4-FFF2-40B4-BE49-F238E27FC236}">
                    <a16:creationId xmlns:a16="http://schemas.microsoft.com/office/drawing/2014/main" id="{6A8748BF-DA05-76EC-51E0-630F5917EE1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322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3" name="Graphic 1712" descr="Bubbles">
                <a:extLst>
                  <a:ext uri="{FF2B5EF4-FFF2-40B4-BE49-F238E27FC236}">
                    <a16:creationId xmlns:a16="http://schemas.microsoft.com/office/drawing/2014/main" id="{9BDB1DBB-E9CD-7E0C-3AC8-2B020026A8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7090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4" name="Graphic 1713" descr="Bubbles">
                <a:extLst>
                  <a:ext uri="{FF2B5EF4-FFF2-40B4-BE49-F238E27FC236}">
                    <a16:creationId xmlns:a16="http://schemas.microsoft.com/office/drawing/2014/main" id="{994B3078-6509-60EE-8C4C-33E8D6062E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252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5" name="Graphic 1714" descr="Bubbles">
                <a:extLst>
                  <a:ext uri="{FF2B5EF4-FFF2-40B4-BE49-F238E27FC236}">
                    <a16:creationId xmlns:a16="http://schemas.microsoft.com/office/drawing/2014/main" id="{234D2900-E3AB-239C-A2E2-69601CD6A3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20438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6" name="Graphic 1715" descr="Bubbles">
                <a:extLst>
                  <a:ext uri="{FF2B5EF4-FFF2-40B4-BE49-F238E27FC236}">
                    <a16:creationId xmlns:a16="http://schemas.microsoft.com/office/drawing/2014/main" id="{E75FC896-CC1B-E7C6-101B-477FF2B7F21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42991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7" name="Graphic 1716" descr="Bubbles">
                <a:extLst>
                  <a:ext uri="{FF2B5EF4-FFF2-40B4-BE49-F238E27FC236}">
                    <a16:creationId xmlns:a16="http://schemas.microsoft.com/office/drawing/2014/main" id="{71A36779-0B54-8A67-2438-48B7618AD04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06946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8" name="Graphic 1717" descr="Bubbles">
                <a:extLst>
                  <a:ext uri="{FF2B5EF4-FFF2-40B4-BE49-F238E27FC236}">
                    <a16:creationId xmlns:a16="http://schemas.microsoft.com/office/drawing/2014/main" id="{E1D27F66-F388-5522-5E2B-854D234DC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2764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9" name="Graphic 1718" descr="Bubbles">
                <a:extLst>
                  <a:ext uri="{FF2B5EF4-FFF2-40B4-BE49-F238E27FC236}">
                    <a16:creationId xmlns:a16="http://schemas.microsoft.com/office/drawing/2014/main" id="{048A9C90-FE6F-D571-D3E5-4D222AD57FA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927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0" name="Graphic 1719" descr="Bubbles">
                <a:extLst>
                  <a:ext uri="{FF2B5EF4-FFF2-40B4-BE49-F238E27FC236}">
                    <a16:creationId xmlns:a16="http://schemas.microsoft.com/office/drawing/2014/main" id="{54CF2D29-23F6-069C-2080-37866CB78EC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1364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1" name="Graphic 1720" descr="Bubbles">
                <a:extLst>
                  <a:ext uri="{FF2B5EF4-FFF2-40B4-BE49-F238E27FC236}">
                    <a16:creationId xmlns:a16="http://schemas.microsoft.com/office/drawing/2014/main" id="{D22F9502-0026-36C5-289C-F63DCFCBBE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5019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2" name="Graphic 1721" descr="Bubbles">
                <a:extLst>
                  <a:ext uri="{FF2B5EF4-FFF2-40B4-BE49-F238E27FC236}">
                    <a16:creationId xmlns:a16="http://schemas.microsoft.com/office/drawing/2014/main" id="{D187EF9B-0F61-E5CF-00BF-1432FC8CA2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319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3" name="Graphic 1722" descr="Bubbles">
                <a:extLst>
                  <a:ext uri="{FF2B5EF4-FFF2-40B4-BE49-F238E27FC236}">
                    <a16:creationId xmlns:a16="http://schemas.microsoft.com/office/drawing/2014/main" id="{4EA40181-0455-B3FD-34D7-9EA658C226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415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4" name="Graphic 1723" descr="Bubbles">
                <a:extLst>
                  <a:ext uri="{FF2B5EF4-FFF2-40B4-BE49-F238E27FC236}">
                    <a16:creationId xmlns:a16="http://schemas.microsoft.com/office/drawing/2014/main" id="{6F2AA72E-A5BD-115F-345B-883B80234D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299737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5" name="Graphic 1724" descr="Bubbles">
                <a:extLst>
                  <a:ext uri="{FF2B5EF4-FFF2-40B4-BE49-F238E27FC236}">
                    <a16:creationId xmlns:a16="http://schemas.microsoft.com/office/drawing/2014/main" id="{E2FE9279-6ADA-FE0C-58F0-BBABBB9488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42065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6" name="Graphic 1725" descr="Bubbles">
                <a:extLst>
                  <a:ext uri="{FF2B5EF4-FFF2-40B4-BE49-F238E27FC236}">
                    <a16:creationId xmlns:a16="http://schemas.microsoft.com/office/drawing/2014/main" id="{3FB2C0C0-1BDD-C5AB-2E9A-0A237844FA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28573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7" name="Graphic 1726" descr="Bubbles">
                <a:extLst>
                  <a:ext uri="{FF2B5EF4-FFF2-40B4-BE49-F238E27FC236}">
                    <a16:creationId xmlns:a16="http://schemas.microsoft.com/office/drawing/2014/main" id="{2BC6B1C6-1170-0004-08AF-6EABB60D99B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3578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8" name="Graphic 1727" descr="Bubbles">
                <a:extLst>
                  <a:ext uri="{FF2B5EF4-FFF2-40B4-BE49-F238E27FC236}">
                    <a16:creationId xmlns:a16="http://schemas.microsoft.com/office/drawing/2014/main" id="{2525DDCA-B527-2001-FF3C-68D4C4BCA5D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8110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9" name="Graphic 1728" descr="Bubbles">
                <a:extLst>
                  <a:ext uri="{FF2B5EF4-FFF2-40B4-BE49-F238E27FC236}">
                    <a16:creationId xmlns:a16="http://schemas.microsoft.com/office/drawing/2014/main" id="{14CDFFC8-7275-5AB1-3633-63A4F1EE5C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63692" y="2191706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30" name="Graphic 1729" descr="Bubbles">
                <a:extLst>
                  <a:ext uri="{FF2B5EF4-FFF2-40B4-BE49-F238E27FC236}">
                    <a16:creationId xmlns:a16="http://schemas.microsoft.com/office/drawing/2014/main" id="{81FF492F-3C7F-AAEC-2670-31E5EAD6274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6483" y="2191706"/>
                <a:ext cx="630000" cy="63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533470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CC223-EF8A-BFC2-BE72-D3FCFB039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473F21C-42C5-5404-F64C-9B3DC45CD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14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098C83C4-66BD-6BB9-6FB6-43BEAF47D6D9}"/>
              </a:ext>
            </a:extLst>
          </p:cNvPr>
          <p:cNvSpPr txBox="1">
            <a:spLocks/>
          </p:cNvSpPr>
          <p:nvPr/>
        </p:nvSpPr>
        <p:spPr>
          <a:xfrm>
            <a:off x="887256" y="223959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Giới thiệu đề tài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7C3F05F5-9910-9EFD-F811-3B9FFE740692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01</a:t>
            </a:r>
            <a:endParaRPr sz="2400" b="1">
              <a:solidFill>
                <a:schemeClr val="bg1"/>
              </a:solidFill>
            </a:endParaRPr>
          </a:p>
        </p:txBody>
      </p:sp>
      <p:grpSp>
        <p:nvGrpSpPr>
          <p:cNvPr id="1740" name="Group 1739">
            <a:extLst>
              <a:ext uri="{FF2B5EF4-FFF2-40B4-BE49-F238E27FC236}">
                <a16:creationId xmlns:a16="http://schemas.microsoft.com/office/drawing/2014/main" id="{EBAE619A-28C9-B06F-7F45-F44253D84429}"/>
              </a:ext>
            </a:extLst>
          </p:cNvPr>
          <p:cNvGrpSpPr/>
          <p:nvPr/>
        </p:nvGrpSpPr>
        <p:grpSpPr>
          <a:xfrm>
            <a:off x="-6679" y="1334590"/>
            <a:ext cx="12192000" cy="630000"/>
            <a:chOff x="0" y="2880586"/>
            <a:chExt cx="12192000" cy="630000"/>
          </a:xfrm>
        </p:grpSpPr>
        <p:pic>
          <p:nvPicPr>
            <p:cNvPr id="1600" name="Graphic 1599" descr="Paw prints">
              <a:extLst>
                <a:ext uri="{FF2B5EF4-FFF2-40B4-BE49-F238E27FC236}">
                  <a16:creationId xmlns:a16="http://schemas.microsoft.com/office/drawing/2014/main" id="{B212CC14-D2ED-0830-0E6B-E0080009E7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601" name="Graphic 1600" descr="Paw prints">
              <a:extLst>
                <a:ext uri="{FF2B5EF4-FFF2-40B4-BE49-F238E27FC236}">
                  <a16:creationId xmlns:a16="http://schemas.microsoft.com/office/drawing/2014/main" id="{07D714C3-4711-B709-8A67-56B370D1C2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602" name="Graphic 1601" descr="Paw prints">
              <a:extLst>
                <a:ext uri="{FF2B5EF4-FFF2-40B4-BE49-F238E27FC236}">
                  <a16:creationId xmlns:a16="http://schemas.microsoft.com/office/drawing/2014/main" id="{A5B01178-963D-2B30-3E71-B4D0DA12E6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603" name="Graphic 1602" descr="Paw prints">
              <a:extLst>
                <a:ext uri="{FF2B5EF4-FFF2-40B4-BE49-F238E27FC236}">
                  <a16:creationId xmlns:a16="http://schemas.microsoft.com/office/drawing/2014/main" id="{8E05CA41-F6AF-BBEB-F901-7960CCBA670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604" name="Graphic 1603" descr="Paw prints">
              <a:extLst>
                <a:ext uri="{FF2B5EF4-FFF2-40B4-BE49-F238E27FC236}">
                  <a16:creationId xmlns:a16="http://schemas.microsoft.com/office/drawing/2014/main" id="{19ADA6FB-3F27-C1A3-17F1-1D8FBAAAC7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605" name="Graphic 1604" descr="Paw prints">
              <a:extLst>
                <a:ext uri="{FF2B5EF4-FFF2-40B4-BE49-F238E27FC236}">
                  <a16:creationId xmlns:a16="http://schemas.microsoft.com/office/drawing/2014/main" id="{4D0A40C6-02F6-8044-349A-10F4013E19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606" name="Graphic 1605" descr="Paw prints">
              <a:extLst>
                <a:ext uri="{FF2B5EF4-FFF2-40B4-BE49-F238E27FC236}">
                  <a16:creationId xmlns:a16="http://schemas.microsoft.com/office/drawing/2014/main" id="{8F74598F-2F63-511C-F3D9-EBEC4807366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607" name="Graphic 1606" descr="Paw prints">
              <a:extLst>
                <a:ext uri="{FF2B5EF4-FFF2-40B4-BE49-F238E27FC236}">
                  <a16:creationId xmlns:a16="http://schemas.microsoft.com/office/drawing/2014/main" id="{EBB318D5-4C4F-ADE7-D817-EE99F5483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608" name="Graphic 1607" descr="Paw prints">
              <a:extLst>
                <a:ext uri="{FF2B5EF4-FFF2-40B4-BE49-F238E27FC236}">
                  <a16:creationId xmlns:a16="http://schemas.microsoft.com/office/drawing/2014/main" id="{D294CFB8-9944-35C3-C4CF-14219CCB34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609" name="Graphic 1608" descr="Paw prints">
              <a:extLst>
                <a:ext uri="{FF2B5EF4-FFF2-40B4-BE49-F238E27FC236}">
                  <a16:creationId xmlns:a16="http://schemas.microsoft.com/office/drawing/2014/main" id="{8ADF9F3D-E6B0-6093-8BF8-05718D9607B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610" name="Graphic 1609" descr="Paw prints">
              <a:extLst>
                <a:ext uri="{FF2B5EF4-FFF2-40B4-BE49-F238E27FC236}">
                  <a16:creationId xmlns:a16="http://schemas.microsoft.com/office/drawing/2014/main" id="{3F5E6C90-2D88-2C37-BB3C-67F6D55B56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611" name="Graphic 1610" descr="Paw prints">
              <a:extLst>
                <a:ext uri="{FF2B5EF4-FFF2-40B4-BE49-F238E27FC236}">
                  <a16:creationId xmlns:a16="http://schemas.microsoft.com/office/drawing/2014/main" id="{42386F0B-7F5A-70C3-A917-29D1F7D6C7B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732" name="Graphic 1731" descr="Paw prints">
              <a:extLst>
                <a:ext uri="{FF2B5EF4-FFF2-40B4-BE49-F238E27FC236}">
                  <a16:creationId xmlns:a16="http://schemas.microsoft.com/office/drawing/2014/main" id="{209B4811-4465-26AD-119E-AA6BB7DEB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733" name="Graphic 1732" descr="Paw prints">
              <a:extLst>
                <a:ext uri="{FF2B5EF4-FFF2-40B4-BE49-F238E27FC236}">
                  <a16:creationId xmlns:a16="http://schemas.microsoft.com/office/drawing/2014/main" id="{A6B93587-0914-07B9-8FBA-36FE2CA0D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734" name="Graphic 1733" descr="Paw prints">
              <a:extLst>
                <a:ext uri="{FF2B5EF4-FFF2-40B4-BE49-F238E27FC236}">
                  <a16:creationId xmlns:a16="http://schemas.microsoft.com/office/drawing/2014/main" id="{E99FA3EA-12E9-71F2-9044-85853923FC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735" name="Graphic 1734" descr="Paw prints">
              <a:extLst>
                <a:ext uri="{FF2B5EF4-FFF2-40B4-BE49-F238E27FC236}">
                  <a16:creationId xmlns:a16="http://schemas.microsoft.com/office/drawing/2014/main" id="{8E0CA383-9F63-F0E2-1FA5-D7A94B766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736" name="Graphic 1735" descr="Paw prints">
              <a:extLst>
                <a:ext uri="{FF2B5EF4-FFF2-40B4-BE49-F238E27FC236}">
                  <a16:creationId xmlns:a16="http://schemas.microsoft.com/office/drawing/2014/main" id="{98BD5E56-615F-DC40-6FB9-282CBD67D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737" name="Graphic 1736" descr="Paw prints">
              <a:extLst>
                <a:ext uri="{FF2B5EF4-FFF2-40B4-BE49-F238E27FC236}">
                  <a16:creationId xmlns:a16="http://schemas.microsoft.com/office/drawing/2014/main" id="{AAC0DDE5-2ED3-67FF-47D7-A4AA4230A9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738" name="Graphic 1737" descr="Paw prints">
              <a:extLst>
                <a:ext uri="{FF2B5EF4-FFF2-40B4-BE49-F238E27FC236}">
                  <a16:creationId xmlns:a16="http://schemas.microsoft.com/office/drawing/2014/main" id="{8AD725D1-B02A-2393-1C1A-366929D0580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739" name="Graphic 1738" descr="Paw prints">
              <a:extLst>
                <a:ext uri="{FF2B5EF4-FFF2-40B4-BE49-F238E27FC236}">
                  <a16:creationId xmlns:a16="http://schemas.microsoft.com/office/drawing/2014/main" id="{40959910-D29C-5877-C928-27AFE1E350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741" name="Group 1740">
            <a:extLst>
              <a:ext uri="{FF2B5EF4-FFF2-40B4-BE49-F238E27FC236}">
                <a16:creationId xmlns:a16="http://schemas.microsoft.com/office/drawing/2014/main" id="{B4E9DAAB-17BE-0359-C373-18D7AF0714CB}"/>
              </a:ext>
            </a:extLst>
          </p:cNvPr>
          <p:cNvGrpSpPr/>
          <p:nvPr/>
        </p:nvGrpSpPr>
        <p:grpSpPr>
          <a:xfrm>
            <a:off x="-6679" y="1961921"/>
            <a:ext cx="12192000" cy="630000"/>
            <a:chOff x="0" y="2880586"/>
            <a:chExt cx="12192000" cy="630000"/>
          </a:xfrm>
        </p:grpSpPr>
        <p:pic>
          <p:nvPicPr>
            <p:cNvPr id="1742" name="Graphic 1741" descr="Paw prints">
              <a:extLst>
                <a:ext uri="{FF2B5EF4-FFF2-40B4-BE49-F238E27FC236}">
                  <a16:creationId xmlns:a16="http://schemas.microsoft.com/office/drawing/2014/main" id="{C5677819-E209-6529-5F7E-47C511E5F3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743" name="Graphic 1742" descr="Paw prints">
              <a:extLst>
                <a:ext uri="{FF2B5EF4-FFF2-40B4-BE49-F238E27FC236}">
                  <a16:creationId xmlns:a16="http://schemas.microsoft.com/office/drawing/2014/main" id="{D8B2D5E9-2878-9429-EFD5-DC61F80BFF1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744" name="Graphic 1743" descr="Paw prints">
              <a:extLst>
                <a:ext uri="{FF2B5EF4-FFF2-40B4-BE49-F238E27FC236}">
                  <a16:creationId xmlns:a16="http://schemas.microsoft.com/office/drawing/2014/main" id="{B7F4D44D-532E-D388-F471-3383C1793D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745" name="Graphic 1744" descr="Paw prints">
              <a:extLst>
                <a:ext uri="{FF2B5EF4-FFF2-40B4-BE49-F238E27FC236}">
                  <a16:creationId xmlns:a16="http://schemas.microsoft.com/office/drawing/2014/main" id="{74814EF6-3479-5E58-851B-6CCB6AD28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746" name="Graphic 1745" descr="Paw prints">
              <a:extLst>
                <a:ext uri="{FF2B5EF4-FFF2-40B4-BE49-F238E27FC236}">
                  <a16:creationId xmlns:a16="http://schemas.microsoft.com/office/drawing/2014/main" id="{CAAF8189-DE2D-8535-CA93-9D449D09A7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747" name="Graphic 1746" descr="Paw prints">
              <a:extLst>
                <a:ext uri="{FF2B5EF4-FFF2-40B4-BE49-F238E27FC236}">
                  <a16:creationId xmlns:a16="http://schemas.microsoft.com/office/drawing/2014/main" id="{F95A1B8C-8008-2DBB-52EB-9E261C7D7F3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748" name="Graphic 1747" descr="Paw prints">
              <a:extLst>
                <a:ext uri="{FF2B5EF4-FFF2-40B4-BE49-F238E27FC236}">
                  <a16:creationId xmlns:a16="http://schemas.microsoft.com/office/drawing/2014/main" id="{A0429FCD-6E31-F2BB-C485-7B23A7194D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749" name="Graphic 1748" descr="Paw prints">
              <a:extLst>
                <a:ext uri="{FF2B5EF4-FFF2-40B4-BE49-F238E27FC236}">
                  <a16:creationId xmlns:a16="http://schemas.microsoft.com/office/drawing/2014/main" id="{46A9BCE5-D339-59B1-B749-A63668969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750" name="Graphic 1749" descr="Paw prints">
              <a:extLst>
                <a:ext uri="{FF2B5EF4-FFF2-40B4-BE49-F238E27FC236}">
                  <a16:creationId xmlns:a16="http://schemas.microsoft.com/office/drawing/2014/main" id="{B04923C7-1225-9274-8D0F-CBD9E79B8D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751" name="Graphic 1750" descr="Paw prints">
              <a:extLst>
                <a:ext uri="{FF2B5EF4-FFF2-40B4-BE49-F238E27FC236}">
                  <a16:creationId xmlns:a16="http://schemas.microsoft.com/office/drawing/2014/main" id="{83AE61BA-6A31-E9A5-471C-69AE491AC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752" name="Graphic 1751" descr="Paw prints">
              <a:extLst>
                <a:ext uri="{FF2B5EF4-FFF2-40B4-BE49-F238E27FC236}">
                  <a16:creationId xmlns:a16="http://schemas.microsoft.com/office/drawing/2014/main" id="{B6F84429-0B51-0040-9071-BBE4EB9B4E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753" name="Graphic 1752" descr="Paw prints">
              <a:extLst>
                <a:ext uri="{FF2B5EF4-FFF2-40B4-BE49-F238E27FC236}">
                  <a16:creationId xmlns:a16="http://schemas.microsoft.com/office/drawing/2014/main" id="{0F7CE510-AC60-DC65-C743-C4B0D000B2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754" name="Graphic 1753" descr="Paw prints">
              <a:extLst>
                <a:ext uri="{FF2B5EF4-FFF2-40B4-BE49-F238E27FC236}">
                  <a16:creationId xmlns:a16="http://schemas.microsoft.com/office/drawing/2014/main" id="{E7BCD8F0-DE11-C8CC-BAAF-50BDA3445B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755" name="Graphic 1754" descr="Paw prints">
              <a:extLst>
                <a:ext uri="{FF2B5EF4-FFF2-40B4-BE49-F238E27FC236}">
                  <a16:creationId xmlns:a16="http://schemas.microsoft.com/office/drawing/2014/main" id="{D595F932-B226-A190-92C0-5C0C36B265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756" name="Graphic 1755" descr="Paw prints">
              <a:extLst>
                <a:ext uri="{FF2B5EF4-FFF2-40B4-BE49-F238E27FC236}">
                  <a16:creationId xmlns:a16="http://schemas.microsoft.com/office/drawing/2014/main" id="{5C622B12-CFC6-2DB6-B6B5-3958F698EA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757" name="Graphic 1756" descr="Paw prints">
              <a:extLst>
                <a:ext uri="{FF2B5EF4-FFF2-40B4-BE49-F238E27FC236}">
                  <a16:creationId xmlns:a16="http://schemas.microsoft.com/office/drawing/2014/main" id="{73416B48-471C-8175-88B9-40C79256C0E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758" name="Graphic 1757" descr="Paw prints">
              <a:extLst>
                <a:ext uri="{FF2B5EF4-FFF2-40B4-BE49-F238E27FC236}">
                  <a16:creationId xmlns:a16="http://schemas.microsoft.com/office/drawing/2014/main" id="{96712FCA-678E-5615-38CA-0AD2F673612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759" name="Graphic 1758" descr="Paw prints">
              <a:extLst>
                <a:ext uri="{FF2B5EF4-FFF2-40B4-BE49-F238E27FC236}">
                  <a16:creationId xmlns:a16="http://schemas.microsoft.com/office/drawing/2014/main" id="{53DC0605-F490-11CB-B944-2E06ED81BA6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334" name="Graphic 1333" descr="Paw prints">
              <a:extLst>
                <a:ext uri="{FF2B5EF4-FFF2-40B4-BE49-F238E27FC236}">
                  <a16:creationId xmlns:a16="http://schemas.microsoft.com/office/drawing/2014/main" id="{7CCB63EC-81A6-46F0-4595-DA70622525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335" name="Graphic 1334" descr="Paw prints">
              <a:extLst>
                <a:ext uri="{FF2B5EF4-FFF2-40B4-BE49-F238E27FC236}">
                  <a16:creationId xmlns:a16="http://schemas.microsoft.com/office/drawing/2014/main" id="{DED144DB-28C2-4287-79F9-34C6A1049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336" name="Group 1335">
            <a:extLst>
              <a:ext uri="{FF2B5EF4-FFF2-40B4-BE49-F238E27FC236}">
                <a16:creationId xmlns:a16="http://schemas.microsoft.com/office/drawing/2014/main" id="{1BF9F177-AA54-30E8-017D-1F3642560836}"/>
              </a:ext>
            </a:extLst>
          </p:cNvPr>
          <p:cNvGrpSpPr/>
          <p:nvPr/>
        </p:nvGrpSpPr>
        <p:grpSpPr>
          <a:xfrm>
            <a:off x="-6679" y="2589252"/>
            <a:ext cx="12192000" cy="630000"/>
            <a:chOff x="0" y="2880586"/>
            <a:chExt cx="12192000" cy="630000"/>
          </a:xfrm>
        </p:grpSpPr>
        <p:pic>
          <p:nvPicPr>
            <p:cNvPr id="1337" name="Graphic 1336" descr="Paw prints">
              <a:extLst>
                <a:ext uri="{FF2B5EF4-FFF2-40B4-BE49-F238E27FC236}">
                  <a16:creationId xmlns:a16="http://schemas.microsoft.com/office/drawing/2014/main" id="{B2B3F81B-4700-9FB2-10FA-BB694FE4AB3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338" name="Graphic 1337" descr="Paw prints">
              <a:extLst>
                <a:ext uri="{FF2B5EF4-FFF2-40B4-BE49-F238E27FC236}">
                  <a16:creationId xmlns:a16="http://schemas.microsoft.com/office/drawing/2014/main" id="{372AABB5-DF53-A42B-8A64-2FA6ECD5BB6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339" name="Graphic 1338" descr="Paw prints">
              <a:extLst>
                <a:ext uri="{FF2B5EF4-FFF2-40B4-BE49-F238E27FC236}">
                  <a16:creationId xmlns:a16="http://schemas.microsoft.com/office/drawing/2014/main" id="{7DB0D479-F7B6-2E1D-02F0-9D27E59E6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340" name="Graphic 1339" descr="Paw prints">
              <a:extLst>
                <a:ext uri="{FF2B5EF4-FFF2-40B4-BE49-F238E27FC236}">
                  <a16:creationId xmlns:a16="http://schemas.microsoft.com/office/drawing/2014/main" id="{DED0D985-3E8A-05AA-79CD-2CC925FECBE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341" name="Graphic 1340" descr="Paw prints">
              <a:extLst>
                <a:ext uri="{FF2B5EF4-FFF2-40B4-BE49-F238E27FC236}">
                  <a16:creationId xmlns:a16="http://schemas.microsoft.com/office/drawing/2014/main" id="{DCA1A1EF-2798-C572-8494-12580086F9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342" name="Graphic 1341" descr="Paw prints">
              <a:extLst>
                <a:ext uri="{FF2B5EF4-FFF2-40B4-BE49-F238E27FC236}">
                  <a16:creationId xmlns:a16="http://schemas.microsoft.com/office/drawing/2014/main" id="{7C9AB897-DA48-C42E-E915-B733C30323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343" name="Graphic 1342" descr="Paw prints">
              <a:extLst>
                <a:ext uri="{FF2B5EF4-FFF2-40B4-BE49-F238E27FC236}">
                  <a16:creationId xmlns:a16="http://schemas.microsoft.com/office/drawing/2014/main" id="{E6127565-0390-C249-35FB-D95A6BB5BF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760" name="Graphic 1759" descr="Paw prints">
              <a:extLst>
                <a:ext uri="{FF2B5EF4-FFF2-40B4-BE49-F238E27FC236}">
                  <a16:creationId xmlns:a16="http://schemas.microsoft.com/office/drawing/2014/main" id="{FADC4E0B-9633-E5A5-EE14-41125911CD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761" name="Graphic 1760" descr="Paw prints">
              <a:extLst>
                <a:ext uri="{FF2B5EF4-FFF2-40B4-BE49-F238E27FC236}">
                  <a16:creationId xmlns:a16="http://schemas.microsoft.com/office/drawing/2014/main" id="{45283E27-EE1F-540A-0EA4-FA8F64A781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762" name="Graphic 1761" descr="Paw prints">
              <a:extLst>
                <a:ext uri="{FF2B5EF4-FFF2-40B4-BE49-F238E27FC236}">
                  <a16:creationId xmlns:a16="http://schemas.microsoft.com/office/drawing/2014/main" id="{0A8158F8-897B-D9E8-747A-DE2D9F83068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763" name="Graphic 1762" descr="Paw prints">
              <a:extLst>
                <a:ext uri="{FF2B5EF4-FFF2-40B4-BE49-F238E27FC236}">
                  <a16:creationId xmlns:a16="http://schemas.microsoft.com/office/drawing/2014/main" id="{54E6F43F-0B60-0308-C1E4-EE3EA2BAA4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764" name="Graphic 1763" descr="Paw prints">
              <a:extLst>
                <a:ext uri="{FF2B5EF4-FFF2-40B4-BE49-F238E27FC236}">
                  <a16:creationId xmlns:a16="http://schemas.microsoft.com/office/drawing/2014/main" id="{907054E9-001D-2A46-D4BC-113B7CD0A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765" name="Graphic 1764" descr="Paw prints">
              <a:extLst>
                <a:ext uri="{FF2B5EF4-FFF2-40B4-BE49-F238E27FC236}">
                  <a16:creationId xmlns:a16="http://schemas.microsoft.com/office/drawing/2014/main" id="{9E28C72A-1FE1-CC09-19E8-C8B163BAA7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766" name="Graphic 1765" descr="Paw prints">
              <a:extLst>
                <a:ext uri="{FF2B5EF4-FFF2-40B4-BE49-F238E27FC236}">
                  <a16:creationId xmlns:a16="http://schemas.microsoft.com/office/drawing/2014/main" id="{D1FB5EC0-A682-764A-EE2B-8ADB08A519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767" name="Graphic 1766" descr="Paw prints">
              <a:extLst>
                <a:ext uri="{FF2B5EF4-FFF2-40B4-BE49-F238E27FC236}">
                  <a16:creationId xmlns:a16="http://schemas.microsoft.com/office/drawing/2014/main" id="{7AE45A55-C088-6C46-51EA-F7F82D0054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768" name="Graphic 1767" descr="Paw prints">
              <a:extLst>
                <a:ext uri="{FF2B5EF4-FFF2-40B4-BE49-F238E27FC236}">
                  <a16:creationId xmlns:a16="http://schemas.microsoft.com/office/drawing/2014/main" id="{63B82273-5FDC-A9E3-546C-D32D33132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769" name="Graphic 1768" descr="Paw prints">
              <a:extLst>
                <a:ext uri="{FF2B5EF4-FFF2-40B4-BE49-F238E27FC236}">
                  <a16:creationId xmlns:a16="http://schemas.microsoft.com/office/drawing/2014/main" id="{12D613ED-0625-D134-0AB0-F8E04823F4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770" name="Graphic 1769" descr="Paw prints">
              <a:extLst>
                <a:ext uri="{FF2B5EF4-FFF2-40B4-BE49-F238E27FC236}">
                  <a16:creationId xmlns:a16="http://schemas.microsoft.com/office/drawing/2014/main" id="{E991FD55-C7AF-2DC5-291E-0FFA48471B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771" name="Graphic 1770" descr="Paw prints">
              <a:extLst>
                <a:ext uri="{FF2B5EF4-FFF2-40B4-BE49-F238E27FC236}">
                  <a16:creationId xmlns:a16="http://schemas.microsoft.com/office/drawing/2014/main" id="{AB97DFBB-9D39-CCCA-6081-026828C7733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772" name="Graphic 1771" descr="Paw prints">
              <a:extLst>
                <a:ext uri="{FF2B5EF4-FFF2-40B4-BE49-F238E27FC236}">
                  <a16:creationId xmlns:a16="http://schemas.microsoft.com/office/drawing/2014/main" id="{A82B0F4A-A4E6-1FCA-6B8C-609A4AA0C68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773" name="Group 1772">
            <a:extLst>
              <a:ext uri="{FF2B5EF4-FFF2-40B4-BE49-F238E27FC236}">
                <a16:creationId xmlns:a16="http://schemas.microsoft.com/office/drawing/2014/main" id="{B2731C0D-EA24-3E94-D4F7-4C16EC31F188}"/>
              </a:ext>
            </a:extLst>
          </p:cNvPr>
          <p:cNvGrpSpPr/>
          <p:nvPr/>
        </p:nvGrpSpPr>
        <p:grpSpPr>
          <a:xfrm>
            <a:off x="-6679" y="3216583"/>
            <a:ext cx="12192000" cy="630000"/>
            <a:chOff x="0" y="2880586"/>
            <a:chExt cx="12192000" cy="630000"/>
          </a:xfrm>
        </p:grpSpPr>
        <p:pic>
          <p:nvPicPr>
            <p:cNvPr id="1774" name="Graphic 1773" descr="Paw prints">
              <a:extLst>
                <a:ext uri="{FF2B5EF4-FFF2-40B4-BE49-F238E27FC236}">
                  <a16:creationId xmlns:a16="http://schemas.microsoft.com/office/drawing/2014/main" id="{53FAB15E-7D80-0ADA-E43E-DAD0A5A46B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775" name="Graphic 1774" descr="Paw prints">
              <a:extLst>
                <a:ext uri="{FF2B5EF4-FFF2-40B4-BE49-F238E27FC236}">
                  <a16:creationId xmlns:a16="http://schemas.microsoft.com/office/drawing/2014/main" id="{C8265CB8-A168-225F-7B60-E9AE9438E5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776" name="Graphic 1775" descr="Paw prints">
              <a:extLst>
                <a:ext uri="{FF2B5EF4-FFF2-40B4-BE49-F238E27FC236}">
                  <a16:creationId xmlns:a16="http://schemas.microsoft.com/office/drawing/2014/main" id="{E29E384D-14A1-ACDC-34B7-E82E41360BA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777" name="Graphic 1776" descr="Paw prints">
              <a:extLst>
                <a:ext uri="{FF2B5EF4-FFF2-40B4-BE49-F238E27FC236}">
                  <a16:creationId xmlns:a16="http://schemas.microsoft.com/office/drawing/2014/main" id="{6E519E05-3842-1093-95CA-63AE4EFBB0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778" name="Graphic 1777" descr="Paw prints">
              <a:extLst>
                <a:ext uri="{FF2B5EF4-FFF2-40B4-BE49-F238E27FC236}">
                  <a16:creationId xmlns:a16="http://schemas.microsoft.com/office/drawing/2014/main" id="{4122D544-4451-D05F-1DD9-D4F63FEA90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779" name="Graphic 1778" descr="Paw prints">
              <a:extLst>
                <a:ext uri="{FF2B5EF4-FFF2-40B4-BE49-F238E27FC236}">
                  <a16:creationId xmlns:a16="http://schemas.microsoft.com/office/drawing/2014/main" id="{147161C8-28A0-DB32-8758-41E58FC73C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780" name="Graphic 1779" descr="Paw prints">
              <a:extLst>
                <a:ext uri="{FF2B5EF4-FFF2-40B4-BE49-F238E27FC236}">
                  <a16:creationId xmlns:a16="http://schemas.microsoft.com/office/drawing/2014/main" id="{B9E99A18-C365-F1D2-50FE-10B520739D6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781" name="Graphic 1780" descr="Paw prints">
              <a:extLst>
                <a:ext uri="{FF2B5EF4-FFF2-40B4-BE49-F238E27FC236}">
                  <a16:creationId xmlns:a16="http://schemas.microsoft.com/office/drawing/2014/main" id="{07B8416C-9F5C-FC99-A2AC-AA74C9EBCC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782" name="Graphic 1781" descr="Paw prints">
              <a:extLst>
                <a:ext uri="{FF2B5EF4-FFF2-40B4-BE49-F238E27FC236}">
                  <a16:creationId xmlns:a16="http://schemas.microsoft.com/office/drawing/2014/main" id="{CE6D8BEE-C545-8A07-639D-4DA4235729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783" name="Graphic 1782" descr="Paw prints">
              <a:extLst>
                <a:ext uri="{FF2B5EF4-FFF2-40B4-BE49-F238E27FC236}">
                  <a16:creationId xmlns:a16="http://schemas.microsoft.com/office/drawing/2014/main" id="{A6D1074B-FB3B-CDEB-AACB-FC2505193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784" name="Graphic 1783" descr="Paw prints">
              <a:extLst>
                <a:ext uri="{FF2B5EF4-FFF2-40B4-BE49-F238E27FC236}">
                  <a16:creationId xmlns:a16="http://schemas.microsoft.com/office/drawing/2014/main" id="{CAA8A73D-C88F-9314-F26E-7339ABE127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785" name="Graphic 1784" descr="Paw prints">
              <a:extLst>
                <a:ext uri="{FF2B5EF4-FFF2-40B4-BE49-F238E27FC236}">
                  <a16:creationId xmlns:a16="http://schemas.microsoft.com/office/drawing/2014/main" id="{3C8D2B28-9353-5B4B-DB3D-734CDBDC1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786" name="Graphic 1785" descr="Paw prints">
              <a:extLst>
                <a:ext uri="{FF2B5EF4-FFF2-40B4-BE49-F238E27FC236}">
                  <a16:creationId xmlns:a16="http://schemas.microsoft.com/office/drawing/2014/main" id="{FD3DB068-FFC6-ADF2-3136-F2CA1676B7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787" name="Graphic 1786" descr="Paw prints">
              <a:extLst>
                <a:ext uri="{FF2B5EF4-FFF2-40B4-BE49-F238E27FC236}">
                  <a16:creationId xmlns:a16="http://schemas.microsoft.com/office/drawing/2014/main" id="{33C09E3A-5F9C-FC36-EC1A-F4BC032920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788" name="Graphic 1787" descr="Paw prints">
              <a:extLst>
                <a:ext uri="{FF2B5EF4-FFF2-40B4-BE49-F238E27FC236}">
                  <a16:creationId xmlns:a16="http://schemas.microsoft.com/office/drawing/2014/main" id="{C9C5BADD-34FF-9D37-9F49-19AC22A9FA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789" name="Graphic 1788" descr="Paw prints">
              <a:extLst>
                <a:ext uri="{FF2B5EF4-FFF2-40B4-BE49-F238E27FC236}">
                  <a16:creationId xmlns:a16="http://schemas.microsoft.com/office/drawing/2014/main" id="{636CB390-D20E-1C12-8A46-505F530DF8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790" name="Graphic 1789" descr="Paw prints">
              <a:extLst>
                <a:ext uri="{FF2B5EF4-FFF2-40B4-BE49-F238E27FC236}">
                  <a16:creationId xmlns:a16="http://schemas.microsoft.com/office/drawing/2014/main" id="{CC1EF7E2-957B-9070-5A3A-A4E974419C2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791" name="Graphic 1790" descr="Paw prints">
              <a:extLst>
                <a:ext uri="{FF2B5EF4-FFF2-40B4-BE49-F238E27FC236}">
                  <a16:creationId xmlns:a16="http://schemas.microsoft.com/office/drawing/2014/main" id="{5DF3BCF6-4892-B099-EBD1-B4F78F77975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792" name="Graphic 1791" descr="Paw prints">
              <a:extLst>
                <a:ext uri="{FF2B5EF4-FFF2-40B4-BE49-F238E27FC236}">
                  <a16:creationId xmlns:a16="http://schemas.microsoft.com/office/drawing/2014/main" id="{36664A6B-99B3-F9CE-2992-C0A1A4FA97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793" name="Graphic 1792" descr="Paw prints">
              <a:extLst>
                <a:ext uri="{FF2B5EF4-FFF2-40B4-BE49-F238E27FC236}">
                  <a16:creationId xmlns:a16="http://schemas.microsoft.com/office/drawing/2014/main" id="{66CF1235-5BE1-A6B2-9B86-006381D554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794" name="Group 1793">
            <a:extLst>
              <a:ext uri="{FF2B5EF4-FFF2-40B4-BE49-F238E27FC236}">
                <a16:creationId xmlns:a16="http://schemas.microsoft.com/office/drawing/2014/main" id="{92135A77-1BD4-9644-6225-BD80AF169BA9}"/>
              </a:ext>
            </a:extLst>
          </p:cNvPr>
          <p:cNvGrpSpPr/>
          <p:nvPr/>
        </p:nvGrpSpPr>
        <p:grpSpPr>
          <a:xfrm>
            <a:off x="-6679" y="3843914"/>
            <a:ext cx="12192000" cy="630000"/>
            <a:chOff x="0" y="2880586"/>
            <a:chExt cx="12192000" cy="630000"/>
          </a:xfrm>
        </p:grpSpPr>
        <p:pic>
          <p:nvPicPr>
            <p:cNvPr id="1795" name="Graphic 1794" descr="Paw prints">
              <a:extLst>
                <a:ext uri="{FF2B5EF4-FFF2-40B4-BE49-F238E27FC236}">
                  <a16:creationId xmlns:a16="http://schemas.microsoft.com/office/drawing/2014/main" id="{EC5AAA9B-409C-0F56-6127-DF9C6D0108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796" name="Graphic 1795" descr="Paw prints">
              <a:extLst>
                <a:ext uri="{FF2B5EF4-FFF2-40B4-BE49-F238E27FC236}">
                  <a16:creationId xmlns:a16="http://schemas.microsoft.com/office/drawing/2014/main" id="{0807F7D7-871E-7A7B-6915-2C71DAB00D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797" name="Graphic 1796" descr="Paw prints">
              <a:extLst>
                <a:ext uri="{FF2B5EF4-FFF2-40B4-BE49-F238E27FC236}">
                  <a16:creationId xmlns:a16="http://schemas.microsoft.com/office/drawing/2014/main" id="{E8DBF544-618B-5ED1-5367-11916E098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798" name="Graphic 1797" descr="Paw prints">
              <a:extLst>
                <a:ext uri="{FF2B5EF4-FFF2-40B4-BE49-F238E27FC236}">
                  <a16:creationId xmlns:a16="http://schemas.microsoft.com/office/drawing/2014/main" id="{58CBC48E-5B3D-B146-00CD-758E12D890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799" name="Graphic 1798" descr="Paw prints">
              <a:extLst>
                <a:ext uri="{FF2B5EF4-FFF2-40B4-BE49-F238E27FC236}">
                  <a16:creationId xmlns:a16="http://schemas.microsoft.com/office/drawing/2014/main" id="{D0167C80-9F16-2D9D-C371-E90F1B735D0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800" name="Graphic 1799" descr="Paw prints">
              <a:extLst>
                <a:ext uri="{FF2B5EF4-FFF2-40B4-BE49-F238E27FC236}">
                  <a16:creationId xmlns:a16="http://schemas.microsoft.com/office/drawing/2014/main" id="{7B8EBE28-1375-E340-27DE-C79071D210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801" name="Graphic 1800" descr="Paw prints">
              <a:extLst>
                <a:ext uri="{FF2B5EF4-FFF2-40B4-BE49-F238E27FC236}">
                  <a16:creationId xmlns:a16="http://schemas.microsoft.com/office/drawing/2014/main" id="{AEC50278-BC1E-FCE9-AD92-04E2D77E23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802" name="Graphic 1801" descr="Paw prints">
              <a:extLst>
                <a:ext uri="{FF2B5EF4-FFF2-40B4-BE49-F238E27FC236}">
                  <a16:creationId xmlns:a16="http://schemas.microsoft.com/office/drawing/2014/main" id="{D61CF4DD-80B4-5CAF-F999-5C4D6827E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803" name="Graphic 1802" descr="Paw prints">
              <a:extLst>
                <a:ext uri="{FF2B5EF4-FFF2-40B4-BE49-F238E27FC236}">
                  <a16:creationId xmlns:a16="http://schemas.microsoft.com/office/drawing/2014/main" id="{3EAB54F7-05B4-01EB-F39A-535FABEAA1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804" name="Graphic 1803" descr="Paw prints">
              <a:extLst>
                <a:ext uri="{FF2B5EF4-FFF2-40B4-BE49-F238E27FC236}">
                  <a16:creationId xmlns:a16="http://schemas.microsoft.com/office/drawing/2014/main" id="{F137864B-1164-BBF6-493B-821752517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805" name="Graphic 1804" descr="Paw prints">
              <a:extLst>
                <a:ext uri="{FF2B5EF4-FFF2-40B4-BE49-F238E27FC236}">
                  <a16:creationId xmlns:a16="http://schemas.microsoft.com/office/drawing/2014/main" id="{914E3A7F-02FD-9D25-D551-6B9DC5A6E87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806" name="Graphic 1805" descr="Paw prints">
              <a:extLst>
                <a:ext uri="{FF2B5EF4-FFF2-40B4-BE49-F238E27FC236}">
                  <a16:creationId xmlns:a16="http://schemas.microsoft.com/office/drawing/2014/main" id="{56D37F52-65E8-792E-C11C-77ABAFACE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807" name="Graphic 1806" descr="Paw prints">
              <a:extLst>
                <a:ext uri="{FF2B5EF4-FFF2-40B4-BE49-F238E27FC236}">
                  <a16:creationId xmlns:a16="http://schemas.microsoft.com/office/drawing/2014/main" id="{04C8AC8C-0A98-2A70-C650-50C53E7D4B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808" name="Graphic 1807" descr="Paw prints">
              <a:extLst>
                <a:ext uri="{FF2B5EF4-FFF2-40B4-BE49-F238E27FC236}">
                  <a16:creationId xmlns:a16="http://schemas.microsoft.com/office/drawing/2014/main" id="{57D2CE8C-8E30-3686-C407-D150B159CE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809" name="Graphic 1808" descr="Paw prints">
              <a:extLst>
                <a:ext uri="{FF2B5EF4-FFF2-40B4-BE49-F238E27FC236}">
                  <a16:creationId xmlns:a16="http://schemas.microsoft.com/office/drawing/2014/main" id="{AE1E1EB3-6600-E5AA-4EE8-25E1442A51C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810" name="Graphic 1809" descr="Paw prints">
              <a:extLst>
                <a:ext uri="{FF2B5EF4-FFF2-40B4-BE49-F238E27FC236}">
                  <a16:creationId xmlns:a16="http://schemas.microsoft.com/office/drawing/2014/main" id="{C68FCADD-B97F-6884-2BC7-0823AE77C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811" name="Graphic 1810" descr="Paw prints">
              <a:extLst>
                <a:ext uri="{FF2B5EF4-FFF2-40B4-BE49-F238E27FC236}">
                  <a16:creationId xmlns:a16="http://schemas.microsoft.com/office/drawing/2014/main" id="{C579FBF5-2E8A-3CA1-15B0-016DF4A038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812" name="Graphic 1811" descr="Paw prints">
              <a:extLst>
                <a:ext uri="{FF2B5EF4-FFF2-40B4-BE49-F238E27FC236}">
                  <a16:creationId xmlns:a16="http://schemas.microsoft.com/office/drawing/2014/main" id="{934E4226-1505-FABB-ECA1-A408423140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813" name="Graphic 1812" descr="Paw prints">
              <a:extLst>
                <a:ext uri="{FF2B5EF4-FFF2-40B4-BE49-F238E27FC236}">
                  <a16:creationId xmlns:a16="http://schemas.microsoft.com/office/drawing/2014/main" id="{775A6F7F-0CE2-BEB7-7A0E-25E2FD5DA0B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814" name="Graphic 1813" descr="Paw prints">
              <a:extLst>
                <a:ext uri="{FF2B5EF4-FFF2-40B4-BE49-F238E27FC236}">
                  <a16:creationId xmlns:a16="http://schemas.microsoft.com/office/drawing/2014/main" id="{77EC0EFF-E917-146A-FE4F-F5E9605F724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815" name="Group 1814">
            <a:extLst>
              <a:ext uri="{FF2B5EF4-FFF2-40B4-BE49-F238E27FC236}">
                <a16:creationId xmlns:a16="http://schemas.microsoft.com/office/drawing/2014/main" id="{B5E82574-C934-4059-F69F-D3253DE75D0C}"/>
              </a:ext>
            </a:extLst>
          </p:cNvPr>
          <p:cNvGrpSpPr/>
          <p:nvPr/>
        </p:nvGrpSpPr>
        <p:grpSpPr>
          <a:xfrm>
            <a:off x="-6679" y="5725908"/>
            <a:ext cx="12192000" cy="630000"/>
            <a:chOff x="0" y="2880586"/>
            <a:chExt cx="12192000" cy="630000"/>
          </a:xfrm>
        </p:grpSpPr>
        <p:pic>
          <p:nvPicPr>
            <p:cNvPr id="1816" name="Graphic 1815" descr="Paw prints">
              <a:extLst>
                <a:ext uri="{FF2B5EF4-FFF2-40B4-BE49-F238E27FC236}">
                  <a16:creationId xmlns:a16="http://schemas.microsoft.com/office/drawing/2014/main" id="{927C3583-65C7-8757-A13B-5B11A42DBB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817" name="Graphic 1816" descr="Paw prints">
              <a:extLst>
                <a:ext uri="{FF2B5EF4-FFF2-40B4-BE49-F238E27FC236}">
                  <a16:creationId xmlns:a16="http://schemas.microsoft.com/office/drawing/2014/main" id="{F09695B7-33E0-7DFC-37C8-978ED148EE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818" name="Graphic 1817" descr="Paw prints">
              <a:extLst>
                <a:ext uri="{FF2B5EF4-FFF2-40B4-BE49-F238E27FC236}">
                  <a16:creationId xmlns:a16="http://schemas.microsoft.com/office/drawing/2014/main" id="{354BEE75-F7BB-C7B8-B0C3-E96C4B5138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819" name="Graphic 1818" descr="Paw prints">
              <a:extLst>
                <a:ext uri="{FF2B5EF4-FFF2-40B4-BE49-F238E27FC236}">
                  <a16:creationId xmlns:a16="http://schemas.microsoft.com/office/drawing/2014/main" id="{FAE56234-4C63-97BA-0AB8-67C312F87C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820" name="Graphic 1819" descr="Paw prints">
              <a:extLst>
                <a:ext uri="{FF2B5EF4-FFF2-40B4-BE49-F238E27FC236}">
                  <a16:creationId xmlns:a16="http://schemas.microsoft.com/office/drawing/2014/main" id="{B7CB885A-4688-0BBB-C048-3DCCE3844DF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821" name="Graphic 1820" descr="Paw prints">
              <a:extLst>
                <a:ext uri="{FF2B5EF4-FFF2-40B4-BE49-F238E27FC236}">
                  <a16:creationId xmlns:a16="http://schemas.microsoft.com/office/drawing/2014/main" id="{7DE30AF9-C306-290B-6515-79391CCA3E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822" name="Graphic 1821" descr="Paw prints">
              <a:extLst>
                <a:ext uri="{FF2B5EF4-FFF2-40B4-BE49-F238E27FC236}">
                  <a16:creationId xmlns:a16="http://schemas.microsoft.com/office/drawing/2014/main" id="{88EB70F0-E758-E3E7-6991-5D6D816BBA3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823" name="Graphic 1822" descr="Paw prints">
              <a:extLst>
                <a:ext uri="{FF2B5EF4-FFF2-40B4-BE49-F238E27FC236}">
                  <a16:creationId xmlns:a16="http://schemas.microsoft.com/office/drawing/2014/main" id="{40DC4267-5873-3E4D-79B8-949E086140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824" name="Graphic 1823" descr="Paw prints">
              <a:extLst>
                <a:ext uri="{FF2B5EF4-FFF2-40B4-BE49-F238E27FC236}">
                  <a16:creationId xmlns:a16="http://schemas.microsoft.com/office/drawing/2014/main" id="{FFD109AC-200B-F6DB-16FC-F1AF7936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825" name="Graphic 1824" descr="Paw prints">
              <a:extLst>
                <a:ext uri="{FF2B5EF4-FFF2-40B4-BE49-F238E27FC236}">
                  <a16:creationId xmlns:a16="http://schemas.microsoft.com/office/drawing/2014/main" id="{E5D58687-D20D-C78D-3101-420EBC91239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826" name="Graphic 1825" descr="Paw prints">
              <a:extLst>
                <a:ext uri="{FF2B5EF4-FFF2-40B4-BE49-F238E27FC236}">
                  <a16:creationId xmlns:a16="http://schemas.microsoft.com/office/drawing/2014/main" id="{4FED8263-9D77-1970-69AB-F3DCE2570B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827" name="Graphic 1826" descr="Paw prints">
              <a:extLst>
                <a:ext uri="{FF2B5EF4-FFF2-40B4-BE49-F238E27FC236}">
                  <a16:creationId xmlns:a16="http://schemas.microsoft.com/office/drawing/2014/main" id="{FCEB82B4-AF86-455D-C254-8E23F3C3C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828" name="Graphic 1827" descr="Paw prints">
              <a:extLst>
                <a:ext uri="{FF2B5EF4-FFF2-40B4-BE49-F238E27FC236}">
                  <a16:creationId xmlns:a16="http://schemas.microsoft.com/office/drawing/2014/main" id="{EF138198-BFFF-E3CA-EC48-D0C6A66ED65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829" name="Graphic 1828" descr="Paw prints">
              <a:extLst>
                <a:ext uri="{FF2B5EF4-FFF2-40B4-BE49-F238E27FC236}">
                  <a16:creationId xmlns:a16="http://schemas.microsoft.com/office/drawing/2014/main" id="{32FF3140-9AC5-64A1-C322-70A770693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830" name="Graphic 1829" descr="Paw prints">
              <a:extLst>
                <a:ext uri="{FF2B5EF4-FFF2-40B4-BE49-F238E27FC236}">
                  <a16:creationId xmlns:a16="http://schemas.microsoft.com/office/drawing/2014/main" id="{4F30C630-AE50-5A50-B10B-EA3E80FB7EE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831" name="Graphic 1830" descr="Paw prints">
              <a:extLst>
                <a:ext uri="{FF2B5EF4-FFF2-40B4-BE49-F238E27FC236}">
                  <a16:creationId xmlns:a16="http://schemas.microsoft.com/office/drawing/2014/main" id="{1DA97798-29C4-125D-406A-096C7DDF13E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832" name="Graphic 1831" descr="Paw prints">
              <a:extLst>
                <a:ext uri="{FF2B5EF4-FFF2-40B4-BE49-F238E27FC236}">
                  <a16:creationId xmlns:a16="http://schemas.microsoft.com/office/drawing/2014/main" id="{C12707ED-2AE0-5927-FD10-57AE9D65AD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833" name="Graphic 1832" descr="Paw prints">
              <a:extLst>
                <a:ext uri="{FF2B5EF4-FFF2-40B4-BE49-F238E27FC236}">
                  <a16:creationId xmlns:a16="http://schemas.microsoft.com/office/drawing/2014/main" id="{6A0EF27B-FA8D-0C6B-594A-CEFD77CB3F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834" name="Graphic 1833" descr="Paw prints">
              <a:extLst>
                <a:ext uri="{FF2B5EF4-FFF2-40B4-BE49-F238E27FC236}">
                  <a16:creationId xmlns:a16="http://schemas.microsoft.com/office/drawing/2014/main" id="{27626D7B-360B-16A4-63CC-B6765FF7BC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835" name="Graphic 1834" descr="Paw prints">
              <a:extLst>
                <a:ext uri="{FF2B5EF4-FFF2-40B4-BE49-F238E27FC236}">
                  <a16:creationId xmlns:a16="http://schemas.microsoft.com/office/drawing/2014/main" id="{BAE21957-3370-CDB7-961A-BB60C66F75D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836" name="Group 1835">
            <a:extLst>
              <a:ext uri="{FF2B5EF4-FFF2-40B4-BE49-F238E27FC236}">
                <a16:creationId xmlns:a16="http://schemas.microsoft.com/office/drawing/2014/main" id="{AC20ACC1-938A-F8D5-C11F-6FB0781A7B6D}"/>
              </a:ext>
            </a:extLst>
          </p:cNvPr>
          <p:cNvGrpSpPr/>
          <p:nvPr/>
        </p:nvGrpSpPr>
        <p:grpSpPr>
          <a:xfrm>
            <a:off x="-6679" y="4471245"/>
            <a:ext cx="12192000" cy="630000"/>
            <a:chOff x="0" y="2880586"/>
            <a:chExt cx="12192000" cy="630000"/>
          </a:xfrm>
        </p:grpSpPr>
        <p:pic>
          <p:nvPicPr>
            <p:cNvPr id="1837" name="Graphic 1836" descr="Paw prints">
              <a:extLst>
                <a:ext uri="{FF2B5EF4-FFF2-40B4-BE49-F238E27FC236}">
                  <a16:creationId xmlns:a16="http://schemas.microsoft.com/office/drawing/2014/main" id="{EA2F29EB-2BF7-12B9-D3B3-D5CD97523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838" name="Graphic 1837" descr="Paw prints">
              <a:extLst>
                <a:ext uri="{FF2B5EF4-FFF2-40B4-BE49-F238E27FC236}">
                  <a16:creationId xmlns:a16="http://schemas.microsoft.com/office/drawing/2014/main" id="{1DD6BCA0-7224-E3D6-BBC6-C17A2430D6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839" name="Graphic 1838" descr="Paw prints">
              <a:extLst>
                <a:ext uri="{FF2B5EF4-FFF2-40B4-BE49-F238E27FC236}">
                  <a16:creationId xmlns:a16="http://schemas.microsoft.com/office/drawing/2014/main" id="{5F0804C2-CB51-5D4C-4939-957DB9AE4B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840" name="Graphic 1839" descr="Paw prints">
              <a:extLst>
                <a:ext uri="{FF2B5EF4-FFF2-40B4-BE49-F238E27FC236}">
                  <a16:creationId xmlns:a16="http://schemas.microsoft.com/office/drawing/2014/main" id="{4E127349-8905-903C-3206-990BDE16EBD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841" name="Graphic 1840" descr="Paw prints">
              <a:extLst>
                <a:ext uri="{FF2B5EF4-FFF2-40B4-BE49-F238E27FC236}">
                  <a16:creationId xmlns:a16="http://schemas.microsoft.com/office/drawing/2014/main" id="{1A787A9C-6AAE-705A-DC95-9E06942EAC0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842" name="Graphic 1841" descr="Paw prints">
              <a:extLst>
                <a:ext uri="{FF2B5EF4-FFF2-40B4-BE49-F238E27FC236}">
                  <a16:creationId xmlns:a16="http://schemas.microsoft.com/office/drawing/2014/main" id="{A80EF29F-9975-A72F-8937-FA2BD5AC30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843" name="Graphic 1842" descr="Paw prints">
              <a:extLst>
                <a:ext uri="{FF2B5EF4-FFF2-40B4-BE49-F238E27FC236}">
                  <a16:creationId xmlns:a16="http://schemas.microsoft.com/office/drawing/2014/main" id="{EAF978DC-8703-566F-9A6E-11DADAD541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844" name="Graphic 1843" descr="Paw prints">
              <a:extLst>
                <a:ext uri="{FF2B5EF4-FFF2-40B4-BE49-F238E27FC236}">
                  <a16:creationId xmlns:a16="http://schemas.microsoft.com/office/drawing/2014/main" id="{E911AF15-183F-2D66-3839-6C5E1B811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845" name="Graphic 1844" descr="Paw prints">
              <a:extLst>
                <a:ext uri="{FF2B5EF4-FFF2-40B4-BE49-F238E27FC236}">
                  <a16:creationId xmlns:a16="http://schemas.microsoft.com/office/drawing/2014/main" id="{585BC334-F27E-4ACE-54DC-D3698F925F2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846" name="Graphic 1845" descr="Paw prints">
              <a:extLst>
                <a:ext uri="{FF2B5EF4-FFF2-40B4-BE49-F238E27FC236}">
                  <a16:creationId xmlns:a16="http://schemas.microsoft.com/office/drawing/2014/main" id="{6D89BFA6-575A-1600-2638-38DC1E9849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847" name="Graphic 1846" descr="Paw prints">
              <a:extLst>
                <a:ext uri="{FF2B5EF4-FFF2-40B4-BE49-F238E27FC236}">
                  <a16:creationId xmlns:a16="http://schemas.microsoft.com/office/drawing/2014/main" id="{2670CE31-D4CE-C230-7261-0C2CFA83047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848" name="Graphic 1847" descr="Paw prints">
              <a:extLst>
                <a:ext uri="{FF2B5EF4-FFF2-40B4-BE49-F238E27FC236}">
                  <a16:creationId xmlns:a16="http://schemas.microsoft.com/office/drawing/2014/main" id="{C1B20667-AFD7-DC35-784C-A4293C1301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849" name="Graphic 1848" descr="Paw prints">
              <a:extLst>
                <a:ext uri="{FF2B5EF4-FFF2-40B4-BE49-F238E27FC236}">
                  <a16:creationId xmlns:a16="http://schemas.microsoft.com/office/drawing/2014/main" id="{B787CF7B-D520-6E3C-3463-9B4EA89B1E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850" name="Graphic 1849" descr="Paw prints">
              <a:extLst>
                <a:ext uri="{FF2B5EF4-FFF2-40B4-BE49-F238E27FC236}">
                  <a16:creationId xmlns:a16="http://schemas.microsoft.com/office/drawing/2014/main" id="{4AD92501-C8C7-B446-5A2B-808D3F0AE5E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851" name="Graphic 1850" descr="Paw prints">
              <a:extLst>
                <a:ext uri="{FF2B5EF4-FFF2-40B4-BE49-F238E27FC236}">
                  <a16:creationId xmlns:a16="http://schemas.microsoft.com/office/drawing/2014/main" id="{988DB1F6-F33B-3DE4-EE4B-03F75EBD1E9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852" name="Graphic 1851" descr="Paw prints">
              <a:extLst>
                <a:ext uri="{FF2B5EF4-FFF2-40B4-BE49-F238E27FC236}">
                  <a16:creationId xmlns:a16="http://schemas.microsoft.com/office/drawing/2014/main" id="{A2161E47-7E42-C74F-A6B3-639B1009388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853" name="Graphic 1852" descr="Paw prints">
              <a:extLst>
                <a:ext uri="{FF2B5EF4-FFF2-40B4-BE49-F238E27FC236}">
                  <a16:creationId xmlns:a16="http://schemas.microsoft.com/office/drawing/2014/main" id="{7767DFC0-CE14-11D6-4337-AA1DBE46E4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854" name="Graphic 1853" descr="Paw prints">
              <a:extLst>
                <a:ext uri="{FF2B5EF4-FFF2-40B4-BE49-F238E27FC236}">
                  <a16:creationId xmlns:a16="http://schemas.microsoft.com/office/drawing/2014/main" id="{B29A020D-9937-F200-3E78-748B47A73D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855" name="Graphic 1854" descr="Paw prints">
              <a:extLst>
                <a:ext uri="{FF2B5EF4-FFF2-40B4-BE49-F238E27FC236}">
                  <a16:creationId xmlns:a16="http://schemas.microsoft.com/office/drawing/2014/main" id="{6CEB9286-4F67-8ACD-2986-DF1FD6EA7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856" name="Graphic 1855" descr="Paw prints">
              <a:extLst>
                <a:ext uri="{FF2B5EF4-FFF2-40B4-BE49-F238E27FC236}">
                  <a16:creationId xmlns:a16="http://schemas.microsoft.com/office/drawing/2014/main" id="{BAA27220-24E4-92AB-75F1-15360B2E39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  <p:grpSp>
        <p:nvGrpSpPr>
          <p:cNvPr id="1857" name="Group 1856">
            <a:extLst>
              <a:ext uri="{FF2B5EF4-FFF2-40B4-BE49-F238E27FC236}">
                <a16:creationId xmlns:a16="http://schemas.microsoft.com/office/drawing/2014/main" id="{677D5D45-163F-C720-5E09-E20E01D3D8A5}"/>
              </a:ext>
            </a:extLst>
          </p:cNvPr>
          <p:cNvGrpSpPr/>
          <p:nvPr/>
        </p:nvGrpSpPr>
        <p:grpSpPr>
          <a:xfrm>
            <a:off x="-6679" y="5098576"/>
            <a:ext cx="12192000" cy="630000"/>
            <a:chOff x="0" y="2880586"/>
            <a:chExt cx="12192000" cy="630000"/>
          </a:xfrm>
        </p:grpSpPr>
        <p:pic>
          <p:nvPicPr>
            <p:cNvPr id="1858" name="Graphic 1857" descr="Paw prints">
              <a:extLst>
                <a:ext uri="{FF2B5EF4-FFF2-40B4-BE49-F238E27FC236}">
                  <a16:creationId xmlns:a16="http://schemas.microsoft.com/office/drawing/2014/main" id="{DCFB59FA-ED30-58EB-BF50-73FBBE371B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0" y="2880586"/>
              <a:ext cx="630000" cy="630000"/>
            </a:xfrm>
            <a:prstGeom prst="rect">
              <a:avLst/>
            </a:prstGeom>
          </p:spPr>
        </p:pic>
        <p:pic>
          <p:nvPicPr>
            <p:cNvPr id="1859" name="Graphic 1858" descr="Paw prints">
              <a:extLst>
                <a:ext uri="{FF2B5EF4-FFF2-40B4-BE49-F238E27FC236}">
                  <a16:creationId xmlns:a16="http://schemas.microsoft.com/office/drawing/2014/main" id="{007A2E56-3714-DA67-1130-716127300A1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" y="2880586"/>
              <a:ext cx="630000" cy="630000"/>
            </a:xfrm>
            <a:prstGeom prst="rect">
              <a:avLst/>
            </a:prstGeom>
          </p:spPr>
        </p:pic>
        <p:pic>
          <p:nvPicPr>
            <p:cNvPr id="1860" name="Graphic 1859" descr="Paw prints">
              <a:extLst>
                <a:ext uri="{FF2B5EF4-FFF2-40B4-BE49-F238E27FC236}">
                  <a16:creationId xmlns:a16="http://schemas.microsoft.com/office/drawing/2014/main" id="{926C42DD-D2C1-9880-E161-A88EFB8023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217052" y="2880586"/>
              <a:ext cx="630000" cy="630000"/>
            </a:xfrm>
            <a:prstGeom prst="rect">
              <a:avLst/>
            </a:prstGeom>
          </p:spPr>
        </p:pic>
        <p:pic>
          <p:nvPicPr>
            <p:cNvPr id="1861" name="Graphic 1860" descr="Paw prints">
              <a:extLst>
                <a:ext uri="{FF2B5EF4-FFF2-40B4-BE49-F238E27FC236}">
                  <a16:creationId xmlns:a16="http://schemas.microsoft.com/office/drawing/2014/main" id="{F6C03338-ECEA-3652-627F-B6C44B6274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825578" y="2880586"/>
              <a:ext cx="630000" cy="630000"/>
            </a:xfrm>
            <a:prstGeom prst="rect">
              <a:avLst/>
            </a:prstGeom>
          </p:spPr>
        </p:pic>
        <p:pic>
          <p:nvPicPr>
            <p:cNvPr id="1862" name="Graphic 1861" descr="Paw prints">
              <a:extLst>
                <a:ext uri="{FF2B5EF4-FFF2-40B4-BE49-F238E27FC236}">
                  <a16:creationId xmlns:a16="http://schemas.microsoft.com/office/drawing/2014/main" id="{C2EC610C-476F-EC19-2BD9-DFB663FDDF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434104" y="2880586"/>
              <a:ext cx="630000" cy="630000"/>
            </a:xfrm>
            <a:prstGeom prst="rect">
              <a:avLst/>
            </a:prstGeom>
          </p:spPr>
        </p:pic>
        <p:pic>
          <p:nvPicPr>
            <p:cNvPr id="1863" name="Graphic 1862" descr="Paw prints">
              <a:extLst>
                <a:ext uri="{FF2B5EF4-FFF2-40B4-BE49-F238E27FC236}">
                  <a16:creationId xmlns:a16="http://schemas.microsoft.com/office/drawing/2014/main" id="{FCD4124C-97D6-A3F1-EC80-DF460C8FA2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042630" y="2880586"/>
              <a:ext cx="630000" cy="630000"/>
            </a:xfrm>
            <a:prstGeom prst="rect">
              <a:avLst/>
            </a:prstGeom>
          </p:spPr>
        </p:pic>
        <p:pic>
          <p:nvPicPr>
            <p:cNvPr id="1864" name="Graphic 1863" descr="Paw prints">
              <a:extLst>
                <a:ext uri="{FF2B5EF4-FFF2-40B4-BE49-F238E27FC236}">
                  <a16:creationId xmlns:a16="http://schemas.microsoft.com/office/drawing/2014/main" id="{92067CE4-1E55-CDC1-7306-F19A7741F8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651156" y="2880586"/>
              <a:ext cx="630000" cy="630000"/>
            </a:xfrm>
            <a:prstGeom prst="rect">
              <a:avLst/>
            </a:prstGeom>
          </p:spPr>
        </p:pic>
        <p:pic>
          <p:nvPicPr>
            <p:cNvPr id="1865" name="Graphic 1864" descr="Paw prints">
              <a:extLst>
                <a:ext uri="{FF2B5EF4-FFF2-40B4-BE49-F238E27FC236}">
                  <a16:creationId xmlns:a16="http://schemas.microsoft.com/office/drawing/2014/main" id="{E4111532-38D0-253C-627B-3AF391EAD75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259682" y="2880586"/>
              <a:ext cx="630000" cy="630000"/>
            </a:xfrm>
            <a:prstGeom prst="rect">
              <a:avLst/>
            </a:prstGeom>
          </p:spPr>
        </p:pic>
        <p:pic>
          <p:nvPicPr>
            <p:cNvPr id="1866" name="Graphic 1865" descr="Paw prints">
              <a:extLst>
                <a:ext uri="{FF2B5EF4-FFF2-40B4-BE49-F238E27FC236}">
                  <a16:creationId xmlns:a16="http://schemas.microsoft.com/office/drawing/2014/main" id="{780F6427-08C5-3CB5-BB62-4627FD5BD1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868208" y="2880586"/>
              <a:ext cx="630000" cy="630000"/>
            </a:xfrm>
            <a:prstGeom prst="rect">
              <a:avLst/>
            </a:prstGeom>
          </p:spPr>
        </p:pic>
        <p:pic>
          <p:nvPicPr>
            <p:cNvPr id="1867" name="Graphic 1866" descr="Paw prints">
              <a:extLst>
                <a:ext uri="{FF2B5EF4-FFF2-40B4-BE49-F238E27FC236}">
                  <a16:creationId xmlns:a16="http://schemas.microsoft.com/office/drawing/2014/main" id="{2496E91E-544D-8019-410F-27C69D284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476734" y="2880586"/>
              <a:ext cx="630000" cy="630000"/>
            </a:xfrm>
            <a:prstGeom prst="rect">
              <a:avLst/>
            </a:prstGeom>
          </p:spPr>
        </p:pic>
        <p:pic>
          <p:nvPicPr>
            <p:cNvPr id="1868" name="Graphic 1867" descr="Paw prints">
              <a:extLst>
                <a:ext uri="{FF2B5EF4-FFF2-40B4-BE49-F238E27FC236}">
                  <a16:creationId xmlns:a16="http://schemas.microsoft.com/office/drawing/2014/main" id="{4D41860B-3901-BAD0-3665-B68BF80F78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085260" y="2880586"/>
              <a:ext cx="630000" cy="630000"/>
            </a:xfrm>
            <a:prstGeom prst="rect">
              <a:avLst/>
            </a:prstGeom>
          </p:spPr>
        </p:pic>
        <p:pic>
          <p:nvPicPr>
            <p:cNvPr id="1869" name="Graphic 1868" descr="Paw prints">
              <a:extLst>
                <a:ext uri="{FF2B5EF4-FFF2-40B4-BE49-F238E27FC236}">
                  <a16:creationId xmlns:a16="http://schemas.microsoft.com/office/drawing/2014/main" id="{0128BD02-5768-31AA-114E-911DEFA29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693786" y="2880586"/>
              <a:ext cx="630000" cy="630000"/>
            </a:xfrm>
            <a:prstGeom prst="rect">
              <a:avLst/>
            </a:prstGeom>
          </p:spPr>
        </p:pic>
        <p:pic>
          <p:nvPicPr>
            <p:cNvPr id="1870" name="Graphic 1869" descr="Paw prints">
              <a:extLst>
                <a:ext uri="{FF2B5EF4-FFF2-40B4-BE49-F238E27FC236}">
                  <a16:creationId xmlns:a16="http://schemas.microsoft.com/office/drawing/2014/main" id="{1692C934-D3C9-3D99-EC0D-86ECE73023E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302312" y="2880586"/>
              <a:ext cx="630000" cy="630000"/>
            </a:xfrm>
            <a:prstGeom prst="rect">
              <a:avLst/>
            </a:prstGeom>
          </p:spPr>
        </p:pic>
        <p:pic>
          <p:nvPicPr>
            <p:cNvPr id="1871" name="Graphic 1870" descr="Paw prints">
              <a:extLst>
                <a:ext uri="{FF2B5EF4-FFF2-40B4-BE49-F238E27FC236}">
                  <a16:creationId xmlns:a16="http://schemas.microsoft.com/office/drawing/2014/main" id="{290B58BF-79FC-AB94-D143-8C338045C69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10838" y="2880586"/>
              <a:ext cx="630000" cy="630000"/>
            </a:xfrm>
            <a:prstGeom prst="rect">
              <a:avLst/>
            </a:prstGeom>
          </p:spPr>
        </p:pic>
        <p:pic>
          <p:nvPicPr>
            <p:cNvPr id="1872" name="Graphic 1871" descr="Paw prints">
              <a:extLst>
                <a:ext uri="{FF2B5EF4-FFF2-40B4-BE49-F238E27FC236}">
                  <a16:creationId xmlns:a16="http://schemas.microsoft.com/office/drawing/2014/main" id="{BEDF4775-3CBA-FBD0-9AC9-C3F0A528CA1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8519364" y="2880586"/>
              <a:ext cx="630000" cy="630000"/>
            </a:xfrm>
            <a:prstGeom prst="rect">
              <a:avLst/>
            </a:prstGeom>
          </p:spPr>
        </p:pic>
        <p:pic>
          <p:nvPicPr>
            <p:cNvPr id="1873" name="Graphic 1872" descr="Paw prints">
              <a:extLst>
                <a:ext uri="{FF2B5EF4-FFF2-40B4-BE49-F238E27FC236}">
                  <a16:creationId xmlns:a16="http://schemas.microsoft.com/office/drawing/2014/main" id="{51667FD7-48C2-235A-D767-3FE494346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27890" y="2880586"/>
              <a:ext cx="630000" cy="630000"/>
            </a:xfrm>
            <a:prstGeom prst="rect">
              <a:avLst/>
            </a:prstGeom>
          </p:spPr>
        </p:pic>
        <p:pic>
          <p:nvPicPr>
            <p:cNvPr id="1874" name="Graphic 1873" descr="Paw prints">
              <a:extLst>
                <a:ext uri="{FF2B5EF4-FFF2-40B4-BE49-F238E27FC236}">
                  <a16:creationId xmlns:a16="http://schemas.microsoft.com/office/drawing/2014/main" id="{F2D88D02-70D4-94FA-B966-F4950BE91CA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736416" y="2880586"/>
              <a:ext cx="630000" cy="630000"/>
            </a:xfrm>
            <a:prstGeom prst="rect">
              <a:avLst/>
            </a:prstGeom>
          </p:spPr>
        </p:pic>
        <p:pic>
          <p:nvPicPr>
            <p:cNvPr id="1875" name="Graphic 1874" descr="Paw prints">
              <a:extLst>
                <a:ext uri="{FF2B5EF4-FFF2-40B4-BE49-F238E27FC236}">
                  <a16:creationId xmlns:a16="http://schemas.microsoft.com/office/drawing/2014/main" id="{B042FEC3-096F-5B8D-4F5A-B1F58E057A4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344942" y="2880586"/>
              <a:ext cx="630000" cy="630000"/>
            </a:xfrm>
            <a:prstGeom prst="rect">
              <a:avLst/>
            </a:prstGeom>
          </p:spPr>
        </p:pic>
        <p:pic>
          <p:nvPicPr>
            <p:cNvPr id="1876" name="Graphic 1875" descr="Paw prints">
              <a:extLst>
                <a:ext uri="{FF2B5EF4-FFF2-40B4-BE49-F238E27FC236}">
                  <a16:creationId xmlns:a16="http://schemas.microsoft.com/office/drawing/2014/main" id="{EF0C92FC-6AD7-5608-A320-BD0D9C4740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953468" y="2880586"/>
              <a:ext cx="630000" cy="630000"/>
            </a:xfrm>
            <a:prstGeom prst="rect">
              <a:avLst/>
            </a:prstGeom>
          </p:spPr>
        </p:pic>
        <p:pic>
          <p:nvPicPr>
            <p:cNvPr id="1877" name="Graphic 1876" descr="Paw prints">
              <a:extLst>
                <a:ext uri="{FF2B5EF4-FFF2-40B4-BE49-F238E27FC236}">
                  <a16:creationId xmlns:a16="http://schemas.microsoft.com/office/drawing/2014/main" id="{748DEA83-A0CA-7139-9DC8-C822D0E248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562000" y="2880586"/>
              <a:ext cx="630000" cy="63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76482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8502-8B89-39CF-8469-0203D66018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91759B-E555-0F01-2122-362B4105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15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B218C72A-C5BA-219C-E004-CDE0E296E8ED}"/>
              </a:ext>
            </a:extLst>
          </p:cNvPr>
          <p:cNvSpPr txBox="1">
            <a:spLocks/>
          </p:cNvSpPr>
          <p:nvPr/>
        </p:nvSpPr>
        <p:spPr>
          <a:xfrm>
            <a:off x="887256" y="223959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Giới thiệu đề tài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0EC3ACF5-41D9-A72C-FD7D-B7A6869012BB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01</a:t>
            </a:r>
            <a:endParaRPr sz="2400" b="1">
              <a:solidFill>
                <a:schemeClr val="bg1"/>
              </a:solidFill>
            </a:endParaRPr>
          </a:p>
        </p:txBody>
      </p:sp>
      <p:grpSp>
        <p:nvGrpSpPr>
          <p:cNvPr id="184" name="Group 183">
            <a:extLst>
              <a:ext uri="{FF2B5EF4-FFF2-40B4-BE49-F238E27FC236}">
                <a16:creationId xmlns:a16="http://schemas.microsoft.com/office/drawing/2014/main" id="{4AAD807B-A319-D130-08DD-44601BFBA1F0}"/>
              </a:ext>
            </a:extLst>
          </p:cNvPr>
          <p:cNvGrpSpPr/>
          <p:nvPr/>
        </p:nvGrpSpPr>
        <p:grpSpPr>
          <a:xfrm>
            <a:off x="-28281" y="1319527"/>
            <a:ext cx="12218765" cy="5015036"/>
            <a:chOff x="173202" y="1319527"/>
            <a:chExt cx="12218765" cy="5015036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CF33D094-E1A7-26AE-ABB3-55D4C0BCE199}"/>
                </a:ext>
              </a:extLst>
            </p:cNvPr>
            <p:cNvGrpSpPr/>
            <p:nvPr/>
          </p:nvGrpSpPr>
          <p:grpSpPr>
            <a:xfrm>
              <a:off x="199967" y="2572395"/>
              <a:ext cx="12192000" cy="630000"/>
              <a:chOff x="0" y="2620891"/>
              <a:chExt cx="12192000" cy="630000"/>
            </a:xfrm>
          </p:grpSpPr>
          <p:pic>
            <p:nvPicPr>
              <p:cNvPr id="12" name="Graphic 11" descr="Fireworks">
                <a:extLst>
                  <a:ext uri="{FF2B5EF4-FFF2-40B4-BE49-F238E27FC236}">
                    <a16:creationId xmlns:a16="http://schemas.microsoft.com/office/drawing/2014/main" id="{B19A6D17-DC76-A011-1308-B73813F57F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" name="Graphic 4" descr="Fireworks">
                <a:extLst>
                  <a:ext uri="{FF2B5EF4-FFF2-40B4-BE49-F238E27FC236}">
                    <a16:creationId xmlns:a16="http://schemas.microsoft.com/office/drawing/2014/main" id="{5B368199-1876-0707-BBC6-781A7C2F00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" name="Graphic 5" descr="Fireworks">
                <a:extLst>
                  <a:ext uri="{FF2B5EF4-FFF2-40B4-BE49-F238E27FC236}">
                    <a16:creationId xmlns:a16="http://schemas.microsoft.com/office/drawing/2014/main" id="{07A926D2-D93E-1B13-DE5E-8A08326A0E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" name="Graphic 6" descr="Fireworks">
                <a:extLst>
                  <a:ext uri="{FF2B5EF4-FFF2-40B4-BE49-F238E27FC236}">
                    <a16:creationId xmlns:a16="http://schemas.microsoft.com/office/drawing/2014/main" id="{BFB64D8D-57B7-50F3-C231-45C594C6F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" name="Graphic 8" descr="Fireworks">
                <a:extLst>
                  <a:ext uri="{FF2B5EF4-FFF2-40B4-BE49-F238E27FC236}">
                    <a16:creationId xmlns:a16="http://schemas.microsoft.com/office/drawing/2014/main" id="{7DEF8DFC-4025-D2C1-6EB0-4443F68DADE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" name="Graphic 10" descr="Fireworks">
                <a:extLst>
                  <a:ext uri="{FF2B5EF4-FFF2-40B4-BE49-F238E27FC236}">
                    <a16:creationId xmlns:a16="http://schemas.microsoft.com/office/drawing/2014/main" id="{FEF02A69-6B1C-FB22-6D8C-D07E113D132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" name="Graphic 12" descr="Fireworks">
                <a:extLst>
                  <a:ext uri="{FF2B5EF4-FFF2-40B4-BE49-F238E27FC236}">
                    <a16:creationId xmlns:a16="http://schemas.microsoft.com/office/drawing/2014/main" id="{DF409631-13A5-93B1-8A7B-AFA35EE14B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" name="Graphic 14" descr="Fireworks">
                <a:extLst>
                  <a:ext uri="{FF2B5EF4-FFF2-40B4-BE49-F238E27FC236}">
                    <a16:creationId xmlns:a16="http://schemas.microsoft.com/office/drawing/2014/main" id="{9BC44BA7-A8B9-5F08-E7D3-D5F957BD55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4" name="Graphic 23" descr="Fireworks">
                <a:extLst>
                  <a:ext uri="{FF2B5EF4-FFF2-40B4-BE49-F238E27FC236}">
                    <a16:creationId xmlns:a16="http://schemas.microsoft.com/office/drawing/2014/main" id="{37519ABE-69D7-88B8-6019-6FB9F7C46D3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5" name="Graphic 24" descr="Fireworks">
                <a:extLst>
                  <a:ext uri="{FF2B5EF4-FFF2-40B4-BE49-F238E27FC236}">
                    <a16:creationId xmlns:a16="http://schemas.microsoft.com/office/drawing/2014/main" id="{6B9EAA7C-CC2E-2694-FDA6-8EC6B89EC3F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6" name="Graphic 25" descr="Fireworks">
                <a:extLst>
                  <a:ext uri="{FF2B5EF4-FFF2-40B4-BE49-F238E27FC236}">
                    <a16:creationId xmlns:a16="http://schemas.microsoft.com/office/drawing/2014/main" id="{7E3F26B1-6F86-50BA-CB53-72914D0B3A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7" name="Graphic 26" descr="Fireworks">
                <a:extLst>
                  <a:ext uri="{FF2B5EF4-FFF2-40B4-BE49-F238E27FC236}">
                    <a16:creationId xmlns:a16="http://schemas.microsoft.com/office/drawing/2014/main" id="{5EBC60FB-5D04-7DE9-EBFF-0C7D73FB055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8" name="Graphic 27" descr="Fireworks">
                <a:extLst>
                  <a:ext uri="{FF2B5EF4-FFF2-40B4-BE49-F238E27FC236}">
                    <a16:creationId xmlns:a16="http://schemas.microsoft.com/office/drawing/2014/main" id="{6434BB40-DC6B-B69E-5CB5-0F57F5C94D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29" name="Graphic 28" descr="Fireworks">
                <a:extLst>
                  <a:ext uri="{FF2B5EF4-FFF2-40B4-BE49-F238E27FC236}">
                    <a16:creationId xmlns:a16="http://schemas.microsoft.com/office/drawing/2014/main" id="{43CF0372-9DF0-5A98-50B2-E0A6FB8E25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0" name="Graphic 29" descr="Fireworks">
                <a:extLst>
                  <a:ext uri="{FF2B5EF4-FFF2-40B4-BE49-F238E27FC236}">
                    <a16:creationId xmlns:a16="http://schemas.microsoft.com/office/drawing/2014/main" id="{09BAF3BB-D16E-F8CF-504D-BF6CE23F18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1" name="Graphic 30" descr="Fireworks">
                <a:extLst>
                  <a:ext uri="{FF2B5EF4-FFF2-40B4-BE49-F238E27FC236}">
                    <a16:creationId xmlns:a16="http://schemas.microsoft.com/office/drawing/2014/main" id="{4D64DEC2-4ADD-9E00-8283-05817D786A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2" name="Graphic 31" descr="Fireworks">
                <a:extLst>
                  <a:ext uri="{FF2B5EF4-FFF2-40B4-BE49-F238E27FC236}">
                    <a16:creationId xmlns:a16="http://schemas.microsoft.com/office/drawing/2014/main" id="{938939E0-5347-FF10-A2C3-26869A301D3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3" name="Graphic 32" descr="Fireworks">
                <a:extLst>
                  <a:ext uri="{FF2B5EF4-FFF2-40B4-BE49-F238E27FC236}">
                    <a16:creationId xmlns:a16="http://schemas.microsoft.com/office/drawing/2014/main" id="{253A3B0A-9528-8D9F-ED6E-27DA9BCE46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4" name="Graphic 33" descr="Fireworks">
                <a:extLst>
                  <a:ext uri="{FF2B5EF4-FFF2-40B4-BE49-F238E27FC236}">
                    <a16:creationId xmlns:a16="http://schemas.microsoft.com/office/drawing/2014/main" id="{469FDE32-A8A0-F3EA-63A4-47E9C8FF8A4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5" name="Graphic 34" descr="Fireworks">
                <a:extLst>
                  <a:ext uri="{FF2B5EF4-FFF2-40B4-BE49-F238E27FC236}">
                    <a16:creationId xmlns:a16="http://schemas.microsoft.com/office/drawing/2014/main" id="{A3005465-D9C1-BF9F-92DC-99F722DD908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D729C899-B7E0-A1C5-AD2C-9EF248BA6963}"/>
                </a:ext>
              </a:extLst>
            </p:cNvPr>
            <p:cNvGrpSpPr/>
            <p:nvPr/>
          </p:nvGrpSpPr>
          <p:grpSpPr>
            <a:xfrm>
              <a:off x="199967" y="1319527"/>
              <a:ext cx="12192000" cy="630000"/>
              <a:chOff x="0" y="2620891"/>
              <a:chExt cx="12192000" cy="630000"/>
            </a:xfrm>
          </p:grpSpPr>
          <p:pic>
            <p:nvPicPr>
              <p:cNvPr id="38" name="Graphic 37" descr="Fireworks">
                <a:extLst>
                  <a:ext uri="{FF2B5EF4-FFF2-40B4-BE49-F238E27FC236}">
                    <a16:creationId xmlns:a16="http://schemas.microsoft.com/office/drawing/2014/main" id="{68F90A2C-FC91-CC01-51D8-79ED0487EFE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39" name="Graphic 38" descr="Fireworks">
                <a:extLst>
                  <a:ext uri="{FF2B5EF4-FFF2-40B4-BE49-F238E27FC236}">
                    <a16:creationId xmlns:a16="http://schemas.microsoft.com/office/drawing/2014/main" id="{EA7DBCF9-ADEE-1486-5672-9B602408E3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0" name="Graphic 39" descr="Fireworks">
                <a:extLst>
                  <a:ext uri="{FF2B5EF4-FFF2-40B4-BE49-F238E27FC236}">
                    <a16:creationId xmlns:a16="http://schemas.microsoft.com/office/drawing/2014/main" id="{8E55B5C4-5EA1-3765-7F8F-386EF9799C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1" name="Graphic 40" descr="Fireworks">
                <a:extLst>
                  <a:ext uri="{FF2B5EF4-FFF2-40B4-BE49-F238E27FC236}">
                    <a16:creationId xmlns:a16="http://schemas.microsoft.com/office/drawing/2014/main" id="{80232517-1569-C0B0-3784-0036A071F89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2" name="Graphic 41" descr="Fireworks">
                <a:extLst>
                  <a:ext uri="{FF2B5EF4-FFF2-40B4-BE49-F238E27FC236}">
                    <a16:creationId xmlns:a16="http://schemas.microsoft.com/office/drawing/2014/main" id="{82A82DED-375F-91CA-5D9F-A206A1FC426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3" name="Graphic 42" descr="Fireworks">
                <a:extLst>
                  <a:ext uri="{FF2B5EF4-FFF2-40B4-BE49-F238E27FC236}">
                    <a16:creationId xmlns:a16="http://schemas.microsoft.com/office/drawing/2014/main" id="{8B112B36-0BF5-D062-2C5A-349FBB2EC22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4" name="Graphic 43" descr="Fireworks">
                <a:extLst>
                  <a:ext uri="{FF2B5EF4-FFF2-40B4-BE49-F238E27FC236}">
                    <a16:creationId xmlns:a16="http://schemas.microsoft.com/office/drawing/2014/main" id="{E9010A3E-37C3-E307-E0E2-51587B58CD6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5" name="Graphic 44" descr="Fireworks">
                <a:extLst>
                  <a:ext uri="{FF2B5EF4-FFF2-40B4-BE49-F238E27FC236}">
                    <a16:creationId xmlns:a16="http://schemas.microsoft.com/office/drawing/2014/main" id="{A816D73F-FE08-7A3B-A95E-A97A4737B7F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6" name="Graphic 45" descr="Fireworks">
                <a:extLst>
                  <a:ext uri="{FF2B5EF4-FFF2-40B4-BE49-F238E27FC236}">
                    <a16:creationId xmlns:a16="http://schemas.microsoft.com/office/drawing/2014/main" id="{25361B2E-66BB-D69C-9125-5BF6F2DEA9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7" name="Graphic 46" descr="Fireworks">
                <a:extLst>
                  <a:ext uri="{FF2B5EF4-FFF2-40B4-BE49-F238E27FC236}">
                    <a16:creationId xmlns:a16="http://schemas.microsoft.com/office/drawing/2014/main" id="{59124B64-C404-BF84-0A7B-2180B40771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8" name="Graphic 47" descr="Fireworks">
                <a:extLst>
                  <a:ext uri="{FF2B5EF4-FFF2-40B4-BE49-F238E27FC236}">
                    <a16:creationId xmlns:a16="http://schemas.microsoft.com/office/drawing/2014/main" id="{32609522-FF72-E82B-577C-8C5532852B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49" name="Graphic 48" descr="Fireworks">
                <a:extLst>
                  <a:ext uri="{FF2B5EF4-FFF2-40B4-BE49-F238E27FC236}">
                    <a16:creationId xmlns:a16="http://schemas.microsoft.com/office/drawing/2014/main" id="{2265F447-84E3-626D-F79E-45F3FACFD56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0" name="Graphic 49" descr="Fireworks">
                <a:extLst>
                  <a:ext uri="{FF2B5EF4-FFF2-40B4-BE49-F238E27FC236}">
                    <a16:creationId xmlns:a16="http://schemas.microsoft.com/office/drawing/2014/main" id="{E257CEC8-669E-2344-285F-51678F56445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1" name="Graphic 50" descr="Fireworks">
                <a:extLst>
                  <a:ext uri="{FF2B5EF4-FFF2-40B4-BE49-F238E27FC236}">
                    <a16:creationId xmlns:a16="http://schemas.microsoft.com/office/drawing/2014/main" id="{4740DDAD-B09C-9321-9677-A209152AD1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2" name="Graphic 51" descr="Fireworks">
                <a:extLst>
                  <a:ext uri="{FF2B5EF4-FFF2-40B4-BE49-F238E27FC236}">
                    <a16:creationId xmlns:a16="http://schemas.microsoft.com/office/drawing/2014/main" id="{CCDADEB8-FFFC-6B90-7E87-C4F07129E8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3" name="Graphic 52" descr="Fireworks">
                <a:extLst>
                  <a:ext uri="{FF2B5EF4-FFF2-40B4-BE49-F238E27FC236}">
                    <a16:creationId xmlns:a16="http://schemas.microsoft.com/office/drawing/2014/main" id="{CFC44C18-962B-B19E-C695-5BB44F3FB2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4" name="Graphic 53" descr="Fireworks">
                <a:extLst>
                  <a:ext uri="{FF2B5EF4-FFF2-40B4-BE49-F238E27FC236}">
                    <a16:creationId xmlns:a16="http://schemas.microsoft.com/office/drawing/2014/main" id="{F6E395ED-444F-4EF9-1187-5FCF4F66FAD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5" name="Graphic 54" descr="Fireworks">
                <a:extLst>
                  <a:ext uri="{FF2B5EF4-FFF2-40B4-BE49-F238E27FC236}">
                    <a16:creationId xmlns:a16="http://schemas.microsoft.com/office/drawing/2014/main" id="{AC9F01B2-1684-4930-249E-D7B4794D4B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6" name="Graphic 55" descr="Fireworks">
                <a:extLst>
                  <a:ext uri="{FF2B5EF4-FFF2-40B4-BE49-F238E27FC236}">
                    <a16:creationId xmlns:a16="http://schemas.microsoft.com/office/drawing/2014/main" id="{5426895C-9129-92CE-6730-669966CCB0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57" name="Graphic 56" descr="Fireworks">
                <a:extLst>
                  <a:ext uri="{FF2B5EF4-FFF2-40B4-BE49-F238E27FC236}">
                    <a16:creationId xmlns:a16="http://schemas.microsoft.com/office/drawing/2014/main" id="{A84F9264-07FE-D39F-8E23-A49FED9F68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B14DD033-C208-9E37-C6DE-ADF4BBD99227}"/>
                </a:ext>
              </a:extLst>
            </p:cNvPr>
            <p:cNvGrpSpPr/>
            <p:nvPr/>
          </p:nvGrpSpPr>
          <p:grpSpPr>
            <a:xfrm>
              <a:off x="199967" y="1945961"/>
              <a:ext cx="12192000" cy="630000"/>
              <a:chOff x="0" y="2620891"/>
              <a:chExt cx="12192000" cy="630000"/>
            </a:xfrm>
          </p:grpSpPr>
          <p:pic>
            <p:nvPicPr>
              <p:cNvPr id="59" name="Graphic 58" descr="Fireworks">
                <a:extLst>
                  <a:ext uri="{FF2B5EF4-FFF2-40B4-BE49-F238E27FC236}">
                    <a16:creationId xmlns:a16="http://schemas.microsoft.com/office/drawing/2014/main" id="{CD3A8CCB-E09C-F933-DB60-9F0EAB1560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0" name="Graphic 59" descr="Fireworks">
                <a:extLst>
                  <a:ext uri="{FF2B5EF4-FFF2-40B4-BE49-F238E27FC236}">
                    <a16:creationId xmlns:a16="http://schemas.microsoft.com/office/drawing/2014/main" id="{9461FD83-446A-CD7D-E3B9-F03A737E8B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1" name="Graphic 60" descr="Fireworks">
                <a:extLst>
                  <a:ext uri="{FF2B5EF4-FFF2-40B4-BE49-F238E27FC236}">
                    <a16:creationId xmlns:a16="http://schemas.microsoft.com/office/drawing/2014/main" id="{1A3C017A-8E11-35DE-1338-BF38D34F580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2" name="Graphic 61" descr="Fireworks">
                <a:extLst>
                  <a:ext uri="{FF2B5EF4-FFF2-40B4-BE49-F238E27FC236}">
                    <a16:creationId xmlns:a16="http://schemas.microsoft.com/office/drawing/2014/main" id="{986F3963-4A5F-D774-3611-174E57B7A7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3" name="Graphic 62" descr="Fireworks">
                <a:extLst>
                  <a:ext uri="{FF2B5EF4-FFF2-40B4-BE49-F238E27FC236}">
                    <a16:creationId xmlns:a16="http://schemas.microsoft.com/office/drawing/2014/main" id="{FD70F655-76C4-2169-1321-56A83F7A961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4" name="Graphic 63" descr="Fireworks">
                <a:extLst>
                  <a:ext uri="{FF2B5EF4-FFF2-40B4-BE49-F238E27FC236}">
                    <a16:creationId xmlns:a16="http://schemas.microsoft.com/office/drawing/2014/main" id="{14BA15FB-6E8B-08CC-4C0A-E60BB735967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5" name="Graphic 64" descr="Fireworks">
                <a:extLst>
                  <a:ext uri="{FF2B5EF4-FFF2-40B4-BE49-F238E27FC236}">
                    <a16:creationId xmlns:a16="http://schemas.microsoft.com/office/drawing/2014/main" id="{D23252A2-9B08-6B89-E7EF-419CD0F320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6" name="Graphic 65" descr="Fireworks">
                <a:extLst>
                  <a:ext uri="{FF2B5EF4-FFF2-40B4-BE49-F238E27FC236}">
                    <a16:creationId xmlns:a16="http://schemas.microsoft.com/office/drawing/2014/main" id="{D1E1A020-AE5F-DA4F-5725-8A4EB9CA1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7" name="Graphic 66" descr="Fireworks">
                <a:extLst>
                  <a:ext uri="{FF2B5EF4-FFF2-40B4-BE49-F238E27FC236}">
                    <a16:creationId xmlns:a16="http://schemas.microsoft.com/office/drawing/2014/main" id="{B2D1C9C0-E14A-AC07-F561-698818F3CC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8" name="Graphic 67" descr="Fireworks">
                <a:extLst>
                  <a:ext uri="{FF2B5EF4-FFF2-40B4-BE49-F238E27FC236}">
                    <a16:creationId xmlns:a16="http://schemas.microsoft.com/office/drawing/2014/main" id="{311B00B8-71BB-E33E-75E1-12E081B5AA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69" name="Graphic 68" descr="Fireworks">
                <a:extLst>
                  <a:ext uri="{FF2B5EF4-FFF2-40B4-BE49-F238E27FC236}">
                    <a16:creationId xmlns:a16="http://schemas.microsoft.com/office/drawing/2014/main" id="{D7C08EA6-08F8-E56C-7485-BF1F8BA993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0" name="Graphic 69" descr="Fireworks">
                <a:extLst>
                  <a:ext uri="{FF2B5EF4-FFF2-40B4-BE49-F238E27FC236}">
                    <a16:creationId xmlns:a16="http://schemas.microsoft.com/office/drawing/2014/main" id="{63AF4905-97A5-6237-5D1D-F882E43B4C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1" name="Graphic 70" descr="Fireworks">
                <a:extLst>
                  <a:ext uri="{FF2B5EF4-FFF2-40B4-BE49-F238E27FC236}">
                    <a16:creationId xmlns:a16="http://schemas.microsoft.com/office/drawing/2014/main" id="{797C25FD-D72D-B6FD-E856-8F328C4CCF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2" name="Graphic 71" descr="Fireworks">
                <a:extLst>
                  <a:ext uri="{FF2B5EF4-FFF2-40B4-BE49-F238E27FC236}">
                    <a16:creationId xmlns:a16="http://schemas.microsoft.com/office/drawing/2014/main" id="{143DB53C-D238-3764-5D9F-38E5A38D3E4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3" name="Graphic 72" descr="Fireworks">
                <a:extLst>
                  <a:ext uri="{FF2B5EF4-FFF2-40B4-BE49-F238E27FC236}">
                    <a16:creationId xmlns:a16="http://schemas.microsoft.com/office/drawing/2014/main" id="{7770924E-CD12-E5F7-4ECE-2A540215D0C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4" name="Graphic 73" descr="Fireworks">
                <a:extLst>
                  <a:ext uri="{FF2B5EF4-FFF2-40B4-BE49-F238E27FC236}">
                    <a16:creationId xmlns:a16="http://schemas.microsoft.com/office/drawing/2014/main" id="{9D98F4EA-966D-CB68-D2AB-1CD267F0E6A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5" name="Graphic 74" descr="Fireworks">
                <a:extLst>
                  <a:ext uri="{FF2B5EF4-FFF2-40B4-BE49-F238E27FC236}">
                    <a16:creationId xmlns:a16="http://schemas.microsoft.com/office/drawing/2014/main" id="{108F3394-B145-161A-C4C4-498A20C6AE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6" name="Graphic 75" descr="Fireworks">
                <a:extLst>
                  <a:ext uri="{FF2B5EF4-FFF2-40B4-BE49-F238E27FC236}">
                    <a16:creationId xmlns:a16="http://schemas.microsoft.com/office/drawing/2014/main" id="{78A8F837-0B7F-8147-3BF5-3A3E90778F4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7" name="Graphic 76" descr="Fireworks">
                <a:extLst>
                  <a:ext uri="{FF2B5EF4-FFF2-40B4-BE49-F238E27FC236}">
                    <a16:creationId xmlns:a16="http://schemas.microsoft.com/office/drawing/2014/main" id="{1945CE0E-FD88-30BF-4E69-357B49AAFA3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78" name="Graphic 77" descr="Fireworks">
                <a:extLst>
                  <a:ext uri="{FF2B5EF4-FFF2-40B4-BE49-F238E27FC236}">
                    <a16:creationId xmlns:a16="http://schemas.microsoft.com/office/drawing/2014/main" id="{B00DBB01-F60D-8CE8-6C82-E2D9A5F55A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79" name="Group 78">
              <a:extLst>
                <a:ext uri="{FF2B5EF4-FFF2-40B4-BE49-F238E27FC236}">
                  <a16:creationId xmlns:a16="http://schemas.microsoft.com/office/drawing/2014/main" id="{79A859BA-EFB7-5B15-4C3F-88DF0BE657DA}"/>
                </a:ext>
              </a:extLst>
            </p:cNvPr>
            <p:cNvGrpSpPr/>
            <p:nvPr/>
          </p:nvGrpSpPr>
          <p:grpSpPr>
            <a:xfrm>
              <a:off x="199967" y="3825263"/>
              <a:ext cx="12192000" cy="630000"/>
              <a:chOff x="0" y="2620891"/>
              <a:chExt cx="12192000" cy="630000"/>
            </a:xfrm>
          </p:grpSpPr>
          <p:pic>
            <p:nvPicPr>
              <p:cNvPr id="80" name="Graphic 79" descr="Fireworks">
                <a:extLst>
                  <a:ext uri="{FF2B5EF4-FFF2-40B4-BE49-F238E27FC236}">
                    <a16:creationId xmlns:a16="http://schemas.microsoft.com/office/drawing/2014/main" id="{C8E24B76-591C-133D-591C-35BCEA69B47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1" name="Graphic 80" descr="Fireworks">
                <a:extLst>
                  <a:ext uri="{FF2B5EF4-FFF2-40B4-BE49-F238E27FC236}">
                    <a16:creationId xmlns:a16="http://schemas.microsoft.com/office/drawing/2014/main" id="{9EF7CB29-9FB4-E0E7-B7D9-3C710262D7F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2" name="Graphic 81" descr="Fireworks">
                <a:extLst>
                  <a:ext uri="{FF2B5EF4-FFF2-40B4-BE49-F238E27FC236}">
                    <a16:creationId xmlns:a16="http://schemas.microsoft.com/office/drawing/2014/main" id="{4BC5E060-536C-533B-BB35-F4F0B1ED95E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3" name="Graphic 82" descr="Fireworks">
                <a:extLst>
                  <a:ext uri="{FF2B5EF4-FFF2-40B4-BE49-F238E27FC236}">
                    <a16:creationId xmlns:a16="http://schemas.microsoft.com/office/drawing/2014/main" id="{94F4FA08-4D1D-6CF9-916B-1E081AC4820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4" name="Graphic 83" descr="Fireworks">
                <a:extLst>
                  <a:ext uri="{FF2B5EF4-FFF2-40B4-BE49-F238E27FC236}">
                    <a16:creationId xmlns:a16="http://schemas.microsoft.com/office/drawing/2014/main" id="{C9AA6DB2-1D8C-CF83-7037-327254D254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5" name="Graphic 84" descr="Fireworks">
                <a:extLst>
                  <a:ext uri="{FF2B5EF4-FFF2-40B4-BE49-F238E27FC236}">
                    <a16:creationId xmlns:a16="http://schemas.microsoft.com/office/drawing/2014/main" id="{EA688748-4980-34E4-6BE5-0FA22785205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6" name="Graphic 85" descr="Fireworks">
                <a:extLst>
                  <a:ext uri="{FF2B5EF4-FFF2-40B4-BE49-F238E27FC236}">
                    <a16:creationId xmlns:a16="http://schemas.microsoft.com/office/drawing/2014/main" id="{CE966E8E-1BA2-5249-B639-98EE52FF512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7" name="Graphic 86" descr="Fireworks">
                <a:extLst>
                  <a:ext uri="{FF2B5EF4-FFF2-40B4-BE49-F238E27FC236}">
                    <a16:creationId xmlns:a16="http://schemas.microsoft.com/office/drawing/2014/main" id="{00565EFF-F802-F4B3-E42D-F3A60D3F910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8" name="Graphic 87" descr="Fireworks">
                <a:extLst>
                  <a:ext uri="{FF2B5EF4-FFF2-40B4-BE49-F238E27FC236}">
                    <a16:creationId xmlns:a16="http://schemas.microsoft.com/office/drawing/2014/main" id="{59FB5F33-CCA9-62D1-E606-DB063BDBB61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89" name="Graphic 88" descr="Fireworks">
                <a:extLst>
                  <a:ext uri="{FF2B5EF4-FFF2-40B4-BE49-F238E27FC236}">
                    <a16:creationId xmlns:a16="http://schemas.microsoft.com/office/drawing/2014/main" id="{746E78E8-9BF4-CBB5-CBEE-634548AC90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0" name="Graphic 89" descr="Fireworks">
                <a:extLst>
                  <a:ext uri="{FF2B5EF4-FFF2-40B4-BE49-F238E27FC236}">
                    <a16:creationId xmlns:a16="http://schemas.microsoft.com/office/drawing/2014/main" id="{FC075E5C-11B0-104C-378D-9D388658F3F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1" name="Graphic 90" descr="Fireworks">
                <a:extLst>
                  <a:ext uri="{FF2B5EF4-FFF2-40B4-BE49-F238E27FC236}">
                    <a16:creationId xmlns:a16="http://schemas.microsoft.com/office/drawing/2014/main" id="{69D09AC0-1F8F-A1ED-21EE-418FC12DCC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2" name="Graphic 91" descr="Fireworks">
                <a:extLst>
                  <a:ext uri="{FF2B5EF4-FFF2-40B4-BE49-F238E27FC236}">
                    <a16:creationId xmlns:a16="http://schemas.microsoft.com/office/drawing/2014/main" id="{A9CD8935-AC37-0458-9C86-A25CF5D0197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3" name="Graphic 92" descr="Fireworks">
                <a:extLst>
                  <a:ext uri="{FF2B5EF4-FFF2-40B4-BE49-F238E27FC236}">
                    <a16:creationId xmlns:a16="http://schemas.microsoft.com/office/drawing/2014/main" id="{BE786B4F-F98B-B108-2FC1-BBE0686A68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4" name="Graphic 93" descr="Fireworks">
                <a:extLst>
                  <a:ext uri="{FF2B5EF4-FFF2-40B4-BE49-F238E27FC236}">
                    <a16:creationId xmlns:a16="http://schemas.microsoft.com/office/drawing/2014/main" id="{C637802F-7BAB-BC58-3B16-966F54DE00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5" name="Graphic 94" descr="Fireworks">
                <a:extLst>
                  <a:ext uri="{FF2B5EF4-FFF2-40B4-BE49-F238E27FC236}">
                    <a16:creationId xmlns:a16="http://schemas.microsoft.com/office/drawing/2014/main" id="{57A9D13E-C188-4D84-3059-338A85EF8B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6" name="Graphic 95" descr="Fireworks">
                <a:extLst>
                  <a:ext uri="{FF2B5EF4-FFF2-40B4-BE49-F238E27FC236}">
                    <a16:creationId xmlns:a16="http://schemas.microsoft.com/office/drawing/2014/main" id="{9C86A31E-9DB7-D844-C6A4-1962E45ACC8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7" name="Graphic 96" descr="Fireworks">
                <a:extLst>
                  <a:ext uri="{FF2B5EF4-FFF2-40B4-BE49-F238E27FC236}">
                    <a16:creationId xmlns:a16="http://schemas.microsoft.com/office/drawing/2014/main" id="{FB8658CE-4777-A39C-8399-5BFED325E7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8" name="Graphic 97" descr="Fireworks">
                <a:extLst>
                  <a:ext uri="{FF2B5EF4-FFF2-40B4-BE49-F238E27FC236}">
                    <a16:creationId xmlns:a16="http://schemas.microsoft.com/office/drawing/2014/main" id="{C9D43B1C-2DB9-2112-B75C-B2CD197D4C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99" name="Graphic 98" descr="Fireworks">
                <a:extLst>
                  <a:ext uri="{FF2B5EF4-FFF2-40B4-BE49-F238E27FC236}">
                    <a16:creationId xmlns:a16="http://schemas.microsoft.com/office/drawing/2014/main" id="{1C232D4E-0A2B-5EA6-E12B-D1489D031B1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CCCB1326-12B2-A077-BC92-98A99CB7717C}"/>
                </a:ext>
              </a:extLst>
            </p:cNvPr>
            <p:cNvGrpSpPr/>
            <p:nvPr/>
          </p:nvGrpSpPr>
          <p:grpSpPr>
            <a:xfrm>
              <a:off x="199967" y="5078131"/>
              <a:ext cx="12192000" cy="630000"/>
              <a:chOff x="0" y="2620891"/>
              <a:chExt cx="12192000" cy="630000"/>
            </a:xfrm>
          </p:grpSpPr>
          <p:pic>
            <p:nvPicPr>
              <p:cNvPr id="101" name="Graphic 100" descr="Fireworks">
                <a:extLst>
                  <a:ext uri="{FF2B5EF4-FFF2-40B4-BE49-F238E27FC236}">
                    <a16:creationId xmlns:a16="http://schemas.microsoft.com/office/drawing/2014/main" id="{A2116CF4-A115-FC7F-CE80-672959A725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2" name="Graphic 101" descr="Fireworks">
                <a:extLst>
                  <a:ext uri="{FF2B5EF4-FFF2-40B4-BE49-F238E27FC236}">
                    <a16:creationId xmlns:a16="http://schemas.microsoft.com/office/drawing/2014/main" id="{85F2B5D3-9131-4F0B-279C-B0E4223378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3" name="Graphic 102" descr="Fireworks">
                <a:extLst>
                  <a:ext uri="{FF2B5EF4-FFF2-40B4-BE49-F238E27FC236}">
                    <a16:creationId xmlns:a16="http://schemas.microsoft.com/office/drawing/2014/main" id="{E63C1D79-22F0-C5B2-3696-8E861BF63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4" name="Graphic 103" descr="Fireworks">
                <a:extLst>
                  <a:ext uri="{FF2B5EF4-FFF2-40B4-BE49-F238E27FC236}">
                    <a16:creationId xmlns:a16="http://schemas.microsoft.com/office/drawing/2014/main" id="{6C61A057-8520-8E4C-01F0-1A8E6064129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5" name="Graphic 104" descr="Fireworks">
                <a:extLst>
                  <a:ext uri="{FF2B5EF4-FFF2-40B4-BE49-F238E27FC236}">
                    <a16:creationId xmlns:a16="http://schemas.microsoft.com/office/drawing/2014/main" id="{4A2B79BA-E763-C6F2-FAC8-562E1096B8C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6" name="Graphic 105" descr="Fireworks">
                <a:extLst>
                  <a:ext uri="{FF2B5EF4-FFF2-40B4-BE49-F238E27FC236}">
                    <a16:creationId xmlns:a16="http://schemas.microsoft.com/office/drawing/2014/main" id="{97018394-1E00-B1A6-1EA6-9F304920D6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7" name="Graphic 106" descr="Fireworks">
                <a:extLst>
                  <a:ext uri="{FF2B5EF4-FFF2-40B4-BE49-F238E27FC236}">
                    <a16:creationId xmlns:a16="http://schemas.microsoft.com/office/drawing/2014/main" id="{75463031-F2FB-B9C4-353B-5F1294AA7A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8" name="Graphic 107" descr="Fireworks">
                <a:extLst>
                  <a:ext uri="{FF2B5EF4-FFF2-40B4-BE49-F238E27FC236}">
                    <a16:creationId xmlns:a16="http://schemas.microsoft.com/office/drawing/2014/main" id="{1C5B57B7-B7BD-051B-C15A-A253B5FE2B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09" name="Graphic 108" descr="Fireworks">
                <a:extLst>
                  <a:ext uri="{FF2B5EF4-FFF2-40B4-BE49-F238E27FC236}">
                    <a16:creationId xmlns:a16="http://schemas.microsoft.com/office/drawing/2014/main" id="{E70A2D8C-1315-A845-D931-B1B31762BC8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0" name="Graphic 109" descr="Fireworks">
                <a:extLst>
                  <a:ext uri="{FF2B5EF4-FFF2-40B4-BE49-F238E27FC236}">
                    <a16:creationId xmlns:a16="http://schemas.microsoft.com/office/drawing/2014/main" id="{79889411-1772-AFC0-C94C-9019C5E4582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1" name="Graphic 110" descr="Fireworks">
                <a:extLst>
                  <a:ext uri="{FF2B5EF4-FFF2-40B4-BE49-F238E27FC236}">
                    <a16:creationId xmlns:a16="http://schemas.microsoft.com/office/drawing/2014/main" id="{3ADDFB96-7CF2-7A68-A825-C6AB3D933D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2" name="Graphic 111" descr="Fireworks">
                <a:extLst>
                  <a:ext uri="{FF2B5EF4-FFF2-40B4-BE49-F238E27FC236}">
                    <a16:creationId xmlns:a16="http://schemas.microsoft.com/office/drawing/2014/main" id="{8AC859FB-DFB7-269B-FCC9-7F3DC0D1F5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3" name="Graphic 112" descr="Fireworks">
                <a:extLst>
                  <a:ext uri="{FF2B5EF4-FFF2-40B4-BE49-F238E27FC236}">
                    <a16:creationId xmlns:a16="http://schemas.microsoft.com/office/drawing/2014/main" id="{A1BF0909-121F-8C4A-FDD3-9DD835142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4" name="Graphic 113" descr="Fireworks">
                <a:extLst>
                  <a:ext uri="{FF2B5EF4-FFF2-40B4-BE49-F238E27FC236}">
                    <a16:creationId xmlns:a16="http://schemas.microsoft.com/office/drawing/2014/main" id="{2EC79908-ECD7-287C-D2EE-FF4D0AE829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5" name="Graphic 114" descr="Fireworks">
                <a:extLst>
                  <a:ext uri="{FF2B5EF4-FFF2-40B4-BE49-F238E27FC236}">
                    <a16:creationId xmlns:a16="http://schemas.microsoft.com/office/drawing/2014/main" id="{00FEAA7D-9B44-EEC7-037C-D9DFD3C53D4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6" name="Graphic 115" descr="Fireworks">
                <a:extLst>
                  <a:ext uri="{FF2B5EF4-FFF2-40B4-BE49-F238E27FC236}">
                    <a16:creationId xmlns:a16="http://schemas.microsoft.com/office/drawing/2014/main" id="{BED733EA-ACC8-5EA8-417F-951BE9AC00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7" name="Graphic 116" descr="Fireworks">
                <a:extLst>
                  <a:ext uri="{FF2B5EF4-FFF2-40B4-BE49-F238E27FC236}">
                    <a16:creationId xmlns:a16="http://schemas.microsoft.com/office/drawing/2014/main" id="{DAE5B4D3-D70A-63CB-FEBC-B834157B222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8" name="Graphic 117" descr="Fireworks">
                <a:extLst>
                  <a:ext uri="{FF2B5EF4-FFF2-40B4-BE49-F238E27FC236}">
                    <a16:creationId xmlns:a16="http://schemas.microsoft.com/office/drawing/2014/main" id="{F4E12732-6076-3A07-F2C9-0D2EE5E435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19" name="Graphic 118" descr="Fireworks">
                <a:extLst>
                  <a:ext uri="{FF2B5EF4-FFF2-40B4-BE49-F238E27FC236}">
                    <a16:creationId xmlns:a16="http://schemas.microsoft.com/office/drawing/2014/main" id="{A598BE6A-6879-75BB-F2F6-9CE8E716A3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0" name="Graphic 119" descr="Fireworks">
                <a:extLst>
                  <a:ext uri="{FF2B5EF4-FFF2-40B4-BE49-F238E27FC236}">
                    <a16:creationId xmlns:a16="http://schemas.microsoft.com/office/drawing/2014/main" id="{CEA45D81-4F3E-98E1-E0E2-342FEC8FA0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21" name="Group 120">
              <a:extLst>
                <a:ext uri="{FF2B5EF4-FFF2-40B4-BE49-F238E27FC236}">
                  <a16:creationId xmlns:a16="http://schemas.microsoft.com/office/drawing/2014/main" id="{64910A7D-0EBF-9954-8681-BD1FE0804C93}"/>
                </a:ext>
              </a:extLst>
            </p:cNvPr>
            <p:cNvGrpSpPr/>
            <p:nvPr/>
          </p:nvGrpSpPr>
          <p:grpSpPr>
            <a:xfrm>
              <a:off x="173202" y="5704563"/>
              <a:ext cx="12192000" cy="630000"/>
              <a:chOff x="0" y="2620891"/>
              <a:chExt cx="12192000" cy="630000"/>
            </a:xfrm>
          </p:grpSpPr>
          <p:pic>
            <p:nvPicPr>
              <p:cNvPr id="122" name="Graphic 121" descr="Fireworks">
                <a:extLst>
                  <a:ext uri="{FF2B5EF4-FFF2-40B4-BE49-F238E27FC236}">
                    <a16:creationId xmlns:a16="http://schemas.microsoft.com/office/drawing/2014/main" id="{90B6F183-841F-13C3-45C2-FF6AD17E83D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3" name="Graphic 122" descr="Fireworks">
                <a:extLst>
                  <a:ext uri="{FF2B5EF4-FFF2-40B4-BE49-F238E27FC236}">
                    <a16:creationId xmlns:a16="http://schemas.microsoft.com/office/drawing/2014/main" id="{2C04E006-041F-DBFA-BF9F-0DCD8C4BFB3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4" name="Graphic 123" descr="Fireworks">
                <a:extLst>
                  <a:ext uri="{FF2B5EF4-FFF2-40B4-BE49-F238E27FC236}">
                    <a16:creationId xmlns:a16="http://schemas.microsoft.com/office/drawing/2014/main" id="{AC20D6AF-872A-C53E-F908-23F087CC6F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5" name="Graphic 124" descr="Fireworks">
                <a:extLst>
                  <a:ext uri="{FF2B5EF4-FFF2-40B4-BE49-F238E27FC236}">
                    <a16:creationId xmlns:a16="http://schemas.microsoft.com/office/drawing/2014/main" id="{01E725ED-7DDB-33C1-81A7-1B50EB74468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6" name="Graphic 125" descr="Fireworks">
                <a:extLst>
                  <a:ext uri="{FF2B5EF4-FFF2-40B4-BE49-F238E27FC236}">
                    <a16:creationId xmlns:a16="http://schemas.microsoft.com/office/drawing/2014/main" id="{C5B72B2A-F6E1-B13E-F393-B3E60DFF36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7" name="Graphic 126" descr="Fireworks">
                <a:extLst>
                  <a:ext uri="{FF2B5EF4-FFF2-40B4-BE49-F238E27FC236}">
                    <a16:creationId xmlns:a16="http://schemas.microsoft.com/office/drawing/2014/main" id="{8DA5B5CA-A8CC-574E-7CCC-A55E840E031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8" name="Graphic 127" descr="Fireworks">
                <a:extLst>
                  <a:ext uri="{FF2B5EF4-FFF2-40B4-BE49-F238E27FC236}">
                    <a16:creationId xmlns:a16="http://schemas.microsoft.com/office/drawing/2014/main" id="{11138B6F-CD1A-BF16-08DC-F5D59632F44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29" name="Graphic 128" descr="Fireworks">
                <a:extLst>
                  <a:ext uri="{FF2B5EF4-FFF2-40B4-BE49-F238E27FC236}">
                    <a16:creationId xmlns:a16="http://schemas.microsoft.com/office/drawing/2014/main" id="{64FAF187-7847-2FDC-B0E9-2302554F6A2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0" name="Graphic 129" descr="Fireworks">
                <a:extLst>
                  <a:ext uri="{FF2B5EF4-FFF2-40B4-BE49-F238E27FC236}">
                    <a16:creationId xmlns:a16="http://schemas.microsoft.com/office/drawing/2014/main" id="{D41D8F35-4FD1-E09D-3FC1-536597423FF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1" name="Graphic 130" descr="Fireworks">
                <a:extLst>
                  <a:ext uri="{FF2B5EF4-FFF2-40B4-BE49-F238E27FC236}">
                    <a16:creationId xmlns:a16="http://schemas.microsoft.com/office/drawing/2014/main" id="{C5A1E0A3-4FE0-652A-5B5D-B22D1867558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2" name="Graphic 131" descr="Fireworks">
                <a:extLst>
                  <a:ext uri="{FF2B5EF4-FFF2-40B4-BE49-F238E27FC236}">
                    <a16:creationId xmlns:a16="http://schemas.microsoft.com/office/drawing/2014/main" id="{6D103B7C-312B-6410-2AD1-1DB85F6890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3" name="Graphic 132" descr="Fireworks">
                <a:extLst>
                  <a:ext uri="{FF2B5EF4-FFF2-40B4-BE49-F238E27FC236}">
                    <a16:creationId xmlns:a16="http://schemas.microsoft.com/office/drawing/2014/main" id="{3BC68BA3-C94F-FDE4-C4BE-1622E3E82D4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4" name="Graphic 133" descr="Fireworks">
                <a:extLst>
                  <a:ext uri="{FF2B5EF4-FFF2-40B4-BE49-F238E27FC236}">
                    <a16:creationId xmlns:a16="http://schemas.microsoft.com/office/drawing/2014/main" id="{5EBCB74E-0824-973F-187C-D4F4250FAAE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5" name="Graphic 134" descr="Fireworks">
                <a:extLst>
                  <a:ext uri="{FF2B5EF4-FFF2-40B4-BE49-F238E27FC236}">
                    <a16:creationId xmlns:a16="http://schemas.microsoft.com/office/drawing/2014/main" id="{462A96AC-23F2-08D9-1148-308873E4145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6" name="Graphic 135" descr="Fireworks">
                <a:extLst>
                  <a:ext uri="{FF2B5EF4-FFF2-40B4-BE49-F238E27FC236}">
                    <a16:creationId xmlns:a16="http://schemas.microsoft.com/office/drawing/2014/main" id="{541A9DA0-1568-BC5D-FCF2-68E68B1B775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7" name="Graphic 136" descr="Fireworks">
                <a:extLst>
                  <a:ext uri="{FF2B5EF4-FFF2-40B4-BE49-F238E27FC236}">
                    <a16:creationId xmlns:a16="http://schemas.microsoft.com/office/drawing/2014/main" id="{27491937-343E-C4AB-81D1-9508F4FEC80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8" name="Graphic 137" descr="Fireworks">
                <a:extLst>
                  <a:ext uri="{FF2B5EF4-FFF2-40B4-BE49-F238E27FC236}">
                    <a16:creationId xmlns:a16="http://schemas.microsoft.com/office/drawing/2014/main" id="{227FDA55-4CBE-B07F-08BF-CF880FFCBC4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39" name="Graphic 138" descr="Fireworks">
                <a:extLst>
                  <a:ext uri="{FF2B5EF4-FFF2-40B4-BE49-F238E27FC236}">
                    <a16:creationId xmlns:a16="http://schemas.microsoft.com/office/drawing/2014/main" id="{3F4D44A3-CF57-96B9-BEDF-D5E86D01129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0" name="Graphic 139" descr="Fireworks">
                <a:extLst>
                  <a:ext uri="{FF2B5EF4-FFF2-40B4-BE49-F238E27FC236}">
                    <a16:creationId xmlns:a16="http://schemas.microsoft.com/office/drawing/2014/main" id="{CF5F5F5E-4702-DFC2-4CF3-AD00B974F91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1" name="Graphic 140" descr="Fireworks">
                <a:extLst>
                  <a:ext uri="{FF2B5EF4-FFF2-40B4-BE49-F238E27FC236}">
                    <a16:creationId xmlns:a16="http://schemas.microsoft.com/office/drawing/2014/main" id="{18A88D27-EB63-9426-4F99-D0B6A82CDCA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64BFF176-D157-EAE9-3731-997223D86242}"/>
                </a:ext>
              </a:extLst>
            </p:cNvPr>
            <p:cNvGrpSpPr/>
            <p:nvPr/>
          </p:nvGrpSpPr>
          <p:grpSpPr>
            <a:xfrm>
              <a:off x="199967" y="3198829"/>
              <a:ext cx="12192000" cy="630000"/>
              <a:chOff x="0" y="2620891"/>
              <a:chExt cx="12192000" cy="630000"/>
            </a:xfrm>
          </p:grpSpPr>
          <p:pic>
            <p:nvPicPr>
              <p:cNvPr id="143" name="Graphic 142" descr="Fireworks">
                <a:extLst>
                  <a:ext uri="{FF2B5EF4-FFF2-40B4-BE49-F238E27FC236}">
                    <a16:creationId xmlns:a16="http://schemas.microsoft.com/office/drawing/2014/main" id="{A7DEBDE3-A9C7-4490-5109-DD51275A892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4" name="Graphic 143" descr="Fireworks">
                <a:extLst>
                  <a:ext uri="{FF2B5EF4-FFF2-40B4-BE49-F238E27FC236}">
                    <a16:creationId xmlns:a16="http://schemas.microsoft.com/office/drawing/2014/main" id="{210608CE-B736-3186-7FAD-BF6C92E71C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5" name="Graphic 144" descr="Fireworks">
                <a:extLst>
                  <a:ext uri="{FF2B5EF4-FFF2-40B4-BE49-F238E27FC236}">
                    <a16:creationId xmlns:a16="http://schemas.microsoft.com/office/drawing/2014/main" id="{D2F62EB0-A1B2-28F0-241C-E191CF2BAFB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6" name="Graphic 145" descr="Fireworks">
                <a:extLst>
                  <a:ext uri="{FF2B5EF4-FFF2-40B4-BE49-F238E27FC236}">
                    <a16:creationId xmlns:a16="http://schemas.microsoft.com/office/drawing/2014/main" id="{FBAD1C98-5188-E20E-8EB4-47FE40A52BA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7" name="Graphic 146" descr="Fireworks">
                <a:extLst>
                  <a:ext uri="{FF2B5EF4-FFF2-40B4-BE49-F238E27FC236}">
                    <a16:creationId xmlns:a16="http://schemas.microsoft.com/office/drawing/2014/main" id="{B8A20611-3A57-2D0F-91A2-F129C5D4314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8" name="Graphic 147" descr="Fireworks">
                <a:extLst>
                  <a:ext uri="{FF2B5EF4-FFF2-40B4-BE49-F238E27FC236}">
                    <a16:creationId xmlns:a16="http://schemas.microsoft.com/office/drawing/2014/main" id="{3EAFD67A-4DB6-4D3E-59BF-0725A758FB9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49" name="Graphic 148" descr="Fireworks">
                <a:extLst>
                  <a:ext uri="{FF2B5EF4-FFF2-40B4-BE49-F238E27FC236}">
                    <a16:creationId xmlns:a16="http://schemas.microsoft.com/office/drawing/2014/main" id="{13F18F65-40D4-AE3E-9403-5AAC0F5D68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0" name="Graphic 149" descr="Fireworks">
                <a:extLst>
                  <a:ext uri="{FF2B5EF4-FFF2-40B4-BE49-F238E27FC236}">
                    <a16:creationId xmlns:a16="http://schemas.microsoft.com/office/drawing/2014/main" id="{71077FF8-725A-AA70-C0C3-F0D348657BC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1" name="Graphic 150" descr="Fireworks">
                <a:extLst>
                  <a:ext uri="{FF2B5EF4-FFF2-40B4-BE49-F238E27FC236}">
                    <a16:creationId xmlns:a16="http://schemas.microsoft.com/office/drawing/2014/main" id="{B9DF84A4-9BDA-A47C-4E31-DECEDEF45E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2" name="Graphic 151" descr="Fireworks">
                <a:extLst>
                  <a:ext uri="{FF2B5EF4-FFF2-40B4-BE49-F238E27FC236}">
                    <a16:creationId xmlns:a16="http://schemas.microsoft.com/office/drawing/2014/main" id="{A4DED488-654B-7563-9DCF-E68891CC85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3" name="Graphic 152" descr="Fireworks">
                <a:extLst>
                  <a:ext uri="{FF2B5EF4-FFF2-40B4-BE49-F238E27FC236}">
                    <a16:creationId xmlns:a16="http://schemas.microsoft.com/office/drawing/2014/main" id="{6B67C58F-81E7-2048-F9B8-4D146CB8613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4" name="Graphic 153" descr="Fireworks">
                <a:extLst>
                  <a:ext uri="{FF2B5EF4-FFF2-40B4-BE49-F238E27FC236}">
                    <a16:creationId xmlns:a16="http://schemas.microsoft.com/office/drawing/2014/main" id="{CB924D05-DFF4-1B11-2B2B-A6665AE0846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5" name="Graphic 154" descr="Fireworks">
                <a:extLst>
                  <a:ext uri="{FF2B5EF4-FFF2-40B4-BE49-F238E27FC236}">
                    <a16:creationId xmlns:a16="http://schemas.microsoft.com/office/drawing/2014/main" id="{A1CB3EF8-7B52-B534-F9C5-D13594C0AF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6" name="Graphic 155" descr="Fireworks">
                <a:extLst>
                  <a:ext uri="{FF2B5EF4-FFF2-40B4-BE49-F238E27FC236}">
                    <a16:creationId xmlns:a16="http://schemas.microsoft.com/office/drawing/2014/main" id="{9B4038D7-D94F-8ACF-B5CA-9637F3A05A1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7" name="Graphic 156" descr="Fireworks">
                <a:extLst>
                  <a:ext uri="{FF2B5EF4-FFF2-40B4-BE49-F238E27FC236}">
                    <a16:creationId xmlns:a16="http://schemas.microsoft.com/office/drawing/2014/main" id="{4CB9C75B-B3A1-9B04-76BD-E6CB2071B8D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8" name="Graphic 157" descr="Fireworks">
                <a:extLst>
                  <a:ext uri="{FF2B5EF4-FFF2-40B4-BE49-F238E27FC236}">
                    <a16:creationId xmlns:a16="http://schemas.microsoft.com/office/drawing/2014/main" id="{D75F21E8-465C-E49C-4FB6-F4F31A81FB8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59" name="Graphic 158" descr="Fireworks">
                <a:extLst>
                  <a:ext uri="{FF2B5EF4-FFF2-40B4-BE49-F238E27FC236}">
                    <a16:creationId xmlns:a16="http://schemas.microsoft.com/office/drawing/2014/main" id="{C5BDAFB3-F76D-E380-8E1E-BD4E76AEDB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0" name="Graphic 159" descr="Fireworks">
                <a:extLst>
                  <a:ext uri="{FF2B5EF4-FFF2-40B4-BE49-F238E27FC236}">
                    <a16:creationId xmlns:a16="http://schemas.microsoft.com/office/drawing/2014/main" id="{014AEF4D-4006-6C82-176C-3D19B46C60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1" name="Graphic 160" descr="Fireworks">
                <a:extLst>
                  <a:ext uri="{FF2B5EF4-FFF2-40B4-BE49-F238E27FC236}">
                    <a16:creationId xmlns:a16="http://schemas.microsoft.com/office/drawing/2014/main" id="{DD78405D-81B0-0221-8810-B64DD037496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2" name="Graphic 161" descr="Fireworks">
                <a:extLst>
                  <a:ext uri="{FF2B5EF4-FFF2-40B4-BE49-F238E27FC236}">
                    <a16:creationId xmlns:a16="http://schemas.microsoft.com/office/drawing/2014/main" id="{C9FB693D-3BC2-966D-4A3A-FF562A48B3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  <p:grpSp>
          <p:nvGrpSpPr>
            <p:cNvPr id="163" name="Group 162">
              <a:extLst>
                <a:ext uri="{FF2B5EF4-FFF2-40B4-BE49-F238E27FC236}">
                  <a16:creationId xmlns:a16="http://schemas.microsoft.com/office/drawing/2014/main" id="{DA4B10FE-4C67-F88F-1C2F-1587500EB8B3}"/>
                </a:ext>
              </a:extLst>
            </p:cNvPr>
            <p:cNvGrpSpPr/>
            <p:nvPr/>
          </p:nvGrpSpPr>
          <p:grpSpPr>
            <a:xfrm>
              <a:off x="199967" y="4451697"/>
              <a:ext cx="12192000" cy="630000"/>
              <a:chOff x="0" y="2620891"/>
              <a:chExt cx="12192000" cy="630000"/>
            </a:xfrm>
          </p:grpSpPr>
          <p:pic>
            <p:nvPicPr>
              <p:cNvPr id="164" name="Graphic 163" descr="Fireworks">
                <a:extLst>
                  <a:ext uri="{FF2B5EF4-FFF2-40B4-BE49-F238E27FC236}">
                    <a16:creationId xmlns:a16="http://schemas.microsoft.com/office/drawing/2014/main" id="{2BF5D8C3-451B-D9E7-992C-5734AC341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156200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5" name="Graphic 164" descr="Fireworks">
                <a:extLst>
                  <a:ext uri="{FF2B5EF4-FFF2-40B4-BE49-F238E27FC236}">
                    <a16:creationId xmlns:a16="http://schemas.microsoft.com/office/drawing/2014/main" id="{835BA923-700C-D70A-F557-B1A39757F31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6" name="Graphic 165" descr="Fireworks">
                <a:extLst>
                  <a:ext uri="{FF2B5EF4-FFF2-40B4-BE49-F238E27FC236}">
                    <a16:creationId xmlns:a16="http://schemas.microsoft.com/office/drawing/2014/main" id="{F3880BA8-9076-EFF5-4BB7-551EC1DF18F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7" name="Graphic 166" descr="Fireworks">
                <a:extLst>
                  <a:ext uri="{FF2B5EF4-FFF2-40B4-BE49-F238E27FC236}">
                    <a16:creationId xmlns:a16="http://schemas.microsoft.com/office/drawing/2014/main" id="{4677BC69-5524-7D06-1208-51B0C964EC0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21705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8" name="Graphic 167" descr="Fireworks">
                <a:extLst>
                  <a:ext uri="{FF2B5EF4-FFF2-40B4-BE49-F238E27FC236}">
                    <a16:creationId xmlns:a16="http://schemas.microsoft.com/office/drawing/2014/main" id="{A117EDCF-171B-9377-C27F-F8485F2FA0C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82557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69" name="Graphic 168" descr="Fireworks">
                <a:extLst>
                  <a:ext uri="{FF2B5EF4-FFF2-40B4-BE49-F238E27FC236}">
                    <a16:creationId xmlns:a16="http://schemas.microsoft.com/office/drawing/2014/main" id="{AEDCF432-EC4C-9386-DAEA-A7E65199BA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243410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0" name="Graphic 169" descr="Fireworks">
                <a:extLst>
                  <a:ext uri="{FF2B5EF4-FFF2-40B4-BE49-F238E27FC236}">
                    <a16:creationId xmlns:a16="http://schemas.microsoft.com/office/drawing/2014/main" id="{CC89DBB6-30E5-2A79-D4B8-A0D98EFF3E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04263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1" name="Graphic 170" descr="Fireworks">
                <a:extLst>
                  <a:ext uri="{FF2B5EF4-FFF2-40B4-BE49-F238E27FC236}">
                    <a16:creationId xmlns:a16="http://schemas.microsoft.com/office/drawing/2014/main" id="{D0BDEC64-61EE-1004-D007-8058AF92837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65115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2" name="Graphic 171" descr="Fireworks">
                <a:extLst>
                  <a:ext uri="{FF2B5EF4-FFF2-40B4-BE49-F238E27FC236}">
                    <a16:creationId xmlns:a16="http://schemas.microsoft.com/office/drawing/2014/main" id="{2CCFF14A-1A9C-A9F2-23BC-FDC0ED5C3A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25968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3" name="Graphic 172" descr="Fireworks">
                <a:extLst>
                  <a:ext uri="{FF2B5EF4-FFF2-40B4-BE49-F238E27FC236}">
                    <a16:creationId xmlns:a16="http://schemas.microsoft.com/office/drawing/2014/main" id="{CB9520B7-82D0-9051-914C-D770F86F6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486820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4" name="Graphic 173" descr="Fireworks">
                <a:extLst>
                  <a:ext uri="{FF2B5EF4-FFF2-40B4-BE49-F238E27FC236}">
                    <a16:creationId xmlns:a16="http://schemas.microsoft.com/office/drawing/2014/main" id="{EE23D48C-B002-CC4E-F848-14A8306E7A1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547673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5" name="Graphic 174" descr="Fireworks">
                <a:extLst>
                  <a:ext uri="{FF2B5EF4-FFF2-40B4-BE49-F238E27FC236}">
                    <a16:creationId xmlns:a16="http://schemas.microsoft.com/office/drawing/2014/main" id="{E7017ABD-3725-7E24-8CB4-898CB96D72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08526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6" name="Graphic 175" descr="Fireworks">
                <a:extLst>
                  <a:ext uri="{FF2B5EF4-FFF2-40B4-BE49-F238E27FC236}">
                    <a16:creationId xmlns:a16="http://schemas.microsoft.com/office/drawing/2014/main" id="{FC3F4AE4-5182-5BEE-7710-3093828252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669378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7" name="Graphic 176" descr="Fireworks">
                <a:extLst>
                  <a:ext uri="{FF2B5EF4-FFF2-40B4-BE49-F238E27FC236}">
                    <a16:creationId xmlns:a16="http://schemas.microsoft.com/office/drawing/2014/main" id="{A11B86D2-2259-F0B1-C084-86382E3AB8F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30231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8" name="Graphic 177" descr="Fireworks">
                <a:extLst>
                  <a:ext uri="{FF2B5EF4-FFF2-40B4-BE49-F238E27FC236}">
                    <a16:creationId xmlns:a16="http://schemas.microsoft.com/office/drawing/2014/main" id="{F7547906-E752-67AC-96CE-9B3E5E4B70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7910838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79" name="Graphic 178" descr="Fireworks">
                <a:extLst>
                  <a:ext uri="{FF2B5EF4-FFF2-40B4-BE49-F238E27FC236}">
                    <a16:creationId xmlns:a16="http://schemas.microsoft.com/office/drawing/2014/main" id="{6D8CFE90-C7C3-3556-8184-B73D596793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8519364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80" name="Graphic 179" descr="Fireworks">
                <a:extLst>
                  <a:ext uri="{FF2B5EF4-FFF2-40B4-BE49-F238E27FC236}">
                    <a16:creationId xmlns:a16="http://schemas.microsoft.com/office/drawing/2014/main" id="{B1A1EC25-10BA-57E2-51A1-BBDA855A303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127890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81" name="Graphic 180" descr="Fireworks">
                <a:extLst>
                  <a:ext uri="{FF2B5EF4-FFF2-40B4-BE49-F238E27FC236}">
                    <a16:creationId xmlns:a16="http://schemas.microsoft.com/office/drawing/2014/main" id="{8FD0CA54-BD8E-902E-A57D-A62D2F1C83D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9736416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82" name="Graphic 181" descr="Fireworks">
                <a:extLst>
                  <a:ext uri="{FF2B5EF4-FFF2-40B4-BE49-F238E27FC236}">
                    <a16:creationId xmlns:a16="http://schemas.microsoft.com/office/drawing/2014/main" id="{6D9CF07D-5B4F-2E55-44FD-B06502F311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344942" y="2620891"/>
                <a:ext cx="630000" cy="630000"/>
              </a:xfrm>
              <a:prstGeom prst="rect">
                <a:avLst/>
              </a:prstGeom>
            </p:spPr>
          </p:pic>
          <p:pic>
            <p:nvPicPr>
              <p:cNvPr id="183" name="Graphic 182" descr="Fireworks">
                <a:extLst>
                  <a:ext uri="{FF2B5EF4-FFF2-40B4-BE49-F238E27FC236}">
                    <a16:creationId xmlns:a16="http://schemas.microsoft.com/office/drawing/2014/main" id="{3977AB76-EB8C-48F0-257E-10271CFF91D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10953468" y="2620891"/>
                <a:ext cx="630000" cy="63000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6153097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07539B-5B1A-8033-7E3A-A2A8F2FF2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16</a:t>
            </a:fld>
            <a:endParaRPr lang="en-US"/>
          </a:p>
        </p:txBody>
      </p:sp>
      <p:sp>
        <p:nvSpPr>
          <p:cNvPr id="4" name="Google Shape;2785;p65">
            <a:extLst>
              <a:ext uri="{FF2B5EF4-FFF2-40B4-BE49-F238E27FC236}">
                <a16:creationId xmlns:a16="http://schemas.microsoft.com/office/drawing/2014/main" id="{343A4A35-64A2-26C2-4F54-7F6F2AF4D153}"/>
              </a:ext>
            </a:extLst>
          </p:cNvPr>
          <p:cNvSpPr txBox="1">
            <a:spLocks/>
          </p:cNvSpPr>
          <p:nvPr/>
        </p:nvSpPr>
        <p:spPr>
          <a:xfrm>
            <a:off x="3132055" y="2736130"/>
            <a:ext cx="5927889" cy="138574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</a:pPr>
            <a:r>
              <a:rPr lang="vi-VN" sz="8000" b="1">
                <a:solidFill>
                  <a:srgbClr val="00FFFF"/>
                </a:solidFill>
                <a:latin typeface="Dancing Script SemiBold" pitchFamily="2" charset="0"/>
                <a:ea typeface="Calibri" panose="020F0502020204030204" pitchFamily="34" charset="0"/>
                <a:cs typeface="Calibri" panose="020F0502020204030204" pitchFamily="34" charset="0"/>
              </a:rPr>
              <a:t>THANK YOU.</a:t>
            </a:r>
            <a:endParaRPr lang="en-US" sz="8000" b="1">
              <a:solidFill>
                <a:srgbClr val="00FFFF"/>
              </a:solidFill>
              <a:latin typeface="Dancing Script SemiBold" pitchFamily="2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4925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690AE-03BF-FA46-53F2-552B6307F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B0D1721-DB54-9ACF-AF50-5B7838464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ADD36D-7B4A-25A9-D03C-A1D635DEA030}"/>
              </a:ext>
            </a:extLst>
          </p:cNvPr>
          <p:cNvSpPr txBox="1"/>
          <p:nvPr/>
        </p:nvSpPr>
        <p:spPr>
          <a:xfrm>
            <a:off x="772998" y="408807"/>
            <a:ext cx="60708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200" b="1">
                <a:solidFill>
                  <a:schemeClr val="bg1"/>
                </a:solidFill>
                <a:cs typeface="Times New Roman" panose="02020603050405020304" pitchFamily="18" charset="0"/>
              </a:rPr>
              <a:t>NỘI DUNG TRÌNH BÀY</a:t>
            </a:r>
            <a:endParaRPr lang="en-US" sz="3200" b="1">
              <a:solidFill>
                <a:schemeClr val="bg1"/>
              </a:solidFill>
              <a:cs typeface="Times New Roman" panose="02020603050405020304" pitchFamily="18" charset="0"/>
            </a:endParaRPr>
          </a:p>
        </p:txBody>
      </p:sp>
      <p:grpSp>
        <p:nvGrpSpPr>
          <p:cNvPr id="1062" name="Group 1061">
            <a:extLst>
              <a:ext uri="{FF2B5EF4-FFF2-40B4-BE49-F238E27FC236}">
                <a16:creationId xmlns:a16="http://schemas.microsoft.com/office/drawing/2014/main" id="{10321898-B716-8BDE-6E5D-E52E18BB4890}"/>
              </a:ext>
            </a:extLst>
          </p:cNvPr>
          <p:cNvGrpSpPr/>
          <p:nvPr/>
        </p:nvGrpSpPr>
        <p:grpSpPr>
          <a:xfrm>
            <a:off x="392357" y="1870548"/>
            <a:ext cx="1883705" cy="2545178"/>
            <a:chOff x="392357" y="1870548"/>
            <a:chExt cx="1883705" cy="2545178"/>
          </a:xfrm>
        </p:grpSpPr>
        <p:sp>
          <p:nvSpPr>
            <p:cNvPr id="1147" name="Rectangle: Rounded Corners 1146">
              <a:extLst>
                <a:ext uri="{FF2B5EF4-FFF2-40B4-BE49-F238E27FC236}">
                  <a16:creationId xmlns:a16="http://schemas.microsoft.com/office/drawing/2014/main" id="{DEABE979-FEB5-AE0A-501A-3EF345260415}"/>
                </a:ext>
              </a:extLst>
            </p:cNvPr>
            <p:cNvSpPr/>
            <p:nvPr/>
          </p:nvSpPr>
          <p:spPr>
            <a:xfrm>
              <a:off x="392357" y="2235490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70C0"/>
                  </a:solidFill>
                  <a:cs typeface="Arial" panose="020B0604020202020204" pitchFamily="34" charset="0"/>
                </a:rPr>
                <a:t>Tổng quan về hệ cần trục</a:t>
              </a:r>
            </a:p>
          </p:txBody>
        </p:sp>
        <p:sp>
          <p:nvSpPr>
            <p:cNvPr id="1141" name="Google Shape;2847;p65">
              <a:extLst>
                <a:ext uri="{FF2B5EF4-FFF2-40B4-BE49-F238E27FC236}">
                  <a16:creationId xmlns:a16="http://schemas.microsoft.com/office/drawing/2014/main" id="{2E5FC71F-C60E-C0C4-2951-FF439E9A0027}"/>
                </a:ext>
              </a:extLst>
            </p:cNvPr>
            <p:cNvSpPr/>
            <p:nvPr/>
          </p:nvSpPr>
          <p:spPr>
            <a:xfrm>
              <a:off x="976574" y="187054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01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3" name="Group 1062">
            <a:extLst>
              <a:ext uri="{FF2B5EF4-FFF2-40B4-BE49-F238E27FC236}">
                <a16:creationId xmlns:a16="http://schemas.microsoft.com/office/drawing/2014/main" id="{AFF91D8F-67A9-89BE-84EA-26A1CC130036}"/>
              </a:ext>
            </a:extLst>
          </p:cNvPr>
          <p:cNvGrpSpPr/>
          <p:nvPr/>
        </p:nvGrpSpPr>
        <p:grpSpPr>
          <a:xfrm>
            <a:off x="2282251" y="2973791"/>
            <a:ext cx="1883705" cy="2540236"/>
            <a:chOff x="2282251" y="2973791"/>
            <a:chExt cx="1883705" cy="2540236"/>
          </a:xfrm>
        </p:grpSpPr>
        <p:sp>
          <p:nvSpPr>
            <p:cNvPr id="1057" name="Rectangle: Rounded Corners 1056">
              <a:extLst>
                <a:ext uri="{FF2B5EF4-FFF2-40B4-BE49-F238E27FC236}">
                  <a16:creationId xmlns:a16="http://schemas.microsoft.com/office/drawing/2014/main" id="{4CE69DA8-6646-F4A4-1810-4EB2DAD278B2}"/>
                </a:ext>
              </a:extLst>
            </p:cNvPr>
            <p:cNvSpPr/>
            <p:nvPr/>
          </p:nvSpPr>
          <p:spPr>
            <a:xfrm>
              <a:off x="2282251" y="3333791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2400">
                  <a:solidFill>
                    <a:srgbClr val="0070C0"/>
                  </a:solidFill>
                </a:rPr>
                <a:t>Cơ sở lý thuyết</a:t>
              </a:r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1142" name="Google Shape;2847;p65">
              <a:extLst>
                <a:ext uri="{FF2B5EF4-FFF2-40B4-BE49-F238E27FC236}">
                  <a16:creationId xmlns:a16="http://schemas.microsoft.com/office/drawing/2014/main" id="{6B380ACE-CC46-F94F-967F-7168D5400EC7}"/>
                </a:ext>
              </a:extLst>
            </p:cNvPr>
            <p:cNvSpPr/>
            <p:nvPr/>
          </p:nvSpPr>
          <p:spPr>
            <a:xfrm>
              <a:off x="2864104" y="2973791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02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4" name="Group 1063">
            <a:extLst>
              <a:ext uri="{FF2B5EF4-FFF2-40B4-BE49-F238E27FC236}">
                <a16:creationId xmlns:a16="http://schemas.microsoft.com/office/drawing/2014/main" id="{A493BC8E-B9E1-1EDB-C982-87D6BD9EB406}"/>
              </a:ext>
            </a:extLst>
          </p:cNvPr>
          <p:cNvGrpSpPr/>
          <p:nvPr/>
        </p:nvGrpSpPr>
        <p:grpSpPr>
          <a:xfrm>
            <a:off x="4165956" y="1870548"/>
            <a:ext cx="1883705" cy="2540236"/>
            <a:chOff x="4165956" y="1870548"/>
            <a:chExt cx="1883705" cy="2540236"/>
          </a:xfrm>
        </p:grpSpPr>
        <p:sp>
          <p:nvSpPr>
            <p:cNvPr id="1058" name="Rectangle: Rounded Corners 1057">
              <a:extLst>
                <a:ext uri="{FF2B5EF4-FFF2-40B4-BE49-F238E27FC236}">
                  <a16:creationId xmlns:a16="http://schemas.microsoft.com/office/drawing/2014/main" id="{0D12E17C-3015-6BF7-ED46-5DDBC1F8B988}"/>
                </a:ext>
              </a:extLst>
            </p:cNvPr>
            <p:cNvSpPr/>
            <p:nvPr/>
          </p:nvSpPr>
          <p:spPr>
            <a:xfrm>
              <a:off x="4165956" y="2230548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70C0"/>
                  </a:solidFill>
                </a:rPr>
                <a:t>Phân tích bài toán</a:t>
              </a:r>
            </a:p>
          </p:txBody>
        </p:sp>
        <p:sp>
          <p:nvSpPr>
            <p:cNvPr id="1143" name="Google Shape;2847;p65">
              <a:extLst>
                <a:ext uri="{FF2B5EF4-FFF2-40B4-BE49-F238E27FC236}">
                  <a16:creationId xmlns:a16="http://schemas.microsoft.com/office/drawing/2014/main" id="{FEB989D2-3AC4-8114-EA3C-34058D0A1185}"/>
                </a:ext>
              </a:extLst>
            </p:cNvPr>
            <p:cNvSpPr/>
            <p:nvPr/>
          </p:nvSpPr>
          <p:spPr>
            <a:xfrm>
              <a:off x="4751634" y="187054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03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5" name="Group 1064">
            <a:extLst>
              <a:ext uri="{FF2B5EF4-FFF2-40B4-BE49-F238E27FC236}">
                <a16:creationId xmlns:a16="http://schemas.microsoft.com/office/drawing/2014/main" id="{3A716BD7-B09B-EC99-9A30-EB207FDF19DE}"/>
              </a:ext>
            </a:extLst>
          </p:cNvPr>
          <p:cNvGrpSpPr/>
          <p:nvPr/>
        </p:nvGrpSpPr>
        <p:grpSpPr>
          <a:xfrm>
            <a:off x="6043472" y="2973791"/>
            <a:ext cx="1883705" cy="2540236"/>
            <a:chOff x="6043472" y="2973791"/>
            <a:chExt cx="1883705" cy="2540236"/>
          </a:xfrm>
        </p:grpSpPr>
        <p:sp>
          <p:nvSpPr>
            <p:cNvPr id="1059" name="Rectangle: Rounded Corners 1058">
              <a:extLst>
                <a:ext uri="{FF2B5EF4-FFF2-40B4-BE49-F238E27FC236}">
                  <a16:creationId xmlns:a16="http://schemas.microsoft.com/office/drawing/2014/main" id="{654992D3-C35C-9720-0F5C-66BA22205BBD}"/>
                </a:ext>
              </a:extLst>
            </p:cNvPr>
            <p:cNvSpPr/>
            <p:nvPr/>
          </p:nvSpPr>
          <p:spPr>
            <a:xfrm>
              <a:off x="6043472" y="3333791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70C0"/>
                  </a:solidFill>
                </a:rPr>
                <a:t>Thiết kế bộ điều khiển Fuzzy</a:t>
              </a:r>
            </a:p>
          </p:txBody>
        </p:sp>
        <p:sp>
          <p:nvSpPr>
            <p:cNvPr id="1144" name="Google Shape;2847;p65">
              <a:extLst>
                <a:ext uri="{FF2B5EF4-FFF2-40B4-BE49-F238E27FC236}">
                  <a16:creationId xmlns:a16="http://schemas.microsoft.com/office/drawing/2014/main" id="{BE13FAE7-A1A2-FED4-3247-677EBC7E7A41}"/>
                </a:ext>
              </a:extLst>
            </p:cNvPr>
            <p:cNvSpPr/>
            <p:nvPr/>
          </p:nvSpPr>
          <p:spPr>
            <a:xfrm>
              <a:off x="6639164" y="2973791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04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6" name="Group 1065">
            <a:extLst>
              <a:ext uri="{FF2B5EF4-FFF2-40B4-BE49-F238E27FC236}">
                <a16:creationId xmlns:a16="http://schemas.microsoft.com/office/drawing/2014/main" id="{96D036EE-8BE5-0D38-78FE-4377A885425C}"/>
              </a:ext>
            </a:extLst>
          </p:cNvPr>
          <p:cNvGrpSpPr/>
          <p:nvPr/>
        </p:nvGrpSpPr>
        <p:grpSpPr>
          <a:xfrm>
            <a:off x="7933366" y="1870548"/>
            <a:ext cx="1883705" cy="2535294"/>
            <a:chOff x="7933366" y="1870548"/>
            <a:chExt cx="1883705" cy="2535294"/>
          </a:xfrm>
        </p:grpSpPr>
        <p:sp>
          <p:nvSpPr>
            <p:cNvPr id="1060" name="Rectangle: Rounded Corners 1059">
              <a:extLst>
                <a:ext uri="{FF2B5EF4-FFF2-40B4-BE49-F238E27FC236}">
                  <a16:creationId xmlns:a16="http://schemas.microsoft.com/office/drawing/2014/main" id="{90D29CDC-20C0-FC31-9DCD-48E0686AC3D6}"/>
                </a:ext>
              </a:extLst>
            </p:cNvPr>
            <p:cNvSpPr/>
            <p:nvPr/>
          </p:nvSpPr>
          <p:spPr>
            <a:xfrm>
              <a:off x="7933366" y="2225606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2400">
                  <a:solidFill>
                    <a:srgbClr val="0070C0"/>
                  </a:solidFill>
                </a:rPr>
                <a:t>Mô phỏng và đánh giá kết quả</a:t>
              </a:r>
            </a:p>
          </p:txBody>
        </p:sp>
        <p:sp>
          <p:nvSpPr>
            <p:cNvPr id="1145" name="Google Shape;2847;p65">
              <a:extLst>
                <a:ext uri="{FF2B5EF4-FFF2-40B4-BE49-F238E27FC236}">
                  <a16:creationId xmlns:a16="http://schemas.microsoft.com/office/drawing/2014/main" id="{BD7D3DBA-BAC2-4199-6F95-160135F52A74}"/>
                </a:ext>
              </a:extLst>
            </p:cNvPr>
            <p:cNvSpPr/>
            <p:nvPr/>
          </p:nvSpPr>
          <p:spPr>
            <a:xfrm>
              <a:off x="8526694" y="1870548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05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  <p:grpSp>
        <p:nvGrpSpPr>
          <p:cNvPr id="1067" name="Group 1066">
            <a:extLst>
              <a:ext uri="{FF2B5EF4-FFF2-40B4-BE49-F238E27FC236}">
                <a16:creationId xmlns:a16="http://schemas.microsoft.com/office/drawing/2014/main" id="{9AD047BC-3639-A683-539F-6862E3C262FE}"/>
              </a:ext>
            </a:extLst>
          </p:cNvPr>
          <p:cNvGrpSpPr/>
          <p:nvPr/>
        </p:nvGrpSpPr>
        <p:grpSpPr>
          <a:xfrm>
            <a:off x="9817071" y="2973791"/>
            <a:ext cx="1883705" cy="2535294"/>
            <a:chOff x="9817071" y="2973791"/>
            <a:chExt cx="1883705" cy="2535294"/>
          </a:xfrm>
        </p:grpSpPr>
        <p:sp>
          <p:nvSpPr>
            <p:cNvPr id="1061" name="Rectangle: Rounded Corners 1060">
              <a:extLst>
                <a:ext uri="{FF2B5EF4-FFF2-40B4-BE49-F238E27FC236}">
                  <a16:creationId xmlns:a16="http://schemas.microsoft.com/office/drawing/2014/main" id="{634336FF-414E-61A8-405A-F118D7AD9D17}"/>
                </a:ext>
              </a:extLst>
            </p:cNvPr>
            <p:cNvSpPr/>
            <p:nvPr/>
          </p:nvSpPr>
          <p:spPr>
            <a:xfrm>
              <a:off x="9817071" y="3328849"/>
              <a:ext cx="1883705" cy="2180236"/>
            </a:xfrm>
            <a:prstGeom prst="round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vi-VN" sz="2400">
                  <a:solidFill>
                    <a:srgbClr val="0070C0"/>
                  </a:solidFill>
                </a:rPr>
                <a:t>Kết luận</a:t>
              </a:r>
              <a:endParaRPr lang="en-US" sz="2400">
                <a:solidFill>
                  <a:srgbClr val="0070C0"/>
                </a:solidFill>
              </a:endParaRPr>
            </a:p>
          </p:txBody>
        </p:sp>
        <p:sp>
          <p:nvSpPr>
            <p:cNvPr id="1146" name="Google Shape;2847;p65">
              <a:extLst>
                <a:ext uri="{FF2B5EF4-FFF2-40B4-BE49-F238E27FC236}">
                  <a16:creationId xmlns:a16="http://schemas.microsoft.com/office/drawing/2014/main" id="{31134A0D-3DCF-46A0-50EA-6ADB78585188}"/>
                </a:ext>
              </a:extLst>
            </p:cNvPr>
            <p:cNvSpPr/>
            <p:nvPr/>
          </p:nvSpPr>
          <p:spPr>
            <a:xfrm>
              <a:off x="10414223" y="2973791"/>
              <a:ext cx="720000" cy="720000"/>
            </a:xfrm>
            <a:custGeom>
              <a:avLst/>
              <a:gdLst/>
              <a:ahLst/>
              <a:cxnLst/>
              <a:rect l="l" t="t" r="r" b="b"/>
              <a:pathLst>
                <a:path w="11362" h="11337" extrusionOk="0">
                  <a:moveTo>
                    <a:pt x="11362" y="5668"/>
                  </a:moveTo>
                  <a:cubicBezTo>
                    <a:pt x="11362" y="8798"/>
                    <a:pt x="8823" y="11337"/>
                    <a:pt x="5669" y="11337"/>
                  </a:cubicBezTo>
                  <a:cubicBezTo>
                    <a:pt x="2539" y="11337"/>
                    <a:pt x="1" y="8798"/>
                    <a:pt x="1" y="5668"/>
                  </a:cubicBezTo>
                  <a:cubicBezTo>
                    <a:pt x="1" y="2539"/>
                    <a:pt x="2539" y="0"/>
                    <a:pt x="5669" y="0"/>
                  </a:cubicBezTo>
                  <a:cubicBezTo>
                    <a:pt x="8823" y="0"/>
                    <a:pt x="11362" y="2539"/>
                    <a:pt x="11362" y="5668"/>
                  </a:cubicBezTo>
                  <a:close/>
                </a:path>
              </a:pathLst>
            </a:custGeom>
            <a:solidFill>
              <a:srgbClr val="3379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vi-VN" sz="2400" b="1">
                  <a:solidFill>
                    <a:schemeClr val="bg1"/>
                  </a:solidFill>
                </a:rPr>
                <a:t>06</a:t>
              </a:r>
              <a:endParaRPr sz="2400" b="1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32381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30713-E350-ADAD-EA82-14869E2DD8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1EEF81E-8F8B-C2C2-A5C4-D28923DFB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3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51C2DCAD-CE09-7188-BD6F-FEE03B69F6EF}"/>
              </a:ext>
            </a:extLst>
          </p:cNvPr>
          <p:cNvSpPr txBox="1">
            <a:spLocks/>
          </p:cNvSpPr>
          <p:nvPr/>
        </p:nvSpPr>
        <p:spPr>
          <a:xfrm>
            <a:off x="887256" y="223959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en-US" sz="3200" b="1">
                <a:solidFill>
                  <a:schemeClr val="bg1"/>
                </a:solidFill>
                <a:cs typeface="Arial" panose="020B0604020202020204" pitchFamily="34" charset="0"/>
              </a:rPr>
              <a:t>Tổng quan về hệ cần trục</a:t>
            </a: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6C15040E-9563-605A-1650-701B42F09F8F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01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02934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EC22D6-0200-5834-76D3-7B2DA7E47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4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3383CD16-591B-921D-7C3D-5C28DDF77B04}"/>
              </a:ext>
            </a:extLst>
          </p:cNvPr>
          <p:cNvSpPr txBox="1">
            <a:spLocks/>
          </p:cNvSpPr>
          <p:nvPr/>
        </p:nvSpPr>
        <p:spPr>
          <a:xfrm>
            <a:off x="887256" y="242812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Cơ sở lý thuyết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668D32E7-12CD-E941-1B6C-904E9642C74C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02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4129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F7998-BB2B-C0EA-AB4A-D2B05F63C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1591BF-C553-5BA3-EAA0-648C93A8B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5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EFDF1DAE-6EF0-A7BF-AAFA-5510A379401F}"/>
              </a:ext>
            </a:extLst>
          </p:cNvPr>
          <p:cNvSpPr txBox="1">
            <a:spLocks/>
          </p:cNvSpPr>
          <p:nvPr/>
        </p:nvSpPr>
        <p:spPr>
          <a:xfrm>
            <a:off x="887256" y="252240"/>
            <a:ext cx="5608679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Phân tích bài toán 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A5A273FB-5FDA-5924-F4BC-0A4D044BD540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03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3630021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172C7C-8AE9-4BD1-8A74-55A7324FB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8ADE891-0365-1396-C158-F4520C800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6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1BC4952D-37DA-D0CE-8C37-60CB2701763A}"/>
              </a:ext>
            </a:extLst>
          </p:cNvPr>
          <p:cNvSpPr txBox="1">
            <a:spLocks/>
          </p:cNvSpPr>
          <p:nvPr/>
        </p:nvSpPr>
        <p:spPr>
          <a:xfrm>
            <a:off x="887256" y="261667"/>
            <a:ext cx="5890616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Thiết kế bộ điều khiển Fuzzy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BFA77CA2-D9C9-EB1A-5976-7BA7A86C6248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04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26507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E98AEF-4A25-FB7B-760E-B95A14F6D3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028AE7D-BCBD-F4EF-9241-E44C62350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7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81688ADB-FC31-3D8C-0FEA-84488A3ABD62}"/>
              </a:ext>
            </a:extLst>
          </p:cNvPr>
          <p:cNvSpPr txBox="1">
            <a:spLocks/>
          </p:cNvSpPr>
          <p:nvPr/>
        </p:nvSpPr>
        <p:spPr>
          <a:xfrm>
            <a:off x="887256" y="261667"/>
            <a:ext cx="6522212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Mô phỏng và đánh giá kết quả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505B7466-33A7-822A-7622-668D8432D345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05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44365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FAC8E-EB45-E2F2-B23C-D4AD15607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3911DA-758D-61CF-9500-7C24E3169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8</a:t>
            </a:fld>
            <a:endParaRPr lang="en-US"/>
          </a:p>
        </p:txBody>
      </p:sp>
      <p:sp>
        <p:nvSpPr>
          <p:cNvPr id="3" name="Google Shape;2785;p65">
            <a:extLst>
              <a:ext uri="{FF2B5EF4-FFF2-40B4-BE49-F238E27FC236}">
                <a16:creationId xmlns:a16="http://schemas.microsoft.com/office/drawing/2014/main" id="{0E4C40CD-7D99-88D0-4B55-73C587809C80}"/>
              </a:ext>
            </a:extLst>
          </p:cNvPr>
          <p:cNvSpPr txBox="1">
            <a:spLocks/>
          </p:cNvSpPr>
          <p:nvPr/>
        </p:nvSpPr>
        <p:spPr>
          <a:xfrm>
            <a:off x="887256" y="261667"/>
            <a:ext cx="5890616" cy="71248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vi-VN" sz="3200" b="1">
                <a:solidFill>
                  <a:schemeClr val="bg1"/>
                </a:solidFill>
                <a:cs typeface="Arial" panose="020B0604020202020204" pitchFamily="34" charset="0"/>
              </a:rPr>
              <a:t>Kết luận</a:t>
            </a:r>
            <a:endParaRPr lang="en-US" sz="3200" b="1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4" name="Google Shape;2847;p65">
            <a:extLst>
              <a:ext uri="{FF2B5EF4-FFF2-40B4-BE49-F238E27FC236}">
                <a16:creationId xmlns:a16="http://schemas.microsoft.com/office/drawing/2014/main" id="{593779D8-74D3-6DD9-9659-DCDA4D099D51}"/>
              </a:ext>
            </a:extLst>
          </p:cNvPr>
          <p:cNvSpPr/>
          <p:nvPr/>
        </p:nvSpPr>
        <p:spPr>
          <a:xfrm>
            <a:off x="173202" y="323699"/>
            <a:ext cx="714054" cy="712482"/>
          </a:xfrm>
          <a:custGeom>
            <a:avLst/>
            <a:gdLst/>
            <a:ahLst/>
            <a:cxnLst/>
            <a:rect l="l" t="t" r="r" b="b"/>
            <a:pathLst>
              <a:path w="11362" h="11337" extrusionOk="0">
                <a:moveTo>
                  <a:pt x="11362" y="5668"/>
                </a:moveTo>
                <a:cubicBezTo>
                  <a:pt x="11362" y="8798"/>
                  <a:pt x="8823" y="11337"/>
                  <a:pt x="5669" y="11337"/>
                </a:cubicBezTo>
                <a:cubicBezTo>
                  <a:pt x="2539" y="11337"/>
                  <a:pt x="1" y="8798"/>
                  <a:pt x="1" y="5668"/>
                </a:cubicBezTo>
                <a:cubicBezTo>
                  <a:pt x="1" y="2539"/>
                  <a:pt x="2539" y="0"/>
                  <a:pt x="5669" y="0"/>
                </a:cubicBezTo>
                <a:cubicBezTo>
                  <a:pt x="8823" y="0"/>
                  <a:pt x="11362" y="2539"/>
                  <a:pt x="11362" y="5668"/>
                </a:cubicBezTo>
                <a:close/>
              </a:path>
            </a:pathLst>
          </a:custGeom>
          <a:solidFill>
            <a:srgbClr val="3379A7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sz="2400" b="1">
                <a:solidFill>
                  <a:schemeClr val="bg1"/>
                </a:solidFill>
              </a:rPr>
              <a:t>06</a:t>
            </a:r>
            <a:endParaRPr sz="2400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16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C396FF9-E639-A928-E237-941EAE306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2E8D38-D2CF-46A3-ACCC-B8402A0F5B8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oogle Shape;509;p28">
            <a:extLst>
              <a:ext uri="{FF2B5EF4-FFF2-40B4-BE49-F238E27FC236}">
                <a16:creationId xmlns:a16="http://schemas.microsoft.com/office/drawing/2014/main" id="{9D5F0A75-C9B5-01E6-33D2-7A77DF2E42FB}"/>
              </a:ext>
            </a:extLst>
          </p:cNvPr>
          <p:cNvGrpSpPr/>
          <p:nvPr/>
        </p:nvGrpSpPr>
        <p:grpSpPr>
          <a:xfrm>
            <a:off x="377705" y="1787468"/>
            <a:ext cx="3529840" cy="3978641"/>
            <a:chOff x="2501950" y="1507050"/>
            <a:chExt cx="2392350" cy="2696525"/>
          </a:xfrm>
          <a:solidFill>
            <a:srgbClr val="3E8EB2"/>
          </a:solidFill>
        </p:grpSpPr>
        <p:sp>
          <p:nvSpPr>
            <p:cNvPr id="6" name="Google Shape;510;p28">
              <a:extLst>
                <a:ext uri="{FF2B5EF4-FFF2-40B4-BE49-F238E27FC236}">
                  <a16:creationId xmlns:a16="http://schemas.microsoft.com/office/drawing/2014/main" id="{FE8988FC-55BF-79A3-C552-43D322860D58}"/>
                </a:ext>
              </a:extLst>
            </p:cNvPr>
            <p:cNvSpPr/>
            <p:nvPr/>
          </p:nvSpPr>
          <p:spPr>
            <a:xfrm>
              <a:off x="4032450" y="3778325"/>
              <a:ext cx="0" cy="25"/>
            </a:xfrm>
            <a:custGeom>
              <a:avLst/>
              <a:gdLst/>
              <a:ahLst/>
              <a:cxnLst/>
              <a:rect l="l" t="t" r="r" b="b"/>
              <a:pathLst>
                <a:path h="1" extrusionOk="0">
                  <a:moveTo>
                    <a:pt x="0" y="0"/>
                  </a:move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511;p28">
              <a:extLst>
                <a:ext uri="{FF2B5EF4-FFF2-40B4-BE49-F238E27FC236}">
                  <a16:creationId xmlns:a16="http://schemas.microsoft.com/office/drawing/2014/main" id="{251DDB72-1450-9966-A226-831D178C967B}"/>
                </a:ext>
              </a:extLst>
            </p:cNvPr>
            <p:cNvSpPr/>
            <p:nvPr/>
          </p:nvSpPr>
          <p:spPr>
            <a:xfrm>
              <a:off x="2720475" y="1507050"/>
              <a:ext cx="2173825" cy="2696525"/>
            </a:xfrm>
            <a:custGeom>
              <a:avLst/>
              <a:gdLst/>
              <a:ahLst/>
              <a:cxnLst/>
              <a:rect l="l" t="t" r="r" b="b"/>
              <a:pathLst>
                <a:path w="86953" h="107861" extrusionOk="0">
                  <a:moveTo>
                    <a:pt x="81393" y="927"/>
                  </a:moveTo>
                  <a:cubicBezTo>
                    <a:pt x="83963" y="927"/>
                    <a:pt x="86043" y="3008"/>
                    <a:pt x="86043" y="5577"/>
                  </a:cubicBezTo>
                  <a:lnTo>
                    <a:pt x="86043" y="102284"/>
                  </a:lnTo>
                  <a:cubicBezTo>
                    <a:pt x="86043" y="104854"/>
                    <a:pt x="83963" y="106934"/>
                    <a:pt x="81393" y="106934"/>
                  </a:cubicBezTo>
                  <a:lnTo>
                    <a:pt x="5559" y="106934"/>
                  </a:lnTo>
                  <a:cubicBezTo>
                    <a:pt x="2989" y="106934"/>
                    <a:pt x="909" y="104854"/>
                    <a:pt x="909" y="102284"/>
                  </a:cubicBezTo>
                  <a:lnTo>
                    <a:pt x="909" y="5577"/>
                  </a:lnTo>
                  <a:cubicBezTo>
                    <a:pt x="909" y="3008"/>
                    <a:pt x="2989" y="927"/>
                    <a:pt x="5559" y="927"/>
                  </a:cubicBezTo>
                  <a:close/>
                  <a:moveTo>
                    <a:pt x="5559" y="1"/>
                  </a:moveTo>
                  <a:cubicBezTo>
                    <a:pt x="2482" y="18"/>
                    <a:pt x="0" y="2501"/>
                    <a:pt x="0" y="5577"/>
                  </a:cubicBezTo>
                  <a:lnTo>
                    <a:pt x="0" y="102284"/>
                  </a:lnTo>
                  <a:cubicBezTo>
                    <a:pt x="0" y="105361"/>
                    <a:pt x="2482" y="107843"/>
                    <a:pt x="5559" y="107860"/>
                  </a:cubicBezTo>
                  <a:lnTo>
                    <a:pt x="81393" y="107860"/>
                  </a:lnTo>
                  <a:cubicBezTo>
                    <a:pt x="84470" y="107843"/>
                    <a:pt x="86952" y="105361"/>
                    <a:pt x="86952" y="102284"/>
                  </a:cubicBezTo>
                  <a:lnTo>
                    <a:pt x="86952" y="5577"/>
                  </a:lnTo>
                  <a:cubicBezTo>
                    <a:pt x="86952" y="2501"/>
                    <a:pt x="84470" y="18"/>
                    <a:pt x="81393" y="1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512;p28">
              <a:extLst>
                <a:ext uri="{FF2B5EF4-FFF2-40B4-BE49-F238E27FC236}">
                  <a16:creationId xmlns:a16="http://schemas.microsoft.com/office/drawing/2014/main" id="{14FBE5C6-F369-CD14-B01C-4AFB5686B110}"/>
                </a:ext>
              </a:extLst>
            </p:cNvPr>
            <p:cNvSpPr/>
            <p:nvPr/>
          </p:nvSpPr>
          <p:spPr>
            <a:xfrm>
              <a:off x="2810050" y="1616325"/>
              <a:ext cx="1994650" cy="2478000"/>
            </a:xfrm>
            <a:custGeom>
              <a:avLst/>
              <a:gdLst/>
              <a:ahLst/>
              <a:cxnLst/>
              <a:rect l="l" t="t" r="r" b="b"/>
              <a:pathLst>
                <a:path w="79786" h="99120" extrusionOk="0">
                  <a:moveTo>
                    <a:pt x="74961" y="227"/>
                  </a:moveTo>
                  <a:cubicBezTo>
                    <a:pt x="77495" y="227"/>
                    <a:pt x="79576" y="2290"/>
                    <a:pt x="79576" y="4842"/>
                  </a:cubicBezTo>
                  <a:lnTo>
                    <a:pt x="79576" y="94277"/>
                  </a:lnTo>
                  <a:cubicBezTo>
                    <a:pt x="79576" y="96829"/>
                    <a:pt x="77495" y="98892"/>
                    <a:pt x="74961" y="98892"/>
                  </a:cubicBezTo>
                  <a:lnTo>
                    <a:pt x="4843" y="98892"/>
                  </a:lnTo>
                  <a:cubicBezTo>
                    <a:pt x="2291" y="98892"/>
                    <a:pt x="210" y="96829"/>
                    <a:pt x="210" y="94277"/>
                  </a:cubicBezTo>
                  <a:lnTo>
                    <a:pt x="210" y="4842"/>
                  </a:lnTo>
                  <a:cubicBezTo>
                    <a:pt x="210" y="2290"/>
                    <a:pt x="2291" y="227"/>
                    <a:pt x="4843" y="227"/>
                  </a:cubicBezTo>
                  <a:close/>
                  <a:moveTo>
                    <a:pt x="4843" y="0"/>
                  </a:moveTo>
                  <a:cubicBezTo>
                    <a:pt x="2168" y="18"/>
                    <a:pt x="1" y="2168"/>
                    <a:pt x="1" y="4842"/>
                  </a:cubicBezTo>
                  <a:lnTo>
                    <a:pt x="1" y="94277"/>
                  </a:lnTo>
                  <a:cubicBezTo>
                    <a:pt x="1" y="96951"/>
                    <a:pt x="2168" y="99102"/>
                    <a:pt x="4843" y="99119"/>
                  </a:cubicBezTo>
                  <a:lnTo>
                    <a:pt x="74961" y="99119"/>
                  </a:lnTo>
                  <a:cubicBezTo>
                    <a:pt x="77618" y="99102"/>
                    <a:pt x="79786" y="96951"/>
                    <a:pt x="79786" y="94277"/>
                  </a:cubicBezTo>
                  <a:lnTo>
                    <a:pt x="79786" y="4842"/>
                  </a:lnTo>
                  <a:cubicBezTo>
                    <a:pt x="79786" y="2168"/>
                    <a:pt x="77618" y="18"/>
                    <a:pt x="74961" y="0"/>
                  </a:cubicBez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513;p28">
              <a:extLst>
                <a:ext uri="{FF2B5EF4-FFF2-40B4-BE49-F238E27FC236}">
                  <a16:creationId xmlns:a16="http://schemas.microsoft.com/office/drawing/2014/main" id="{F7A15C19-7310-CEC9-346E-7AB21FDDCABD}"/>
                </a:ext>
              </a:extLst>
            </p:cNvPr>
            <p:cNvSpPr/>
            <p:nvPr/>
          </p:nvSpPr>
          <p:spPr>
            <a:xfrm>
              <a:off x="2501950" y="24064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514;p28">
              <a:extLst>
                <a:ext uri="{FF2B5EF4-FFF2-40B4-BE49-F238E27FC236}">
                  <a16:creationId xmlns:a16="http://schemas.microsoft.com/office/drawing/2014/main" id="{65B11924-D942-323D-048A-6D430BE5C4F0}"/>
                </a:ext>
              </a:extLst>
            </p:cNvPr>
            <p:cNvSpPr/>
            <p:nvPr/>
          </p:nvSpPr>
          <p:spPr>
            <a:xfrm>
              <a:off x="2501950" y="23418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515;p28">
              <a:extLst>
                <a:ext uri="{FF2B5EF4-FFF2-40B4-BE49-F238E27FC236}">
                  <a16:creationId xmlns:a16="http://schemas.microsoft.com/office/drawing/2014/main" id="{7F5F604D-E251-6A1A-AF66-F44673CF46FE}"/>
                </a:ext>
              </a:extLst>
            </p:cNvPr>
            <p:cNvSpPr/>
            <p:nvPr/>
          </p:nvSpPr>
          <p:spPr>
            <a:xfrm>
              <a:off x="2501950" y="24711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516;p28">
              <a:extLst>
                <a:ext uri="{FF2B5EF4-FFF2-40B4-BE49-F238E27FC236}">
                  <a16:creationId xmlns:a16="http://schemas.microsoft.com/office/drawing/2014/main" id="{3CFC25F8-F16E-55BC-B615-0D20356AC08D}"/>
                </a:ext>
              </a:extLst>
            </p:cNvPr>
            <p:cNvSpPr/>
            <p:nvPr/>
          </p:nvSpPr>
          <p:spPr>
            <a:xfrm>
              <a:off x="2501950" y="2535400"/>
              <a:ext cx="100100" cy="30600"/>
            </a:xfrm>
            <a:custGeom>
              <a:avLst/>
              <a:gdLst/>
              <a:ahLst/>
              <a:cxnLst/>
              <a:rect l="l" t="t" r="r" b="b"/>
              <a:pathLst>
                <a:path w="4004" h="1224" extrusionOk="0">
                  <a:moveTo>
                    <a:pt x="0" y="0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517;p28">
              <a:extLst>
                <a:ext uri="{FF2B5EF4-FFF2-40B4-BE49-F238E27FC236}">
                  <a16:creationId xmlns:a16="http://schemas.microsoft.com/office/drawing/2014/main" id="{BF63340B-8E6C-E708-705B-AC139FC92FEB}"/>
                </a:ext>
              </a:extLst>
            </p:cNvPr>
            <p:cNvSpPr/>
            <p:nvPr/>
          </p:nvSpPr>
          <p:spPr>
            <a:xfrm>
              <a:off x="2501950" y="2600075"/>
              <a:ext cx="100100" cy="30625"/>
            </a:xfrm>
            <a:custGeom>
              <a:avLst/>
              <a:gdLst/>
              <a:ahLst/>
              <a:cxnLst/>
              <a:rect l="l" t="t" r="r" b="b"/>
              <a:pathLst>
                <a:path w="4004" h="1225" extrusionOk="0">
                  <a:moveTo>
                    <a:pt x="0" y="1"/>
                  </a:moveTo>
                  <a:lnTo>
                    <a:pt x="0" y="1224"/>
                  </a:lnTo>
                  <a:lnTo>
                    <a:pt x="4004" y="1224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518;p28">
              <a:extLst>
                <a:ext uri="{FF2B5EF4-FFF2-40B4-BE49-F238E27FC236}">
                  <a16:creationId xmlns:a16="http://schemas.microsoft.com/office/drawing/2014/main" id="{CB6C721F-C17B-E56F-50A2-F88B0BEA42EB}"/>
                </a:ext>
              </a:extLst>
            </p:cNvPr>
            <p:cNvSpPr/>
            <p:nvPr/>
          </p:nvSpPr>
          <p:spPr>
            <a:xfrm>
              <a:off x="2501950" y="20830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519;p28">
              <a:extLst>
                <a:ext uri="{FF2B5EF4-FFF2-40B4-BE49-F238E27FC236}">
                  <a16:creationId xmlns:a16="http://schemas.microsoft.com/office/drawing/2014/main" id="{FA042231-A1F2-D73D-2B8D-7268F78DD121}"/>
                </a:ext>
              </a:extLst>
            </p:cNvPr>
            <p:cNvSpPr/>
            <p:nvPr/>
          </p:nvSpPr>
          <p:spPr>
            <a:xfrm>
              <a:off x="2501950" y="2018375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520;p28">
              <a:extLst>
                <a:ext uri="{FF2B5EF4-FFF2-40B4-BE49-F238E27FC236}">
                  <a16:creationId xmlns:a16="http://schemas.microsoft.com/office/drawing/2014/main" id="{B9236868-D896-17F4-44F9-7F988F0D9EB7}"/>
                </a:ext>
              </a:extLst>
            </p:cNvPr>
            <p:cNvSpPr/>
            <p:nvPr/>
          </p:nvSpPr>
          <p:spPr>
            <a:xfrm>
              <a:off x="2501950" y="21477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521;p28">
              <a:extLst>
                <a:ext uri="{FF2B5EF4-FFF2-40B4-BE49-F238E27FC236}">
                  <a16:creationId xmlns:a16="http://schemas.microsoft.com/office/drawing/2014/main" id="{5EE8713E-45DC-7A6A-9AFB-E5255BFA969E}"/>
                </a:ext>
              </a:extLst>
            </p:cNvPr>
            <p:cNvSpPr/>
            <p:nvPr/>
          </p:nvSpPr>
          <p:spPr>
            <a:xfrm>
              <a:off x="2501950" y="22124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522;p28">
              <a:extLst>
                <a:ext uri="{FF2B5EF4-FFF2-40B4-BE49-F238E27FC236}">
                  <a16:creationId xmlns:a16="http://schemas.microsoft.com/office/drawing/2014/main" id="{772992CD-9A4D-4607-D4FA-25B17B1ED580}"/>
                </a:ext>
              </a:extLst>
            </p:cNvPr>
            <p:cNvSpPr/>
            <p:nvPr/>
          </p:nvSpPr>
          <p:spPr>
            <a:xfrm>
              <a:off x="2501950" y="227710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523;p28">
              <a:extLst>
                <a:ext uri="{FF2B5EF4-FFF2-40B4-BE49-F238E27FC236}">
                  <a16:creationId xmlns:a16="http://schemas.microsoft.com/office/drawing/2014/main" id="{87792B1C-91C0-90C5-BC2A-79D1D367123A}"/>
                </a:ext>
              </a:extLst>
            </p:cNvPr>
            <p:cNvSpPr/>
            <p:nvPr/>
          </p:nvSpPr>
          <p:spPr>
            <a:xfrm>
              <a:off x="2501950" y="1759650"/>
              <a:ext cx="100100" cy="30200"/>
            </a:xfrm>
            <a:custGeom>
              <a:avLst/>
              <a:gdLst/>
              <a:ahLst/>
              <a:cxnLst/>
              <a:rect l="l" t="t" r="r" b="b"/>
              <a:pathLst>
                <a:path w="4004" h="1208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524;p28">
              <a:extLst>
                <a:ext uri="{FF2B5EF4-FFF2-40B4-BE49-F238E27FC236}">
                  <a16:creationId xmlns:a16="http://schemas.microsoft.com/office/drawing/2014/main" id="{EC479BD8-C085-B766-79BD-6EC8A6F2920B}"/>
                </a:ext>
              </a:extLst>
            </p:cNvPr>
            <p:cNvSpPr/>
            <p:nvPr/>
          </p:nvSpPr>
          <p:spPr>
            <a:xfrm>
              <a:off x="2501950" y="169497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525;p28">
              <a:extLst>
                <a:ext uri="{FF2B5EF4-FFF2-40B4-BE49-F238E27FC236}">
                  <a16:creationId xmlns:a16="http://schemas.microsoft.com/office/drawing/2014/main" id="{75F4DFEB-CA6B-226F-2590-1A5FCD34C11F}"/>
                </a:ext>
              </a:extLst>
            </p:cNvPr>
            <p:cNvSpPr/>
            <p:nvPr/>
          </p:nvSpPr>
          <p:spPr>
            <a:xfrm>
              <a:off x="2501950" y="182435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6"/>
                  </a:lnTo>
                  <a:lnTo>
                    <a:pt x="4004" y="1206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526;p28">
              <a:extLst>
                <a:ext uri="{FF2B5EF4-FFF2-40B4-BE49-F238E27FC236}">
                  <a16:creationId xmlns:a16="http://schemas.microsoft.com/office/drawing/2014/main" id="{9B9708DD-EAE2-AD62-FDAC-F861D792CFCA}"/>
                </a:ext>
              </a:extLst>
            </p:cNvPr>
            <p:cNvSpPr/>
            <p:nvPr/>
          </p:nvSpPr>
          <p:spPr>
            <a:xfrm>
              <a:off x="2501950" y="1889025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0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0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527;p28">
              <a:extLst>
                <a:ext uri="{FF2B5EF4-FFF2-40B4-BE49-F238E27FC236}">
                  <a16:creationId xmlns:a16="http://schemas.microsoft.com/office/drawing/2014/main" id="{E194183D-44AE-D3F0-142B-B869D0AC306F}"/>
                </a:ext>
              </a:extLst>
            </p:cNvPr>
            <p:cNvSpPr/>
            <p:nvPr/>
          </p:nvSpPr>
          <p:spPr>
            <a:xfrm>
              <a:off x="2501950" y="1953700"/>
              <a:ext cx="100100" cy="30175"/>
            </a:xfrm>
            <a:custGeom>
              <a:avLst/>
              <a:gdLst/>
              <a:ahLst/>
              <a:cxnLst/>
              <a:rect l="l" t="t" r="r" b="b"/>
              <a:pathLst>
                <a:path w="4004" h="1207" extrusionOk="0">
                  <a:moveTo>
                    <a:pt x="0" y="1"/>
                  </a:moveTo>
                  <a:lnTo>
                    <a:pt x="0" y="1207"/>
                  </a:lnTo>
                  <a:lnTo>
                    <a:pt x="4004" y="1207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528;p28">
              <a:extLst>
                <a:ext uri="{FF2B5EF4-FFF2-40B4-BE49-F238E27FC236}">
                  <a16:creationId xmlns:a16="http://schemas.microsoft.com/office/drawing/2014/main" id="{11D837B0-5B80-BF7F-4213-5E8AA87DB4F6}"/>
                </a:ext>
              </a:extLst>
            </p:cNvPr>
            <p:cNvSpPr/>
            <p:nvPr/>
          </p:nvSpPr>
          <p:spPr>
            <a:xfrm>
              <a:off x="2501950" y="2668250"/>
              <a:ext cx="100100" cy="1423000"/>
            </a:xfrm>
            <a:custGeom>
              <a:avLst/>
              <a:gdLst/>
              <a:ahLst/>
              <a:cxnLst/>
              <a:rect l="l" t="t" r="r" b="b"/>
              <a:pathLst>
                <a:path w="4004" h="56920" extrusionOk="0">
                  <a:moveTo>
                    <a:pt x="0" y="1"/>
                  </a:moveTo>
                  <a:lnTo>
                    <a:pt x="0" y="56920"/>
                  </a:lnTo>
                  <a:lnTo>
                    <a:pt x="4004" y="56920"/>
                  </a:lnTo>
                  <a:lnTo>
                    <a:pt x="4004" y="1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14914672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07 - 2010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354</TotalTime>
  <Words>167</Words>
  <Application>Microsoft Office PowerPoint</Application>
  <PresentationFormat>Widescreen</PresentationFormat>
  <Paragraphs>59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Dancing Script SemiBold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 Van</dc:creator>
  <cp:lastModifiedBy>Dat Van</cp:lastModifiedBy>
  <cp:revision>19</cp:revision>
  <dcterms:created xsi:type="dcterms:W3CDTF">2024-10-10T17:52:16Z</dcterms:created>
  <dcterms:modified xsi:type="dcterms:W3CDTF">2024-12-29T06:41:19Z</dcterms:modified>
</cp:coreProperties>
</file>