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268" r:id="rId13"/>
    <p:sldId id="31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3" r:id="rId8"/>
    <p:sldLayoutId id="2147483674" r:id="rId9"/>
    <p:sldLayoutId id="2147483675" r:id="rId10"/>
    <p:sldLayoutId id="2147483676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7 -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47"/>
          <p:cNvGrpSpPr/>
          <p:nvPr/>
        </p:nvGrpSpPr>
        <p:grpSpPr>
          <a:xfrm>
            <a:off x="2690534" y="3255140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690534" y="1261642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669663" y="18649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24650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76771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669663" y="1277703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690534" y="332999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690534" y="394906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 and making the pages responsive.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73324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63ABB-5AF2-EBB7-EAA0-A566D4B1410B}"/>
              </a:ext>
            </a:extLst>
          </p:cNvPr>
          <p:cNvCxnSpPr/>
          <p:nvPr/>
        </p:nvCxnSpPr>
        <p:spPr>
          <a:xfrm>
            <a:off x="538716" y="3430772"/>
            <a:ext cx="0" cy="63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ED097-9FFF-FBC4-8A37-F9A0F9FAADB0}"/>
              </a:ext>
            </a:extLst>
          </p:cNvPr>
          <p:cNvCxnSpPr>
            <a:cxnSpLocks/>
          </p:cNvCxnSpPr>
          <p:nvPr/>
        </p:nvCxnSpPr>
        <p:spPr>
          <a:xfrm>
            <a:off x="538716" y="4075814"/>
            <a:ext cx="3175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F1456-162B-BDEA-D299-817BD40A8ECC}"/>
              </a:ext>
            </a:extLst>
          </p:cNvPr>
          <p:cNvCxnSpPr/>
          <p:nvPr/>
        </p:nvCxnSpPr>
        <p:spPr>
          <a:xfrm flipV="1">
            <a:off x="3707219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ECDE9-117A-6FC7-C4A1-222B05BEF56C}"/>
              </a:ext>
            </a:extLst>
          </p:cNvPr>
          <p:cNvCxnSpPr/>
          <p:nvPr/>
        </p:nvCxnSpPr>
        <p:spPr>
          <a:xfrm>
            <a:off x="3714307" y="4075814"/>
            <a:ext cx="311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7381-EC8D-4670-1442-CF3FB99A1F57}"/>
              </a:ext>
            </a:extLst>
          </p:cNvPr>
          <p:cNvCxnSpPr/>
          <p:nvPr/>
        </p:nvCxnSpPr>
        <p:spPr>
          <a:xfrm flipV="1">
            <a:off x="6854456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E68AA-F46B-B9A5-6D40-0D08A7A5BE5A}"/>
              </a:ext>
            </a:extLst>
          </p:cNvPr>
          <p:cNvCxnSpPr/>
          <p:nvPr/>
        </p:nvCxnSpPr>
        <p:spPr>
          <a:xfrm flipV="1">
            <a:off x="2211572" y="1438940"/>
            <a:ext cx="0" cy="45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7FF44-4AA3-0A9B-38F7-CF4322553C0E}"/>
              </a:ext>
            </a:extLst>
          </p:cNvPr>
          <p:cNvCxnSpPr/>
          <p:nvPr/>
        </p:nvCxnSpPr>
        <p:spPr>
          <a:xfrm>
            <a:off x="2204484" y="1417674"/>
            <a:ext cx="15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DE2EC-6862-265B-D722-726BA73C63DA}"/>
              </a:ext>
            </a:extLst>
          </p:cNvPr>
          <p:cNvCxnSpPr/>
          <p:nvPr/>
        </p:nvCxnSpPr>
        <p:spPr>
          <a:xfrm>
            <a:off x="3714307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87068-FEE7-9634-6F62-472C331F89E0}"/>
              </a:ext>
            </a:extLst>
          </p:cNvPr>
          <p:cNvCxnSpPr/>
          <p:nvPr/>
        </p:nvCxnSpPr>
        <p:spPr>
          <a:xfrm>
            <a:off x="3714307" y="1417674"/>
            <a:ext cx="148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DD11-12D0-7BFA-4D4F-689B1823DC54}"/>
              </a:ext>
            </a:extLst>
          </p:cNvPr>
          <p:cNvCxnSpPr/>
          <p:nvPr/>
        </p:nvCxnSpPr>
        <p:spPr>
          <a:xfrm>
            <a:off x="5209953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3E200-4DD8-283A-3E07-0008B005D04E}"/>
              </a:ext>
            </a:extLst>
          </p:cNvPr>
          <p:cNvCxnSpPr/>
          <p:nvPr/>
        </p:nvCxnSpPr>
        <p:spPr>
          <a:xfrm>
            <a:off x="8357191" y="3430772"/>
            <a:ext cx="0" cy="101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69D0-F983-DA24-C3D4-146853E0B66F}"/>
              </a:ext>
            </a:extLst>
          </p:cNvPr>
          <p:cNvCxnSpPr/>
          <p:nvPr/>
        </p:nvCxnSpPr>
        <p:spPr>
          <a:xfrm flipH="1">
            <a:off x="3912781" y="4451498"/>
            <a:ext cx="4451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26A69A-8664-DC22-E051-90CEB5157C36}"/>
              </a:ext>
            </a:extLst>
          </p:cNvPr>
          <p:cNvCxnSpPr/>
          <p:nvPr/>
        </p:nvCxnSpPr>
        <p:spPr>
          <a:xfrm flipV="1">
            <a:off x="3934047" y="3430772"/>
            <a:ext cx="0" cy="10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B3E7F-69AE-4959-AB38-9348EB21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" y="2292940"/>
            <a:ext cx="3923449" cy="26531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5571C8-9EA1-4DA4-91D3-702EDDF16AD9}"/>
              </a:ext>
            </a:extLst>
          </p:cNvPr>
          <p:cNvSpPr txBox="1"/>
          <p:nvPr/>
        </p:nvSpPr>
        <p:spPr>
          <a:xfrm flipH="1">
            <a:off x="527857" y="1346662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Index.js contains all the components and it renders them when the particular endpoint is accessed.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5D9D1F-1BE9-4D88-AA8C-CC6BBB00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35" y="2292940"/>
            <a:ext cx="3321380" cy="2773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6BD0A5-A1C7-4FAB-A1BF-A5B7211DCA89}"/>
              </a:ext>
            </a:extLst>
          </p:cNvPr>
          <p:cNvSpPr txBox="1"/>
          <p:nvPr/>
        </p:nvSpPr>
        <p:spPr>
          <a:xfrm>
            <a:off x="5124795" y="1454383"/>
            <a:ext cx="4019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The respective components perform specific functions and communicate with the backend APIs for validation, fetching and sending data.</a:t>
            </a: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414</Words>
  <Application>Microsoft Office PowerPoint</Application>
  <PresentationFormat>On-screen Show (16:9)</PresentationFormat>
  <Paragraphs>110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Demo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Administrator</cp:lastModifiedBy>
  <cp:revision>11</cp:revision>
  <dcterms:modified xsi:type="dcterms:W3CDTF">2023-08-30T06:02:22Z</dcterms:modified>
</cp:coreProperties>
</file>