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70" r:id="rId4"/>
    <p:sldId id="307" r:id="rId5"/>
    <p:sldId id="310" r:id="rId6"/>
    <p:sldId id="308" r:id="rId7"/>
    <p:sldId id="312" r:id="rId8"/>
    <p:sldId id="311" r:id="rId9"/>
    <p:sldId id="283" r:id="rId10"/>
    <p:sldId id="304" r:id="rId11"/>
    <p:sldId id="306" r:id="rId12"/>
    <p:sldId id="266" r:id="rId13"/>
    <p:sldId id="268" r:id="rId14"/>
    <p:sldId id="279" r:id="rId15"/>
    <p:sldId id="284" r:id="rId16"/>
    <p:sldId id="26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CB568-188F-4B0D-AD98-7ABF3DF23D55}">
  <a:tblStyle styleId="{59ECB568-188F-4B0D-AD98-7ABF3DF23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AA7-F31E-45AD-B635-E94F374D165A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23D0E3D-CCA1-4A15-8B0F-21917741D11B}">
      <dgm:prSet phldrT="[Text]"/>
      <dgm:spPr/>
      <dgm:t>
        <a:bodyPr/>
        <a:lstStyle/>
        <a:p>
          <a:r>
            <a:rPr lang="en-US" dirty="0"/>
            <a:t>Employee Card Details</a:t>
          </a:r>
          <a:endParaRPr lang="en-IN" dirty="0"/>
        </a:p>
      </dgm:t>
    </dgm:pt>
    <dgm:pt modelId="{BD0566FA-1AF6-4EA7-837C-9A9FA376283C}" type="parTrans" cxnId="{1379AB16-52BB-4F4E-9658-DB88D201DC84}">
      <dgm:prSet/>
      <dgm:spPr/>
      <dgm:t>
        <a:bodyPr/>
        <a:lstStyle/>
        <a:p>
          <a:endParaRPr lang="en-IN"/>
        </a:p>
      </dgm:t>
    </dgm:pt>
    <dgm:pt modelId="{5D3CD694-D251-43F5-AB6B-416B23EDEF65}" type="sibTrans" cxnId="{1379AB16-52BB-4F4E-9658-DB88D201DC84}">
      <dgm:prSet/>
      <dgm:spPr/>
      <dgm:t>
        <a:bodyPr/>
        <a:lstStyle/>
        <a:p>
          <a:endParaRPr lang="en-IN"/>
        </a:p>
      </dgm:t>
    </dgm:pt>
    <dgm:pt modelId="{3EA88EF4-C8B1-4906-97EE-DB96E46C9462}">
      <dgm:prSet phldrT="[Text]"/>
      <dgm:spPr/>
      <dgm:t>
        <a:bodyPr/>
        <a:lstStyle/>
        <a:p>
          <a:r>
            <a:rPr lang="en-US" dirty="0" err="1"/>
            <a:t>Loan_id</a:t>
          </a:r>
          <a:endParaRPr lang="en-IN" dirty="0"/>
        </a:p>
      </dgm:t>
    </dgm:pt>
    <dgm:pt modelId="{6FE9E83B-3405-4365-BA8F-3CB9BB96A81E}" type="parTrans" cxnId="{8369D465-450B-4865-BA71-9D54B5D0B5BB}">
      <dgm:prSet/>
      <dgm:spPr/>
      <dgm:t>
        <a:bodyPr/>
        <a:lstStyle/>
        <a:p>
          <a:endParaRPr lang="en-IN"/>
        </a:p>
      </dgm:t>
    </dgm:pt>
    <dgm:pt modelId="{5DC5C925-585E-463D-B253-625788CE1F71}" type="sibTrans" cxnId="{8369D465-450B-4865-BA71-9D54B5D0B5BB}">
      <dgm:prSet/>
      <dgm:spPr/>
      <dgm:t>
        <a:bodyPr/>
        <a:lstStyle/>
        <a:p>
          <a:endParaRPr lang="en-IN"/>
        </a:p>
      </dgm:t>
    </dgm:pt>
    <dgm:pt modelId="{277FFF49-19FD-4965-99F8-5D7B9AC40938}">
      <dgm:prSet phldrT="[Text]"/>
      <dgm:spPr/>
      <dgm:t>
        <a:bodyPr/>
        <a:lstStyle/>
        <a:p>
          <a:r>
            <a:rPr lang="en-US" dirty="0" err="1"/>
            <a:t>Card_issue_date</a:t>
          </a:r>
          <a:endParaRPr lang="en-IN" dirty="0"/>
        </a:p>
      </dgm:t>
    </dgm:pt>
    <dgm:pt modelId="{492E9AF8-4FF6-463F-9AE3-5C5181666B39}" type="parTrans" cxnId="{E04AE24D-81F6-4738-BFF9-4CFE0F1DB030}">
      <dgm:prSet/>
      <dgm:spPr/>
      <dgm:t>
        <a:bodyPr/>
        <a:lstStyle/>
        <a:p>
          <a:endParaRPr lang="en-IN"/>
        </a:p>
      </dgm:t>
    </dgm:pt>
    <dgm:pt modelId="{C3A8A727-A48C-4A71-BA04-DBAE8A578D11}" type="sibTrans" cxnId="{E04AE24D-81F6-4738-BFF9-4CFE0F1DB030}">
      <dgm:prSet/>
      <dgm:spPr/>
      <dgm:t>
        <a:bodyPr/>
        <a:lstStyle/>
        <a:p>
          <a:endParaRPr lang="en-IN"/>
        </a:p>
      </dgm:t>
    </dgm:pt>
    <dgm:pt modelId="{32AAADC6-F951-4E08-9E49-EB0CA5800EB6}">
      <dgm:prSet phldrT="[Text]"/>
      <dgm:spPr/>
      <dgm:t>
        <a:bodyPr/>
        <a:lstStyle/>
        <a:p>
          <a:r>
            <a:rPr lang="en-US" dirty="0"/>
            <a:t>Employee Issue Details</a:t>
          </a:r>
          <a:endParaRPr lang="en-IN" dirty="0"/>
        </a:p>
      </dgm:t>
    </dgm:pt>
    <dgm:pt modelId="{A69B049F-2A5F-4736-96FF-E986FB9A0197}" type="parTrans" cxnId="{D06806BD-A44F-4CE6-A28F-57091C9AE6A4}">
      <dgm:prSet/>
      <dgm:spPr/>
      <dgm:t>
        <a:bodyPr/>
        <a:lstStyle/>
        <a:p>
          <a:endParaRPr lang="en-IN"/>
        </a:p>
      </dgm:t>
    </dgm:pt>
    <dgm:pt modelId="{CCC1E1AE-53E2-4F6C-9BF4-F23F12E12E61}" type="sibTrans" cxnId="{D06806BD-A44F-4CE6-A28F-57091C9AE6A4}">
      <dgm:prSet/>
      <dgm:spPr/>
      <dgm:t>
        <a:bodyPr/>
        <a:lstStyle/>
        <a:p>
          <a:endParaRPr lang="en-IN"/>
        </a:p>
      </dgm:t>
    </dgm:pt>
    <dgm:pt modelId="{09270713-7A03-43F2-83EA-9E3F8C0780D1}">
      <dgm:prSet phldrT="[Text]"/>
      <dgm:spPr/>
      <dgm:t>
        <a:bodyPr/>
        <a:lstStyle/>
        <a:p>
          <a:r>
            <a:rPr lang="en-US" dirty="0" err="1"/>
            <a:t>Issue_id</a:t>
          </a:r>
          <a:endParaRPr lang="en-IN" dirty="0"/>
        </a:p>
      </dgm:t>
    </dgm:pt>
    <dgm:pt modelId="{0B2645B5-A10E-4610-A7C8-F3334CD55172}" type="parTrans" cxnId="{FF29E317-3E79-47D1-AC1B-08648483EB2E}">
      <dgm:prSet/>
      <dgm:spPr/>
      <dgm:t>
        <a:bodyPr/>
        <a:lstStyle/>
        <a:p>
          <a:endParaRPr lang="en-IN"/>
        </a:p>
      </dgm:t>
    </dgm:pt>
    <dgm:pt modelId="{69888A71-1359-45EA-8635-2D32D66978AB}" type="sibTrans" cxnId="{FF29E317-3E79-47D1-AC1B-08648483EB2E}">
      <dgm:prSet/>
      <dgm:spPr/>
      <dgm:t>
        <a:bodyPr/>
        <a:lstStyle/>
        <a:p>
          <a:endParaRPr lang="en-IN"/>
        </a:p>
      </dgm:t>
    </dgm:pt>
    <dgm:pt modelId="{F49A9FB4-35B4-4246-9B78-49D3874C04FF}">
      <dgm:prSet phldrT="[Text]"/>
      <dgm:spPr/>
      <dgm:t>
        <a:bodyPr/>
        <a:lstStyle/>
        <a:p>
          <a:r>
            <a:rPr lang="en-US" dirty="0"/>
            <a:t>Employee Master</a:t>
          </a:r>
          <a:endParaRPr lang="en-IN" dirty="0"/>
        </a:p>
      </dgm:t>
    </dgm:pt>
    <dgm:pt modelId="{CD55B851-1D09-4A19-B5ED-A21099320B4C}" type="parTrans" cxnId="{24735F8B-DFA8-4379-8C1D-4543D879F330}">
      <dgm:prSet/>
      <dgm:spPr/>
      <dgm:t>
        <a:bodyPr/>
        <a:lstStyle/>
        <a:p>
          <a:endParaRPr lang="en-IN"/>
        </a:p>
      </dgm:t>
    </dgm:pt>
    <dgm:pt modelId="{4EF566BF-93F1-45B1-A69D-AA39FDB94B98}" type="sibTrans" cxnId="{24735F8B-DFA8-4379-8C1D-4543D879F330}">
      <dgm:prSet/>
      <dgm:spPr/>
      <dgm:t>
        <a:bodyPr/>
        <a:lstStyle/>
        <a:p>
          <a:endParaRPr lang="en-IN"/>
        </a:p>
      </dgm:t>
    </dgm:pt>
    <dgm:pt modelId="{42882BEC-EFE1-4118-ACBD-ACA3DF7D96DE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8A347254-18F2-40C3-9767-E23C6218C205}" type="parTrans" cxnId="{DBC77DCB-A2D7-4F37-B26F-934401B071A0}">
      <dgm:prSet/>
      <dgm:spPr/>
      <dgm:t>
        <a:bodyPr/>
        <a:lstStyle/>
        <a:p>
          <a:endParaRPr lang="en-IN"/>
        </a:p>
      </dgm:t>
    </dgm:pt>
    <dgm:pt modelId="{8EF420EE-2BCA-4A89-ACB4-C609664F02D5}" type="sibTrans" cxnId="{DBC77DCB-A2D7-4F37-B26F-934401B071A0}">
      <dgm:prSet/>
      <dgm:spPr/>
      <dgm:t>
        <a:bodyPr/>
        <a:lstStyle/>
        <a:p>
          <a:endParaRPr lang="en-IN"/>
        </a:p>
      </dgm:t>
    </dgm:pt>
    <dgm:pt modelId="{CC9EDF7E-34BF-46EB-9742-71983E5015B5}">
      <dgm:prSet phldrT="[Text]"/>
      <dgm:spPr/>
      <dgm:t>
        <a:bodyPr/>
        <a:lstStyle/>
        <a:p>
          <a:r>
            <a:rPr lang="en-US" dirty="0" err="1"/>
            <a:t>Date_of_birth</a:t>
          </a:r>
          <a:endParaRPr lang="en-IN" dirty="0"/>
        </a:p>
      </dgm:t>
    </dgm:pt>
    <dgm:pt modelId="{04B0EDF8-B4E0-4C24-B340-DC4581D3D14E}" type="parTrans" cxnId="{C8577861-010D-4B55-85E0-331A7537546E}">
      <dgm:prSet/>
      <dgm:spPr/>
      <dgm:t>
        <a:bodyPr/>
        <a:lstStyle/>
        <a:p>
          <a:endParaRPr lang="en-IN"/>
        </a:p>
      </dgm:t>
    </dgm:pt>
    <dgm:pt modelId="{47D8B1EA-212E-43FF-B493-C2C5D1D4CFCF}" type="sibTrans" cxnId="{C8577861-010D-4B55-85E0-331A7537546E}">
      <dgm:prSet/>
      <dgm:spPr/>
      <dgm:t>
        <a:bodyPr/>
        <a:lstStyle/>
        <a:p>
          <a:endParaRPr lang="en-IN"/>
        </a:p>
      </dgm:t>
    </dgm:pt>
    <dgm:pt modelId="{6335A3F7-2BD3-4045-819D-778513AED70C}">
      <dgm:prSet/>
      <dgm:spPr/>
      <dgm:t>
        <a:bodyPr/>
        <a:lstStyle/>
        <a:p>
          <a:r>
            <a:rPr lang="en-US" dirty="0"/>
            <a:t>Item Master</a:t>
          </a:r>
          <a:endParaRPr lang="en-IN" dirty="0"/>
        </a:p>
      </dgm:t>
    </dgm:pt>
    <dgm:pt modelId="{35DDCF8E-8AE4-4426-A1F0-3B04EE0E4DC7}" type="parTrans" cxnId="{D4AD723A-2472-4B98-86E1-3EB08E2F71D1}">
      <dgm:prSet/>
      <dgm:spPr/>
      <dgm:t>
        <a:bodyPr/>
        <a:lstStyle/>
        <a:p>
          <a:endParaRPr lang="en-IN"/>
        </a:p>
      </dgm:t>
    </dgm:pt>
    <dgm:pt modelId="{196DFB7F-2C20-4313-9CC1-966283C74A1B}" type="sibTrans" cxnId="{D4AD723A-2472-4B98-86E1-3EB08E2F71D1}">
      <dgm:prSet/>
      <dgm:spPr/>
      <dgm:t>
        <a:bodyPr/>
        <a:lstStyle/>
        <a:p>
          <a:endParaRPr lang="en-IN"/>
        </a:p>
      </dgm:t>
    </dgm:pt>
    <dgm:pt modelId="{80F8D47A-DAC0-40E9-9A6A-0B5D357F59FE}">
      <dgm:prSet/>
      <dgm:spPr/>
      <dgm:t>
        <a:bodyPr/>
        <a:lstStyle/>
        <a:p>
          <a:r>
            <a:rPr lang="en-US" dirty="0"/>
            <a:t>Loan Card Details</a:t>
          </a:r>
          <a:endParaRPr lang="en-IN" dirty="0"/>
        </a:p>
      </dgm:t>
    </dgm:pt>
    <dgm:pt modelId="{E225ADD3-B42B-4F6F-B46C-3B7FF81610ED}" type="parTrans" cxnId="{A23D2027-0B20-452B-9F13-6ADD47F1BAAE}">
      <dgm:prSet/>
      <dgm:spPr/>
      <dgm:t>
        <a:bodyPr/>
        <a:lstStyle/>
        <a:p>
          <a:endParaRPr lang="en-IN"/>
        </a:p>
      </dgm:t>
    </dgm:pt>
    <dgm:pt modelId="{01F111FD-78BF-4AE3-B8D5-600A02C1A041}" type="sibTrans" cxnId="{A23D2027-0B20-452B-9F13-6ADD47F1BAAE}">
      <dgm:prSet/>
      <dgm:spPr/>
      <dgm:t>
        <a:bodyPr/>
        <a:lstStyle/>
        <a:p>
          <a:endParaRPr lang="en-IN"/>
        </a:p>
      </dgm:t>
    </dgm:pt>
    <dgm:pt modelId="{CE74F44B-A50E-4915-AA56-E61DECE823FD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9730B64-8F89-4089-97AB-C2723A8A6AAF}" type="parTrans" cxnId="{E224BF35-515F-495A-9DC1-CEF938AC5669}">
      <dgm:prSet/>
      <dgm:spPr/>
      <dgm:t>
        <a:bodyPr/>
        <a:lstStyle/>
        <a:p>
          <a:endParaRPr lang="en-IN"/>
        </a:p>
      </dgm:t>
    </dgm:pt>
    <dgm:pt modelId="{8FF7FDB1-1DAD-44AE-BE22-BE8984842A70}" type="sibTrans" cxnId="{E224BF35-515F-495A-9DC1-CEF938AC5669}">
      <dgm:prSet/>
      <dgm:spPr/>
      <dgm:t>
        <a:bodyPr/>
        <a:lstStyle/>
        <a:p>
          <a:endParaRPr lang="en-IN"/>
        </a:p>
      </dgm:t>
    </dgm:pt>
    <dgm:pt modelId="{C3DB9F20-1D3E-43A5-AFCF-53F344A89F10}">
      <dgm:prSet phldrT="[Text]"/>
      <dgm:spPr/>
      <dgm:t>
        <a:bodyPr/>
        <a:lstStyle/>
        <a:p>
          <a:r>
            <a:rPr lang="en-US" dirty="0" err="1"/>
            <a:t>Issue_date</a:t>
          </a:r>
          <a:endParaRPr lang="en-IN" dirty="0"/>
        </a:p>
      </dgm:t>
    </dgm:pt>
    <dgm:pt modelId="{8CF9374B-3402-4E71-B927-151A0169BE83}" type="parTrans" cxnId="{069F209F-2391-490D-9E2B-653B6ECD426A}">
      <dgm:prSet/>
      <dgm:spPr/>
      <dgm:t>
        <a:bodyPr/>
        <a:lstStyle/>
        <a:p>
          <a:endParaRPr lang="en-IN"/>
        </a:p>
      </dgm:t>
    </dgm:pt>
    <dgm:pt modelId="{CB95620F-DD5F-4900-AEDC-96A20372E257}" type="sibTrans" cxnId="{069F209F-2391-490D-9E2B-653B6ECD426A}">
      <dgm:prSet/>
      <dgm:spPr/>
      <dgm:t>
        <a:bodyPr/>
        <a:lstStyle/>
        <a:p>
          <a:endParaRPr lang="en-IN"/>
        </a:p>
      </dgm:t>
    </dgm:pt>
    <dgm:pt modelId="{EB3CBAAD-245F-4912-A34D-65E7EA0048F5}">
      <dgm:prSet phldrT="[Text]"/>
      <dgm:spPr/>
      <dgm:t>
        <a:bodyPr/>
        <a:lstStyle/>
        <a:p>
          <a:r>
            <a:rPr lang="en-US" dirty="0" err="1"/>
            <a:t>Return_date</a:t>
          </a:r>
          <a:endParaRPr lang="en-IN" dirty="0"/>
        </a:p>
      </dgm:t>
    </dgm:pt>
    <dgm:pt modelId="{ED154D01-9EED-4765-9E0F-FE5FA437823C}" type="parTrans" cxnId="{54963424-1DD2-4304-AE69-BF9B0E9FF06D}">
      <dgm:prSet/>
      <dgm:spPr/>
      <dgm:t>
        <a:bodyPr/>
        <a:lstStyle/>
        <a:p>
          <a:endParaRPr lang="en-IN"/>
        </a:p>
      </dgm:t>
    </dgm:pt>
    <dgm:pt modelId="{0062CDFF-8593-4C0B-8703-7F7490B0B6E0}" type="sibTrans" cxnId="{54963424-1DD2-4304-AE69-BF9B0E9FF06D}">
      <dgm:prSet/>
      <dgm:spPr/>
      <dgm:t>
        <a:bodyPr/>
        <a:lstStyle/>
        <a:p>
          <a:endParaRPr lang="en-IN"/>
        </a:p>
      </dgm:t>
    </dgm:pt>
    <dgm:pt modelId="{7F946E03-A401-410C-8B0E-CF2FAEA05E62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C38B45C-B2B8-4845-9AB5-42237805B16B}" type="parTrans" cxnId="{4E395E05-D395-450E-A5B9-7131143DC390}">
      <dgm:prSet/>
      <dgm:spPr/>
      <dgm:t>
        <a:bodyPr/>
        <a:lstStyle/>
        <a:p>
          <a:endParaRPr lang="en-IN"/>
        </a:p>
      </dgm:t>
    </dgm:pt>
    <dgm:pt modelId="{2689133C-C8BE-43BB-9867-E102CFFA996F}" type="sibTrans" cxnId="{4E395E05-D395-450E-A5B9-7131143DC390}">
      <dgm:prSet/>
      <dgm:spPr/>
      <dgm:t>
        <a:bodyPr/>
        <a:lstStyle/>
        <a:p>
          <a:endParaRPr lang="en-IN"/>
        </a:p>
      </dgm:t>
    </dgm:pt>
    <dgm:pt modelId="{19AD5D34-EFD2-4ABB-994F-7D4120BFA885}">
      <dgm:prSet phldrT="[Text]"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EA20553D-2679-49D4-8A80-C4384A257203}" type="parTrans" cxnId="{8DFEF866-37BA-41CB-BD5F-F36FF0723A11}">
      <dgm:prSet/>
      <dgm:spPr/>
      <dgm:t>
        <a:bodyPr/>
        <a:lstStyle/>
        <a:p>
          <a:endParaRPr lang="en-IN"/>
        </a:p>
      </dgm:t>
    </dgm:pt>
    <dgm:pt modelId="{168058C3-A78D-48DD-BF54-0DBADF5B95B4}" type="sibTrans" cxnId="{8DFEF866-37BA-41CB-BD5F-F36FF0723A11}">
      <dgm:prSet/>
      <dgm:spPr/>
      <dgm:t>
        <a:bodyPr/>
        <a:lstStyle/>
        <a:p>
          <a:endParaRPr lang="en-IN"/>
        </a:p>
      </dgm:t>
    </dgm:pt>
    <dgm:pt modelId="{5A76CDFA-3480-43DE-98AD-3045338C45DC}">
      <dgm:prSet phldrT="[Text]"/>
      <dgm:spPr/>
      <dgm:t>
        <a:bodyPr/>
        <a:lstStyle/>
        <a:p>
          <a:r>
            <a:rPr lang="en-US" dirty="0" err="1"/>
            <a:t>Date_of_joining</a:t>
          </a:r>
          <a:endParaRPr lang="en-IN" dirty="0"/>
        </a:p>
      </dgm:t>
    </dgm:pt>
    <dgm:pt modelId="{553FA515-DCDC-4CD2-8AB5-D73A9E1D5639}" type="parTrans" cxnId="{22322B67-C870-4076-AD14-36B47D2DA9F0}">
      <dgm:prSet/>
      <dgm:spPr/>
      <dgm:t>
        <a:bodyPr/>
        <a:lstStyle/>
        <a:p>
          <a:endParaRPr lang="en-IN"/>
        </a:p>
      </dgm:t>
    </dgm:pt>
    <dgm:pt modelId="{EC753D05-2160-462A-830F-725A1D03F53E}" type="sibTrans" cxnId="{22322B67-C870-4076-AD14-36B47D2DA9F0}">
      <dgm:prSet/>
      <dgm:spPr/>
      <dgm:t>
        <a:bodyPr/>
        <a:lstStyle/>
        <a:p>
          <a:endParaRPr lang="en-IN"/>
        </a:p>
      </dgm:t>
    </dgm:pt>
    <dgm:pt modelId="{3A91593E-92DA-461E-9B3B-F1F052E50B82}">
      <dgm:prSet phldrT="[Text]"/>
      <dgm:spPr/>
      <dgm:t>
        <a:bodyPr/>
        <a:lstStyle/>
        <a:p>
          <a:r>
            <a:rPr lang="en-US" dirty="0"/>
            <a:t>Department</a:t>
          </a:r>
          <a:endParaRPr lang="en-IN" dirty="0"/>
        </a:p>
      </dgm:t>
    </dgm:pt>
    <dgm:pt modelId="{97A41CFD-342B-43C1-B02F-1E0B649326A9}" type="parTrans" cxnId="{6D1FB73F-7A9C-436D-8F94-EBA1FF8487D0}">
      <dgm:prSet/>
      <dgm:spPr/>
      <dgm:t>
        <a:bodyPr/>
        <a:lstStyle/>
        <a:p>
          <a:endParaRPr lang="en-IN"/>
        </a:p>
      </dgm:t>
    </dgm:pt>
    <dgm:pt modelId="{18BB9ED5-10E7-4499-A9FC-B4A9AB6AF49A}" type="sibTrans" cxnId="{6D1FB73F-7A9C-436D-8F94-EBA1FF8487D0}">
      <dgm:prSet/>
      <dgm:spPr/>
      <dgm:t>
        <a:bodyPr/>
        <a:lstStyle/>
        <a:p>
          <a:endParaRPr lang="en-IN"/>
        </a:p>
      </dgm:t>
    </dgm:pt>
    <dgm:pt modelId="{ECF058E6-08DB-46BB-84E2-B27F9EB9ED17}">
      <dgm:prSet phldrT="[Text]"/>
      <dgm:spPr/>
      <dgm:t>
        <a:bodyPr/>
        <a:lstStyle/>
        <a:p>
          <a:r>
            <a:rPr lang="en-US" dirty="0"/>
            <a:t>Designation</a:t>
          </a:r>
          <a:endParaRPr lang="en-IN" dirty="0"/>
        </a:p>
      </dgm:t>
    </dgm:pt>
    <dgm:pt modelId="{4D015CCC-EAD0-4E8F-8485-F738EB2B6E0B}" type="parTrans" cxnId="{B35AA415-C33E-4962-AAAB-95C5F88776D1}">
      <dgm:prSet/>
      <dgm:spPr/>
      <dgm:t>
        <a:bodyPr/>
        <a:lstStyle/>
        <a:p>
          <a:endParaRPr lang="en-IN"/>
        </a:p>
      </dgm:t>
    </dgm:pt>
    <dgm:pt modelId="{5247232E-4330-4E61-A5D1-36281DBB3410}" type="sibTrans" cxnId="{B35AA415-C33E-4962-AAAB-95C5F88776D1}">
      <dgm:prSet/>
      <dgm:spPr/>
      <dgm:t>
        <a:bodyPr/>
        <a:lstStyle/>
        <a:p>
          <a:endParaRPr lang="en-IN"/>
        </a:p>
      </dgm:t>
    </dgm:pt>
    <dgm:pt modelId="{B009C256-481A-4B04-948A-0D6A644BC852}">
      <dgm:prSet phldrT="[Text]"/>
      <dgm:spPr/>
      <dgm:t>
        <a:bodyPr/>
        <a:lstStyle/>
        <a:p>
          <a:r>
            <a:rPr lang="en-US" dirty="0" err="1"/>
            <a:t>Employee_name</a:t>
          </a:r>
          <a:endParaRPr lang="en-IN" dirty="0"/>
        </a:p>
      </dgm:t>
    </dgm:pt>
    <dgm:pt modelId="{7F8B8BCB-202D-4D60-BDBF-7789A5129DCE}" type="parTrans" cxnId="{9AF007DE-D0FC-470F-A6C9-A953820D88AC}">
      <dgm:prSet/>
      <dgm:spPr/>
      <dgm:t>
        <a:bodyPr/>
        <a:lstStyle/>
        <a:p>
          <a:endParaRPr lang="en-IN"/>
        </a:p>
      </dgm:t>
    </dgm:pt>
    <dgm:pt modelId="{C5BD9513-5AEB-4CB1-8118-FBA4EF6C7338}" type="sibTrans" cxnId="{9AF007DE-D0FC-470F-A6C9-A953820D88AC}">
      <dgm:prSet/>
      <dgm:spPr/>
      <dgm:t>
        <a:bodyPr/>
        <a:lstStyle/>
        <a:p>
          <a:endParaRPr lang="en-IN"/>
        </a:p>
      </dgm:t>
    </dgm:pt>
    <dgm:pt modelId="{740783BF-85D9-4831-BF16-E69B9608FE5F}">
      <dgm:prSet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BDF1FE66-22F1-4B2A-BBD8-8B01DAD8DA97}" type="parTrans" cxnId="{9C0E4A39-500B-4A7E-B5B9-65BE49C7A7B7}">
      <dgm:prSet/>
      <dgm:spPr/>
      <dgm:t>
        <a:bodyPr/>
        <a:lstStyle/>
        <a:p>
          <a:endParaRPr lang="en-IN"/>
        </a:p>
      </dgm:t>
    </dgm:pt>
    <dgm:pt modelId="{7C8BEE4C-68C0-444C-B088-25CC412748D5}" type="sibTrans" cxnId="{9C0E4A39-500B-4A7E-B5B9-65BE49C7A7B7}">
      <dgm:prSet/>
      <dgm:spPr/>
      <dgm:t>
        <a:bodyPr/>
        <a:lstStyle/>
        <a:p>
          <a:endParaRPr lang="en-IN"/>
        </a:p>
      </dgm:t>
    </dgm:pt>
    <dgm:pt modelId="{DCCAA409-A500-4ACC-8378-2E6470812F81}">
      <dgm:prSet/>
      <dgm:spPr/>
      <dgm:t>
        <a:bodyPr/>
        <a:lstStyle/>
        <a:p>
          <a:r>
            <a:rPr lang="en-US" dirty="0" err="1"/>
            <a:t>Issue_status</a:t>
          </a:r>
          <a:endParaRPr lang="en-IN" dirty="0"/>
        </a:p>
      </dgm:t>
    </dgm:pt>
    <dgm:pt modelId="{F440F230-8FF1-4DEA-8CEE-D325A56D8A4A}" type="parTrans" cxnId="{688B3865-4D18-42E7-969A-B02F81417EC4}">
      <dgm:prSet/>
      <dgm:spPr/>
      <dgm:t>
        <a:bodyPr/>
        <a:lstStyle/>
        <a:p>
          <a:endParaRPr lang="en-IN"/>
        </a:p>
      </dgm:t>
    </dgm:pt>
    <dgm:pt modelId="{4D785E89-866F-4277-973A-960FB351F994}" type="sibTrans" cxnId="{688B3865-4D18-42E7-969A-B02F81417EC4}">
      <dgm:prSet/>
      <dgm:spPr/>
      <dgm:t>
        <a:bodyPr/>
        <a:lstStyle/>
        <a:p>
          <a:endParaRPr lang="en-IN"/>
        </a:p>
      </dgm:t>
    </dgm:pt>
    <dgm:pt modelId="{553443C2-8664-49AE-A9A4-09F0DE0BF6C5}">
      <dgm:prSet/>
      <dgm:spPr/>
      <dgm:t>
        <a:bodyPr/>
        <a:lstStyle/>
        <a:p>
          <a:r>
            <a:rPr lang="en-US" dirty="0" err="1"/>
            <a:t>Item_category</a:t>
          </a:r>
          <a:endParaRPr lang="en-IN" dirty="0"/>
        </a:p>
      </dgm:t>
    </dgm:pt>
    <dgm:pt modelId="{E0E794B8-DDE3-4CD8-B979-828C482C50FA}" type="parTrans" cxnId="{9021D28A-4F88-4826-B928-1FC7A6E8D4BD}">
      <dgm:prSet/>
      <dgm:spPr/>
      <dgm:t>
        <a:bodyPr/>
        <a:lstStyle/>
        <a:p>
          <a:endParaRPr lang="en-IN"/>
        </a:p>
      </dgm:t>
    </dgm:pt>
    <dgm:pt modelId="{A47B2284-4C00-4074-BD0D-B287E604A112}" type="sibTrans" cxnId="{9021D28A-4F88-4826-B928-1FC7A6E8D4BD}">
      <dgm:prSet/>
      <dgm:spPr/>
      <dgm:t>
        <a:bodyPr/>
        <a:lstStyle/>
        <a:p>
          <a:endParaRPr lang="en-IN"/>
        </a:p>
      </dgm:t>
    </dgm:pt>
    <dgm:pt modelId="{7B5609D2-FDAA-46E8-823B-8965AB794D5F}">
      <dgm:prSet/>
      <dgm:spPr/>
      <dgm:t>
        <a:bodyPr/>
        <a:lstStyle/>
        <a:p>
          <a:r>
            <a:rPr lang="en-US" dirty="0" err="1"/>
            <a:t>Item_cost</a:t>
          </a:r>
          <a:endParaRPr lang="en-IN" dirty="0"/>
        </a:p>
      </dgm:t>
    </dgm:pt>
    <dgm:pt modelId="{E23244C7-1EE7-439C-B2E1-15A8E42F3F52}" type="parTrans" cxnId="{DB21E77D-2898-4273-BD1A-98C5249D3733}">
      <dgm:prSet/>
      <dgm:spPr/>
      <dgm:t>
        <a:bodyPr/>
        <a:lstStyle/>
        <a:p>
          <a:endParaRPr lang="en-IN"/>
        </a:p>
      </dgm:t>
    </dgm:pt>
    <dgm:pt modelId="{8E4A85B3-1658-4CEC-9BFC-E2031669C635}" type="sibTrans" cxnId="{DB21E77D-2898-4273-BD1A-98C5249D3733}">
      <dgm:prSet/>
      <dgm:spPr/>
      <dgm:t>
        <a:bodyPr/>
        <a:lstStyle/>
        <a:p>
          <a:endParaRPr lang="en-IN"/>
        </a:p>
      </dgm:t>
    </dgm:pt>
    <dgm:pt modelId="{903D20A5-1B5B-40A0-A6C2-C76C6DBF9DAD}">
      <dgm:prSet/>
      <dgm:spPr/>
      <dgm:t>
        <a:bodyPr/>
        <a:lstStyle/>
        <a:p>
          <a:r>
            <a:rPr lang="en-US" dirty="0" err="1"/>
            <a:t>Item_description</a:t>
          </a:r>
          <a:endParaRPr lang="en-IN" dirty="0"/>
        </a:p>
      </dgm:t>
    </dgm:pt>
    <dgm:pt modelId="{59821043-A71A-4803-A22D-38146D936CD1}" type="parTrans" cxnId="{1BB15AC6-FB3B-4314-8E4C-D5449778EA89}">
      <dgm:prSet/>
      <dgm:spPr/>
      <dgm:t>
        <a:bodyPr/>
        <a:lstStyle/>
        <a:p>
          <a:endParaRPr lang="en-IN"/>
        </a:p>
      </dgm:t>
    </dgm:pt>
    <dgm:pt modelId="{5C2E29D9-6FEB-4DE9-8C9E-B0A2CE52A7F5}" type="sibTrans" cxnId="{1BB15AC6-FB3B-4314-8E4C-D5449778EA89}">
      <dgm:prSet/>
      <dgm:spPr/>
      <dgm:t>
        <a:bodyPr/>
        <a:lstStyle/>
        <a:p>
          <a:endParaRPr lang="en-IN"/>
        </a:p>
      </dgm:t>
    </dgm:pt>
    <dgm:pt modelId="{493D19D7-44FC-42D0-938B-784C47AC17F6}">
      <dgm:prSet/>
      <dgm:spPr/>
      <dgm:t>
        <a:bodyPr/>
        <a:lstStyle/>
        <a:p>
          <a:r>
            <a:rPr lang="en-US" dirty="0" err="1"/>
            <a:t>Item_make</a:t>
          </a:r>
          <a:endParaRPr lang="en-IN" dirty="0"/>
        </a:p>
      </dgm:t>
    </dgm:pt>
    <dgm:pt modelId="{BBC6827E-B97C-4BF6-8B06-FDF33483A8D7}" type="parTrans" cxnId="{A63E008E-C84A-43EB-AA17-7E47620F0800}">
      <dgm:prSet/>
      <dgm:spPr/>
      <dgm:t>
        <a:bodyPr/>
        <a:lstStyle/>
        <a:p>
          <a:endParaRPr lang="en-IN"/>
        </a:p>
      </dgm:t>
    </dgm:pt>
    <dgm:pt modelId="{6207EAA8-FAE8-4E5B-85A1-83AAEEEC142C}" type="sibTrans" cxnId="{A63E008E-C84A-43EB-AA17-7E47620F0800}">
      <dgm:prSet/>
      <dgm:spPr/>
      <dgm:t>
        <a:bodyPr/>
        <a:lstStyle/>
        <a:p>
          <a:endParaRPr lang="en-IN"/>
        </a:p>
      </dgm:t>
    </dgm:pt>
    <dgm:pt modelId="{DA2F56AC-1667-4EC4-84BB-14C58B68095B}">
      <dgm:prSet/>
      <dgm:spPr/>
      <dgm:t>
        <a:bodyPr/>
        <a:lstStyle/>
        <a:p>
          <a:r>
            <a:rPr lang="en-US" dirty="0" err="1"/>
            <a:t>Loan_id</a:t>
          </a:r>
          <a:endParaRPr lang="en-IN" dirty="0"/>
        </a:p>
      </dgm:t>
    </dgm:pt>
    <dgm:pt modelId="{608B5DEA-A621-436C-914A-27E7000ACD4A}" type="parTrans" cxnId="{ACCA095A-0A7A-47EF-8D7D-676160021242}">
      <dgm:prSet/>
      <dgm:spPr/>
      <dgm:t>
        <a:bodyPr/>
        <a:lstStyle/>
        <a:p>
          <a:endParaRPr lang="en-IN"/>
        </a:p>
      </dgm:t>
    </dgm:pt>
    <dgm:pt modelId="{8069662C-C50B-4572-89D4-D58D4B58A7EC}" type="sibTrans" cxnId="{ACCA095A-0A7A-47EF-8D7D-676160021242}">
      <dgm:prSet/>
      <dgm:spPr/>
      <dgm:t>
        <a:bodyPr/>
        <a:lstStyle/>
        <a:p>
          <a:endParaRPr lang="en-IN"/>
        </a:p>
      </dgm:t>
    </dgm:pt>
    <dgm:pt modelId="{F745C372-CE00-4F3D-A5BA-A5144D7FD319}">
      <dgm:prSet/>
      <dgm:spPr/>
      <dgm:t>
        <a:bodyPr/>
        <a:lstStyle/>
        <a:p>
          <a:r>
            <a:rPr lang="en-US" dirty="0" err="1"/>
            <a:t>Duration_in_months</a:t>
          </a:r>
          <a:endParaRPr lang="en-IN" dirty="0"/>
        </a:p>
      </dgm:t>
    </dgm:pt>
    <dgm:pt modelId="{38E608CA-B0A3-48AE-A000-8B145FC9AEBE}" type="parTrans" cxnId="{7667C0DA-BB8C-45C7-8747-796818AF2245}">
      <dgm:prSet/>
      <dgm:spPr/>
      <dgm:t>
        <a:bodyPr/>
        <a:lstStyle/>
        <a:p>
          <a:endParaRPr lang="en-IN"/>
        </a:p>
      </dgm:t>
    </dgm:pt>
    <dgm:pt modelId="{0315D604-F7ED-4D4B-860C-33D1E23FE85B}" type="sibTrans" cxnId="{7667C0DA-BB8C-45C7-8747-796818AF2245}">
      <dgm:prSet/>
      <dgm:spPr/>
      <dgm:t>
        <a:bodyPr/>
        <a:lstStyle/>
        <a:p>
          <a:endParaRPr lang="en-IN"/>
        </a:p>
      </dgm:t>
    </dgm:pt>
    <dgm:pt modelId="{90ECD3B3-F7A3-489D-B9AA-A66ADA01570C}">
      <dgm:prSet/>
      <dgm:spPr/>
      <dgm:t>
        <a:bodyPr/>
        <a:lstStyle/>
        <a:p>
          <a:r>
            <a:rPr lang="en-US" dirty="0" err="1"/>
            <a:t>Loan_type</a:t>
          </a:r>
          <a:endParaRPr lang="en-IN" dirty="0"/>
        </a:p>
      </dgm:t>
    </dgm:pt>
    <dgm:pt modelId="{4B53EBD3-5502-4ED5-8D6E-9EFD5FA0D7DD}" type="parTrans" cxnId="{8A4D68BF-51CF-4039-9595-43B43D8FE186}">
      <dgm:prSet/>
      <dgm:spPr/>
      <dgm:t>
        <a:bodyPr/>
        <a:lstStyle/>
        <a:p>
          <a:endParaRPr lang="en-IN"/>
        </a:p>
      </dgm:t>
    </dgm:pt>
    <dgm:pt modelId="{0B375F1C-2080-4AC7-A947-09DE173431E5}" type="sibTrans" cxnId="{8A4D68BF-51CF-4039-9595-43B43D8FE186}">
      <dgm:prSet/>
      <dgm:spPr/>
      <dgm:t>
        <a:bodyPr/>
        <a:lstStyle/>
        <a:p>
          <a:endParaRPr lang="en-IN"/>
        </a:p>
      </dgm:t>
    </dgm:pt>
    <dgm:pt modelId="{5EFE6837-0008-499D-9C60-6CC7F8656A17}" type="pres">
      <dgm:prSet presAssocID="{52EAEAA7-F31E-45AD-B635-E94F374D165A}" presName="Name0" presStyleCnt="0">
        <dgm:presLayoutVars>
          <dgm:dir/>
          <dgm:animLvl val="lvl"/>
          <dgm:resizeHandles val="exact"/>
        </dgm:presLayoutVars>
      </dgm:prSet>
      <dgm:spPr/>
    </dgm:pt>
    <dgm:pt modelId="{DB9E0BFB-02DB-4D56-A67E-DBCA754C2C00}" type="pres">
      <dgm:prSet presAssocID="{323D0E3D-CCA1-4A15-8B0F-21917741D11B}" presName="composite" presStyleCnt="0"/>
      <dgm:spPr/>
    </dgm:pt>
    <dgm:pt modelId="{816136E0-8750-41FA-8C2C-7C92E5CAF737}" type="pres">
      <dgm:prSet presAssocID="{323D0E3D-CCA1-4A15-8B0F-21917741D11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75182FB-DBE2-4621-88F9-8BF3E9625417}" type="pres">
      <dgm:prSet presAssocID="{323D0E3D-CCA1-4A15-8B0F-21917741D11B}" presName="desTx" presStyleLbl="alignAccFollowNode1" presStyleIdx="0" presStyleCnt="5">
        <dgm:presLayoutVars>
          <dgm:bulletEnabled val="1"/>
        </dgm:presLayoutVars>
      </dgm:prSet>
      <dgm:spPr/>
    </dgm:pt>
    <dgm:pt modelId="{C19A9239-CDDD-4B13-868E-310A7E1C085F}" type="pres">
      <dgm:prSet presAssocID="{5D3CD694-D251-43F5-AB6B-416B23EDEF65}" presName="space" presStyleCnt="0"/>
      <dgm:spPr/>
    </dgm:pt>
    <dgm:pt modelId="{F73E13AC-17C1-4600-B033-B4EB2307C9C3}" type="pres">
      <dgm:prSet presAssocID="{32AAADC6-F951-4E08-9E49-EB0CA5800EB6}" presName="composite" presStyleCnt="0"/>
      <dgm:spPr/>
    </dgm:pt>
    <dgm:pt modelId="{ACE0D08A-F8CE-474B-93F1-1AFDE2C655CC}" type="pres">
      <dgm:prSet presAssocID="{32AAADC6-F951-4E08-9E49-EB0CA5800EB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2DCAF52-26CC-448C-B22D-4797284302E6}" type="pres">
      <dgm:prSet presAssocID="{32AAADC6-F951-4E08-9E49-EB0CA5800EB6}" presName="desTx" presStyleLbl="alignAccFollowNode1" presStyleIdx="1" presStyleCnt="5" custLinFactNeighborY="-3254">
        <dgm:presLayoutVars>
          <dgm:bulletEnabled val="1"/>
        </dgm:presLayoutVars>
      </dgm:prSet>
      <dgm:spPr/>
    </dgm:pt>
    <dgm:pt modelId="{6D79C121-B111-4579-BE89-6058301A7F1F}" type="pres">
      <dgm:prSet presAssocID="{CCC1E1AE-53E2-4F6C-9BF4-F23F12E12E61}" presName="space" presStyleCnt="0"/>
      <dgm:spPr/>
    </dgm:pt>
    <dgm:pt modelId="{831FA03D-30E8-41E6-8FFB-012330BDA78C}" type="pres">
      <dgm:prSet presAssocID="{F49A9FB4-35B4-4246-9B78-49D3874C04FF}" presName="composite" presStyleCnt="0"/>
      <dgm:spPr/>
    </dgm:pt>
    <dgm:pt modelId="{78BC9738-7359-46C6-80B3-B2ABD135CAFC}" type="pres">
      <dgm:prSet presAssocID="{F49A9FB4-35B4-4246-9B78-49D3874C04F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26B5C58-48FF-4DDB-9EA9-D390388028B7}" type="pres">
      <dgm:prSet presAssocID="{F49A9FB4-35B4-4246-9B78-49D3874C04FF}" presName="desTx" presStyleLbl="alignAccFollowNode1" presStyleIdx="2" presStyleCnt="5">
        <dgm:presLayoutVars>
          <dgm:bulletEnabled val="1"/>
        </dgm:presLayoutVars>
      </dgm:prSet>
      <dgm:spPr/>
    </dgm:pt>
    <dgm:pt modelId="{F7D803F1-1660-48AC-ACB3-59820E913572}" type="pres">
      <dgm:prSet presAssocID="{4EF566BF-93F1-45B1-A69D-AA39FDB94B98}" presName="space" presStyleCnt="0"/>
      <dgm:spPr/>
    </dgm:pt>
    <dgm:pt modelId="{4DFE69D2-3949-428A-AABF-4D3DB48B8B4F}" type="pres">
      <dgm:prSet presAssocID="{6335A3F7-2BD3-4045-819D-778513AED70C}" presName="composite" presStyleCnt="0"/>
      <dgm:spPr/>
    </dgm:pt>
    <dgm:pt modelId="{B419F0E2-2243-474A-901F-B5F558F3A0CB}" type="pres">
      <dgm:prSet presAssocID="{6335A3F7-2BD3-4045-819D-778513AED70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5978130-C211-4456-B8DF-0AD82E0F26E6}" type="pres">
      <dgm:prSet presAssocID="{6335A3F7-2BD3-4045-819D-778513AED70C}" presName="desTx" presStyleLbl="alignAccFollowNode1" presStyleIdx="3" presStyleCnt="5">
        <dgm:presLayoutVars>
          <dgm:bulletEnabled val="1"/>
        </dgm:presLayoutVars>
      </dgm:prSet>
      <dgm:spPr/>
    </dgm:pt>
    <dgm:pt modelId="{F836A6EC-11E7-4EF6-8F48-532768B349A7}" type="pres">
      <dgm:prSet presAssocID="{196DFB7F-2C20-4313-9CC1-966283C74A1B}" presName="space" presStyleCnt="0"/>
      <dgm:spPr/>
    </dgm:pt>
    <dgm:pt modelId="{05737372-CF0F-4EE5-B42A-79651D5AC299}" type="pres">
      <dgm:prSet presAssocID="{80F8D47A-DAC0-40E9-9A6A-0B5D357F59FE}" presName="composite" presStyleCnt="0"/>
      <dgm:spPr/>
    </dgm:pt>
    <dgm:pt modelId="{21C7490A-877E-431B-83C0-83397AB5D1E7}" type="pres">
      <dgm:prSet presAssocID="{80F8D47A-DAC0-40E9-9A6A-0B5D357F59F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E19097F-6337-4652-ABDD-BA62F6B27824}" type="pres">
      <dgm:prSet presAssocID="{80F8D47A-DAC0-40E9-9A6A-0B5D357F59F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74EAA003-7C85-4CE7-BEE5-1DB5EE8D92F9}" type="presOf" srcId="{6335A3F7-2BD3-4045-819D-778513AED70C}" destId="{B419F0E2-2243-474A-901F-B5F558F3A0CB}" srcOrd="0" destOrd="0" presId="urn:microsoft.com/office/officeart/2005/8/layout/hList1"/>
    <dgm:cxn modelId="{4E395E05-D395-450E-A5B9-7131143DC390}" srcId="{32AAADC6-F951-4E08-9E49-EB0CA5800EB6}" destId="{7F946E03-A401-410C-8B0E-CF2FAEA05E62}" srcOrd="3" destOrd="0" parTransId="{BC38B45C-B2B8-4845-9AB5-42237805B16B}" sibTransId="{2689133C-C8BE-43BB-9867-E102CFFA996F}"/>
    <dgm:cxn modelId="{2C069209-1D42-428B-A42C-2629FEA9709F}" type="presOf" srcId="{CC9EDF7E-34BF-46EB-9742-71983E5015B5}" destId="{226B5C58-48FF-4DDB-9EA9-D390388028B7}" srcOrd="0" destOrd="1" presId="urn:microsoft.com/office/officeart/2005/8/layout/hList1"/>
    <dgm:cxn modelId="{44B4A70E-DEE7-4DA0-9F4E-0222AED62433}" type="presOf" srcId="{7F946E03-A401-410C-8B0E-CF2FAEA05E62}" destId="{12DCAF52-26CC-448C-B22D-4797284302E6}" srcOrd="0" destOrd="3" presId="urn:microsoft.com/office/officeart/2005/8/layout/hList1"/>
    <dgm:cxn modelId="{D8214314-6671-437D-9299-E7B4B2F8596F}" type="presOf" srcId="{DA2F56AC-1667-4EC4-84BB-14C58B68095B}" destId="{1E19097F-6337-4652-ABDD-BA62F6B27824}" srcOrd="0" destOrd="0" presId="urn:microsoft.com/office/officeart/2005/8/layout/hList1"/>
    <dgm:cxn modelId="{B35AA415-C33E-4962-AAAB-95C5F88776D1}" srcId="{F49A9FB4-35B4-4246-9B78-49D3874C04FF}" destId="{ECF058E6-08DB-46BB-84E2-B27F9EB9ED17}" srcOrd="4" destOrd="0" parTransId="{4D015CCC-EAD0-4E8F-8485-F738EB2B6E0B}" sibTransId="{5247232E-4330-4E61-A5D1-36281DBB3410}"/>
    <dgm:cxn modelId="{76576D16-4875-4BE1-9A66-64582357B6B6}" type="presOf" srcId="{3EA88EF4-C8B1-4906-97EE-DB96E46C9462}" destId="{D75182FB-DBE2-4621-88F9-8BF3E9625417}" srcOrd="0" destOrd="0" presId="urn:microsoft.com/office/officeart/2005/8/layout/hList1"/>
    <dgm:cxn modelId="{1379AB16-52BB-4F4E-9658-DB88D201DC84}" srcId="{52EAEAA7-F31E-45AD-B635-E94F374D165A}" destId="{323D0E3D-CCA1-4A15-8B0F-21917741D11B}" srcOrd="0" destOrd="0" parTransId="{BD0566FA-1AF6-4EA7-837C-9A9FA376283C}" sibTransId="{5D3CD694-D251-43F5-AB6B-416B23EDEF65}"/>
    <dgm:cxn modelId="{FF29E317-3E79-47D1-AC1B-08648483EB2E}" srcId="{32AAADC6-F951-4E08-9E49-EB0CA5800EB6}" destId="{09270713-7A03-43F2-83EA-9E3F8C0780D1}" srcOrd="0" destOrd="0" parTransId="{0B2645B5-A10E-4610-A7C8-F3334CD55172}" sibTransId="{69888A71-1359-45EA-8635-2D32D66978AB}"/>
    <dgm:cxn modelId="{C6F32C24-C148-4F03-A75A-C9B95E2E423D}" type="presOf" srcId="{80F8D47A-DAC0-40E9-9A6A-0B5D357F59FE}" destId="{21C7490A-877E-431B-83C0-83397AB5D1E7}" srcOrd="0" destOrd="0" presId="urn:microsoft.com/office/officeart/2005/8/layout/hList1"/>
    <dgm:cxn modelId="{54963424-1DD2-4304-AE69-BF9B0E9FF06D}" srcId="{32AAADC6-F951-4E08-9E49-EB0CA5800EB6}" destId="{EB3CBAAD-245F-4912-A34D-65E7EA0048F5}" srcOrd="2" destOrd="0" parTransId="{ED154D01-9EED-4765-9E0F-FE5FA437823C}" sibTransId="{0062CDFF-8593-4C0B-8703-7F7490B0B6E0}"/>
    <dgm:cxn modelId="{A23D2027-0B20-452B-9F13-6ADD47F1BAAE}" srcId="{52EAEAA7-F31E-45AD-B635-E94F374D165A}" destId="{80F8D47A-DAC0-40E9-9A6A-0B5D357F59FE}" srcOrd="4" destOrd="0" parTransId="{E225ADD3-B42B-4F6F-B46C-3B7FF81610ED}" sibTransId="{01F111FD-78BF-4AE3-B8D5-600A02C1A041}"/>
    <dgm:cxn modelId="{43742B29-D486-4BCD-A5E4-CA8F342DFE36}" type="presOf" srcId="{EB3CBAAD-245F-4912-A34D-65E7EA0048F5}" destId="{12DCAF52-26CC-448C-B22D-4797284302E6}" srcOrd="0" destOrd="2" presId="urn:microsoft.com/office/officeart/2005/8/layout/hList1"/>
    <dgm:cxn modelId="{5147F029-E34C-420F-96F3-F2950F9F8ABC}" type="presOf" srcId="{553443C2-8664-49AE-A9A4-09F0DE0BF6C5}" destId="{45978130-C211-4456-B8DF-0AD82E0F26E6}" srcOrd="0" destOrd="2" presId="urn:microsoft.com/office/officeart/2005/8/layout/hList1"/>
    <dgm:cxn modelId="{25D45E31-A8F3-4BC5-801A-DDE1C000AF12}" type="presOf" srcId="{903D20A5-1B5B-40A0-A6C2-C76C6DBF9DAD}" destId="{45978130-C211-4456-B8DF-0AD82E0F26E6}" srcOrd="0" destOrd="4" presId="urn:microsoft.com/office/officeart/2005/8/layout/hList1"/>
    <dgm:cxn modelId="{E224BF35-515F-495A-9DC1-CEF938AC5669}" srcId="{323D0E3D-CCA1-4A15-8B0F-21917741D11B}" destId="{CE74F44B-A50E-4915-AA56-E61DECE823FD}" srcOrd="2" destOrd="0" parTransId="{B9730B64-8F89-4089-97AB-C2723A8A6AAF}" sibTransId="{8FF7FDB1-1DAD-44AE-BE22-BE8984842A70}"/>
    <dgm:cxn modelId="{9C0E4A39-500B-4A7E-B5B9-65BE49C7A7B7}" srcId="{6335A3F7-2BD3-4045-819D-778513AED70C}" destId="{740783BF-85D9-4831-BF16-E69B9608FE5F}" srcOrd="0" destOrd="0" parTransId="{BDF1FE66-22F1-4B2A-BBD8-8B01DAD8DA97}" sibTransId="{7C8BEE4C-68C0-444C-B088-25CC412748D5}"/>
    <dgm:cxn modelId="{D4AD723A-2472-4B98-86E1-3EB08E2F71D1}" srcId="{52EAEAA7-F31E-45AD-B635-E94F374D165A}" destId="{6335A3F7-2BD3-4045-819D-778513AED70C}" srcOrd="3" destOrd="0" parTransId="{35DDCF8E-8AE4-4426-A1F0-3B04EE0E4DC7}" sibTransId="{196DFB7F-2C20-4313-9CC1-966283C74A1B}"/>
    <dgm:cxn modelId="{6D1FB73F-7A9C-436D-8F94-EBA1FF8487D0}" srcId="{F49A9FB4-35B4-4246-9B78-49D3874C04FF}" destId="{3A91593E-92DA-461E-9B3B-F1F052E50B82}" srcOrd="3" destOrd="0" parTransId="{97A41CFD-342B-43C1-B02F-1E0B649326A9}" sibTransId="{18BB9ED5-10E7-4499-A9FC-B4A9AB6AF49A}"/>
    <dgm:cxn modelId="{A9124C5F-79AB-4245-A188-E2B9EBC04CAE}" type="presOf" srcId="{F49A9FB4-35B4-4246-9B78-49D3874C04FF}" destId="{78BC9738-7359-46C6-80B3-B2ABD135CAFC}" srcOrd="0" destOrd="0" presId="urn:microsoft.com/office/officeart/2005/8/layout/hList1"/>
    <dgm:cxn modelId="{C8577861-010D-4B55-85E0-331A7537546E}" srcId="{F49A9FB4-35B4-4246-9B78-49D3874C04FF}" destId="{CC9EDF7E-34BF-46EB-9742-71983E5015B5}" srcOrd="1" destOrd="0" parTransId="{04B0EDF8-B4E0-4C24-B340-DC4581D3D14E}" sibTransId="{47D8B1EA-212E-43FF-B493-C2C5D1D4CFCF}"/>
    <dgm:cxn modelId="{688B3865-4D18-42E7-969A-B02F81417EC4}" srcId="{6335A3F7-2BD3-4045-819D-778513AED70C}" destId="{DCCAA409-A500-4ACC-8378-2E6470812F81}" srcOrd="1" destOrd="0" parTransId="{F440F230-8FF1-4DEA-8CEE-D325A56D8A4A}" sibTransId="{4D785E89-866F-4277-973A-960FB351F994}"/>
    <dgm:cxn modelId="{8369D465-450B-4865-BA71-9D54B5D0B5BB}" srcId="{323D0E3D-CCA1-4A15-8B0F-21917741D11B}" destId="{3EA88EF4-C8B1-4906-97EE-DB96E46C9462}" srcOrd="0" destOrd="0" parTransId="{6FE9E83B-3405-4365-BA8F-3CB9BB96A81E}" sibTransId="{5DC5C925-585E-463D-B253-625788CE1F71}"/>
    <dgm:cxn modelId="{08500746-819B-4C16-A0AB-59A3B20B6454}" type="presOf" srcId="{ECF058E6-08DB-46BB-84E2-B27F9EB9ED17}" destId="{226B5C58-48FF-4DDB-9EA9-D390388028B7}" srcOrd="0" destOrd="4" presId="urn:microsoft.com/office/officeart/2005/8/layout/hList1"/>
    <dgm:cxn modelId="{8DFEF866-37BA-41CB-BD5F-F36FF0723A11}" srcId="{32AAADC6-F951-4E08-9E49-EB0CA5800EB6}" destId="{19AD5D34-EFD2-4ABB-994F-7D4120BFA885}" srcOrd="4" destOrd="0" parTransId="{EA20553D-2679-49D4-8A80-C4384A257203}" sibTransId="{168058C3-A78D-48DD-BF54-0DBADF5B95B4}"/>
    <dgm:cxn modelId="{22322B67-C870-4076-AD14-36B47D2DA9F0}" srcId="{F49A9FB4-35B4-4246-9B78-49D3874C04FF}" destId="{5A76CDFA-3480-43DE-98AD-3045338C45DC}" srcOrd="2" destOrd="0" parTransId="{553FA515-DCDC-4CD2-8AB5-D73A9E1D5639}" sibTransId="{EC753D05-2160-462A-830F-725A1D03F53E}"/>
    <dgm:cxn modelId="{E04AE24D-81F6-4738-BFF9-4CFE0F1DB030}" srcId="{323D0E3D-CCA1-4A15-8B0F-21917741D11B}" destId="{277FFF49-19FD-4965-99F8-5D7B9AC40938}" srcOrd="1" destOrd="0" parTransId="{492E9AF8-4FF6-463F-9AE3-5C5181666B39}" sibTransId="{C3A8A727-A48C-4A71-BA04-DBAE8A578D11}"/>
    <dgm:cxn modelId="{8B757B70-1F7F-4D88-B26B-7BE04341D8C7}" type="presOf" srcId="{323D0E3D-CCA1-4A15-8B0F-21917741D11B}" destId="{816136E0-8750-41FA-8C2C-7C92E5CAF737}" srcOrd="0" destOrd="0" presId="urn:microsoft.com/office/officeart/2005/8/layout/hList1"/>
    <dgm:cxn modelId="{3CB03D76-63AB-442F-A487-AE4D253511C6}" type="presOf" srcId="{7B5609D2-FDAA-46E8-823B-8965AB794D5F}" destId="{45978130-C211-4456-B8DF-0AD82E0F26E6}" srcOrd="0" destOrd="3" presId="urn:microsoft.com/office/officeart/2005/8/layout/hList1"/>
    <dgm:cxn modelId="{3C5CC076-5DD3-43CA-8AA7-27A764CA320C}" type="presOf" srcId="{C3DB9F20-1D3E-43A5-AFCF-53F344A89F10}" destId="{12DCAF52-26CC-448C-B22D-4797284302E6}" srcOrd="0" destOrd="1" presId="urn:microsoft.com/office/officeart/2005/8/layout/hList1"/>
    <dgm:cxn modelId="{ACCA095A-0A7A-47EF-8D7D-676160021242}" srcId="{80F8D47A-DAC0-40E9-9A6A-0B5D357F59FE}" destId="{DA2F56AC-1667-4EC4-84BB-14C58B68095B}" srcOrd="0" destOrd="0" parTransId="{608B5DEA-A621-436C-914A-27E7000ACD4A}" sibTransId="{8069662C-C50B-4572-89D4-D58D4B58A7EC}"/>
    <dgm:cxn modelId="{DB21E77D-2898-4273-BD1A-98C5249D3733}" srcId="{6335A3F7-2BD3-4045-819D-778513AED70C}" destId="{7B5609D2-FDAA-46E8-823B-8965AB794D5F}" srcOrd="3" destOrd="0" parTransId="{E23244C7-1EE7-439C-B2E1-15A8E42F3F52}" sibTransId="{8E4A85B3-1658-4CEC-9BFC-E2031669C635}"/>
    <dgm:cxn modelId="{31B87A88-7448-481C-9166-F27C76DA6761}" type="presOf" srcId="{F745C372-CE00-4F3D-A5BA-A5144D7FD319}" destId="{1E19097F-6337-4652-ABDD-BA62F6B27824}" srcOrd="0" destOrd="1" presId="urn:microsoft.com/office/officeart/2005/8/layout/hList1"/>
    <dgm:cxn modelId="{9021D28A-4F88-4826-B928-1FC7A6E8D4BD}" srcId="{6335A3F7-2BD3-4045-819D-778513AED70C}" destId="{553443C2-8664-49AE-A9A4-09F0DE0BF6C5}" srcOrd="2" destOrd="0" parTransId="{E0E794B8-DDE3-4CD8-B979-828C482C50FA}" sibTransId="{A47B2284-4C00-4074-BD0D-B287E604A112}"/>
    <dgm:cxn modelId="{24735F8B-DFA8-4379-8C1D-4543D879F330}" srcId="{52EAEAA7-F31E-45AD-B635-E94F374D165A}" destId="{F49A9FB4-35B4-4246-9B78-49D3874C04FF}" srcOrd="2" destOrd="0" parTransId="{CD55B851-1D09-4A19-B5ED-A21099320B4C}" sibTransId="{4EF566BF-93F1-45B1-A69D-AA39FDB94B98}"/>
    <dgm:cxn modelId="{A63E008E-C84A-43EB-AA17-7E47620F0800}" srcId="{6335A3F7-2BD3-4045-819D-778513AED70C}" destId="{493D19D7-44FC-42D0-938B-784C47AC17F6}" srcOrd="5" destOrd="0" parTransId="{BBC6827E-B97C-4BF6-8B06-FDF33483A8D7}" sibTransId="{6207EAA8-FAE8-4E5B-85A1-83AAEEEC142C}"/>
    <dgm:cxn modelId="{069F209F-2391-490D-9E2B-653B6ECD426A}" srcId="{32AAADC6-F951-4E08-9E49-EB0CA5800EB6}" destId="{C3DB9F20-1D3E-43A5-AFCF-53F344A89F10}" srcOrd="1" destOrd="0" parTransId="{8CF9374B-3402-4E71-B927-151A0169BE83}" sibTransId="{CB95620F-DD5F-4900-AEDC-96A20372E257}"/>
    <dgm:cxn modelId="{281B6CA2-8581-4DF7-92E0-D0393C11BB2E}" type="presOf" srcId="{09270713-7A03-43F2-83EA-9E3F8C0780D1}" destId="{12DCAF52-26CC-448C-B22D-4797284302E6}" srcOrd="0" destOrd="0" presId="urn:microsoft.com/office/officeart/2005/8/layout/hList1"/>
    <dgm:cxn modelId="{A54C4DA2-AE52-4601-92AF-F5F369B909BB}" type="presOf" srcId="{32AAADC6-F951-4E08-9E49-EB0CA5800EB6}" destId="{ACE0D08A-F8CE-474B-93F1-1AFDE2C655CC}" srcOrd="0" destOrd="0" presId="urn:microsoft.com/office/officeart/2005/8/layout/hList1"/>
    <dgm:cxn modelId="{A0C598A4-6ACC-4849-968C-5330F3D2BE1E}" type="presOf" srcId="{19AD5D34-EFD2-4ABB-994F-7D4120BFA885}" destId="{12DCAF52-26CC-448C-B22D-4797284302E6}" srcOrd="0" destOrd="4" presId="urn:microsoft.com/office/officeart/2005/8/layout/hList1"/>
    <dgm:cxn modelId="{C1D27CAC-6996-4A92-ABC4-84764C5F8B81}" type="presOf" srcId="{3A91593E-92DA-461E-9B3B-F1F052E50B82}" destId="{226B5C58-48FF-4DDB-9EA9-D390388028B7}" srcOrd="0" destOrd="3" presId="urn:microsoft.com/office/officeart/2005/8/layout/hList1"/>
    <dgm:cxn modelId="{4C898BAD-8B0F-4AD8-9233-3D9926820A87}" type="presOf" srcId="{90ECD3B3-F7A3-489D-B9AA-A66ADA01570C}" destId="{1E19097F-6337-4652-ABDD-BA62F6B27824}" srcOrd="0" destOrd="2" presId="urn:microsoft.com/office/officeart/2005/8/layout/hList1"/>
    <dgm:cxn modelId="{196F5AAF-0A19-449B-8342-FE98BF78E787}" type="presOf" srcId="{5A76CDFA-3480-43DE-98AD-3045338C45DC}" destId="{226B5C58-48FF-4DDB-9EA9-D390388028B7}" srcOrd="0" destOrd="2" presId="urn:microsoft.com/office/officeart/2005/8/layout/hList1"/>
    <dgm:cxn modelId="{4D59F0B1-BA61-4048-AE10-C9A75EBDEEB2}" type="presOf" srcId="{493D19D7-44FC-42D0-938B-784C47AC17F6}" destId="{45978130-C211-4456-B8DF-0AD82E0F26E6}" srcOrd="0" destOrd="5" presId="urn:microsoft.com/office/officeart/2005/8/layout/hList1"/>
    <dgm:cxn modelId="{E5A7ABB6-1609-45BF-B214-0671EE3043B0}" type="presOf" srcId="{B009C256-481A-4B04-948A-0D6A644BC852}" destId="{226B5C58-48FF-4DDB-9EA9-D390388028B7}" srcOrd="0" destOrd="5" presId="urn:microsoft.com/office/officeart/2005/8/layout/hList1"/>
    <dgm:cxn modelId="{D06806BD-A44F-4CE6-A28F-57091C9AE6A4}" srcId="{52EAEAA7-F31E-45AD-B635-E94F374D165A}" destId="{32AAADC6-F951-4E08-9E49-EB0CA5800EB6}" srcOrd="1" destOrd="0" parTransId="{A69B049F-2A5F-4736-96FF-E986FB9A0197}" sibTransId="{CCC1E1AE-53E2-4F6C-9BF4-F23F12E12E61}"/>
    <dgm:cxn modelId="{2CB2CDBD-1267-4E3E-AF42-8B21E57BDA15}" type="presOf" srcId="{52EAEAA7-F31E-45AD-B635-E94F374D165A}" destId="{5EFE6837-0008-499D-9C60-6CC7F8656A17}" srcOrd="0" destOrd="0" presId="urn:microsoft.com/office/officeart/2005/8/layout/hList1"/>
    <dgm:cxn modelId="{8A4D68BF-51CF-4039-9595-43B43D8FE186}" srcId="{80F8D47A-DAC0-40E9-9A6A-0B5D357F59FE}" destId="{90ECD3B3-F7A3-489D-B9AA-A66ADA01570C}" srcOrd="2" destOrd="0" parTransId="{4B53EBD3-5502-4ED5-8D6E-9EFD5FA0D7DD}" sibTransId="{0B375F1C-2080-4AC7-A947-09DE173431E5}"/>
    <dgm:cxn modelId="{52CBA5C2-FEBB-4839-934B-465DA68A7934}" type="presOf" srcId="{42882BEC-EFE1-4118-ACBD-ACA3DF7D96DE}" destId="{226B5C58-48FF-4DDB-9EA9-D390388028B7}" srcOrd="0" destOrd="0" presId="urn:microsoft.com/office/officeart/2005/8/layout/hList1"/>
    <dgm:cxn modelId="{1BB15AC6-FB3B-4314-8E4C-D5449778EA89}" srcId="{6335A3F7-2BD3-4045-819D-778513AED70C}" destId="{903D20A5-1B5B-40A0-A6C2-C76C6DBF9DAD}" srcOrd="4" destOrd="0" parTransId="{59821043-A71A-4803-A22D-38146D936CD1}" sibTransId="{5C2E29D9-6FEB-4DE9-8C9E-B0A2CE52A7F5}"/>
    <dgm:cxn modelId="{DBC77DCB-A2D7-4F37-B26F-934401B071A0}" srcId="{F49A9FB4-35B4-4246-9B78-49D3874C04FF}" destId="{42882BEC-EFE1-4118-ACBD-ACA3DF7D96DE}" srcOrd="0" destOrd="0" parTransId="{8A347254-18F2-40C3-9767-E23C6218C205}" sibTransId="{8EF420EE-2BCA-4A89-ACB4-C609664F02D5}"/>
    <dgm:cxn modelId="{7667C0DA-BB8C-45C7-8747-796818AF2245}" srcId="{80F8D47A-DAC0-40E9-9A6A-0B5D357F59FE}" destId="{F745C372-CE00-4F3D-A5BA-A5144D7FD319}" srcOrd="1" destOrd="0" parTransId="{38E608CA-B0A3-48AE-A000-8B145FC9AEBE}" sibTransId="{0315D604-F7ED-4D4B-860C-33D1E23FE85B}"/>
    <dgm:cxn modelId="{9AF007DE-D0FC-470F-A6C9-A953820D88AC}" srcId="{F49A9FB4-35B4-4246-9B78-49D3874C04FF}" destId="{B009C256-481A-4B04-948A-0D6A644BC852}" srcOrd="5" destOrd="0" parTransId="{7F8B8BCB-202D-4D60-BDBF-7789A5129DCE}" sibTransId="{C5BD9513-5AEB-4CB1-8118-FBA4EF6C7338}"/>
    <dgm:cxn modelId="{67B6DAE2-2541-497A-844C-A70CCB3D922A}" type="presOf" srcId="{CE74F44B-A50E-4915-AA56-E61DECE823FD}" destId="{D75182FB-DBE2-4621-88F9-8BF3E9625417}" srcOrd="0" destOrd="2" presId="urn:microsoft.com/office/officeart/2005/8/layout/hList1"/>
    <dgm:cxn modelId="{08E44BE9-DB68-4EC4-A3BE-F062DDDEC4A3}" type="presOf" srcId="{740783BF-85D9-4831-BF16-E69B9608FE5F}" destId="{45978130-C211-4456-B8DF-0AD82E0F26E6}" srcOrd="0" destOrd="0" presId="urn:microsoft.com/office/officeart/2005/8/layout/hList1"/>
    <dgm:cxn modelId="{AC1424F7-D84B-473A-9FB0-0FDEAC8ED26E}" type="presOf" srcId="{277FFF49-19FD-4965-99F8-5D7B9AC40938}" destId="{D75182FB-DBE2-4621-88F9-8BF3E9625417}" srcOrd="0" destOrd="1" presId="urn:microsoft.com/office/officeart/2005/8/layout/hList1"/>
    <dgm:cxn modelId="{7605D9FC-A961-4417-A7F4-DE7E421641B4}" type="presOf" srcId="{DCCAA409-A500-4ACC-8378-2E6470812F81}" destId="{45978130-C211-4456-B8DF-0AD82E0F26E6}" srcOrd="0" destOrd="1" presId="urn:microsoft.com/office/officeart/2005/8/layout/hList1"/>
    <dgm:cxn modelId="{33DC15A5-6536-4B31-8B3F-7284BF31C8F7}" type="presParOf" srcId="{5EFE6837-0008-499D-9C60-6CC7F8656A17}" destId="{DB9E0BFB-02DB-4D56-A67E-DBCA754C2C00}" srcOrd="0" destOrd="0" presId="urn:microsoft.com/office/officeart/2005/8/layout/hList1"/>
    <dgm:cxn modelId="{E74F9E2F-37F8-4B1C-82F1-10E910E198C8}" type="presParOf" srcId="{DB9E0BFB-02DB-4D56-A67E-DBCA754C2C00}" destId="{816136E0-8750-41FA-8C2C-7C92E5CAF737}" srcOrd="0" destOrd="0" presId="urn:microsoft.com/office/officeart/2005/8/layout/hList1"/>
    <dgm:cxn modelId="{02BBC4A0-2CFB-4E57-A61E-2FDAC4F1F440}" type="presParOf" srcId="{DB9E0BFB-02DB-4D56-A67E-DBCA754C2C00}" destId="{D75182FB-DBE2-4621-88F9-8BF3E9625417}" srcOrd="1" destOrd="0" presId="urn:microsoft.com/office/officeart/2005/8/layout/hList1"/>
    <dgm:cxn modelId="{6EC02D5D-3681-4473-9EF5-8348BD109FD0}" type="presParOf" srcId="{5EFE6837-0008-499D-9C60-6CC7F8656A17}" destId="{C19A9239-CDDD-4B13-868E-310A7E1C085F}" srcOrd="1" destOrd="0" presId="urn:microsoft.com/office/officeart/2005/8/layout/hList1"/>
    <dgm:cxn modelId="{32470107-480D-4DFE-85CC-8174CC0BAA80}" type="presParOf" srcId="{5EFE6837-0008-499D-9C60-6CC7F8656A17}" destId="{F73E13AC-17C1-4600-B033-B4EB2307C9C3}" srcOrd="2" destOrd="0" presId="urn:microsoft.com/office/officeart/2005/8/layout/hList1"/>
    <dgm:cxn modelId="{FFAB84C9-3070-4B01-BCA0-EE065ABB504D}" type="presParOf" srcId="{F73E13AC-17C1-4600-B033-B4EB2307C9C3}" destId="{ACE0D08A-F8CE-474B-93F1-1AFDE2C655CC}" srcOrd="0" destOrd="0" presId="urn:microsoft.com/office/officeart/2005/8/layout/hList1"/>
    <dgm:cxn modelId="{96C108D2-13B9-4066-B462-960FE94F711B}" type="presParOf" srcId="{F73E13AC-17C1-4600-B033-B4EB2307C9C3}" destId="{12DCAF52-26CC-448C-B22D-4797284302E6}" srcOrd="1" destOrd="0" presId="urn:microsoft.com/office/officeart/2005/8/layout/hList1"/>
    <dgm:cxn modelId="{A9D31ED4-202F-4B14-A000-7B683A016E87}" type="presParOf" srcId="{5EFE6837-0008-499D-9C60-6CC7F8656A17}" destId="{6D79C121-B111-4579-BE89-6058301A7F1F}" srcOrd="3" destOrd="0" presId="urn:microsoft.com/office/officeart/2005/8/layout/hList1"/>
    <dgm:cxn modelId="{46182B16-7BBC-4EF3-94D3-94955538004F}" type="presParOf" srcId="{5EFE6837-0008-499D-9C60-6CC7F8656A17}" destId="{831FA03D-30E8-41E6-8FFB-012330BDA78C}" srcOrd="4" destOrd="0" presId="urn:microsoft.com/office/officeart/2005/8/layout/hList1"/>
    <dgm:cxn modelId="{67AFFDA4-885F-4D63-B0A0-1775DE642D55}" type="presParOf" srcId="{831FA03D-30E8-41E6-8FFB-012330BDA78C}" destId="{78BC9738-7359-46C6-80B3-B2ABD135CAFC}" srcOrd="0" destOrd="0" presId="urn:microsoft.com/office/officeart/2005/8/layout/hList1"/>
    <dgm:cxn modelId="{C76460A4-5C86-4918-B566-90FDFD58C21E}" type="presParOf" srcId="{831FA03D-30E8-41E6-8FFB-012330BDA78C}" destId="{226B5C58-48FF-4DDB-9EA9-D390388028B7}" srcOrd="1" destOrd="0" presId="urn:microsoft.com/office/officeart/2005/8/layout/hList1"/>
    <dgm:cxn modelId="{D9E1B499-C052-4EC1-B85C-674391612C58}" type="presParOf" srcId="{5EFE6837-0008-499D-9C60-6CC7F8656A17}" destId="{F7D803F1-1660-48AC-ACB3-59820E913572}" srcOrd="5" destOrd="0" presId="urn:microsoft.com/office/officeart/2005/8/layout/hList1"/>
    <dgm:cxn modelId="{CAB85685-A11A-40CD-9E07-03FCC951E04E}" type="presParOf" srcId="{5EFE6837-0008-499D-9C60-6CC7F8656A17}" destId="{4DFE69D2-3949-428A-AABF-4D3DB48B8B4F}" srcOrd="6" destOrd="0" presId="urn:microsoft.com/office/officeart/2005/8/layout/hList1"/>
    <dgm:cxn modelId="{574E16EC-0D89-403F-B741-784C054FD984}" type="presParOf" srcId="{4DFE69D2-3949-428A-AABF-4D3DB48B8B4F}" destId="{B419F0E2-2243-474A-901F-B5F558F3A0CB}" srcOrd="0" destOrd="0" presId="urn:microsoft.com/office/officeart/2005/8/layout/hList1"/>
    <dgm:cxn modelId="{B4954A18-F6C9-4F3E-AA0D-B69D28821D8D}" type="presParOf" srcId="{4DFE69D2-3949-428A-AABF-4D3DB48B8B4F}" destId="{45978130-C211-4456-B8DF-0AD82E0F26E6}" srcOrd="1" destOrd="0" presId="urn:microsoft.com/office/officeart/2005/8/layout/hList1"/>
    <dgm:cxn modelId="{067779A5-481C-4D23-B1A7-140E28D287CE}" type="presParOf" srcId="{5EFE6837-0008-499D-9C60-6CC7F8656A17}" destId="{F836A6EC-11E7-4EF6-8F48-532768B349A7}" srcOrd="7" destOrd="0" presId="urn:microsoft.com/office/officeart/2005/8/layout/hList1"/>
    <dgm:cxn modelId="{86C9EC25-3F88-4C1C-AF17-0ECA5027CEC8}" type="presParOf" srcId="{5EFE6837-0008-499D-9C60-6CC7F8656A17}" destId="{05737372-CF0F-4EE5-B42A-79651D5AC299}" srcOrd="8" destOrd="0" presId="urn:microsoft.com/office/officeart/2005/8/layout/hList1"/>
    <dgm:cxn modelId="{EAD0A372-52AE-4EEE-AA7C-5BF65D8C6486}" type="presParOf" srcId="{05737372-CF0F-4EE5-B42A-79651D5AC299}" destId="{21C7490A-877E-431B-83C0-83397AB5D1E7}" srcOrd="0" destOrd="0" presId="urn:microsoft.com/office/officeart/2005/8/layout/hList1"/>
    <dgm:cxn modelId="{C8ADB76A-9574-4944-9FC9-0EF097AB0909}" type="presParOf" srcId="{05737372-CF0F-4EE5-B42A-79651D5AC299}" destId="{1E19097F-6337-4652-ABDD-BA62F6B278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136E0-8750-41FA-8C2C-7C92E5CAF737}">
      <dsp:nvSpPr>
        <dsp:cNvPr id="0" name=""/>
        <dsp:cNvSpPr/>
      </dsp:nvSpPr>
      <dsp:spPr>
        <a:xfrm>
          <a:off x="4159" y="803132"/>
          <a:ext cx="1594662" cy="38703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 Card Details</a:t>
          </a:r>
          <a:endParaRPr lang="en-IN" sz="1100" kern="1200" dirty="0"/>
        </a:p>
      </dsp:txBody>
      <dsp:txXfrm>
        <a:off x="4159" y="803132"/>
        <a:ext cx="1594662" cy="387032"/>
      </dsp:txXfrm>
    </dsp:sp>
    <dsp:sp modelId="{D75182FB-DBE2-4621-88F9-8BF3E9625417}">
      <dsp:nvSpPr>
        <dsp:cNvPr id="0" name=""/>
        <dsp:cNvSpPr/>
      </dsp:nvSpPr>
      <dsp:spPr>
        <a:xfrm>
          <a:off x="4159" y="1190165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Loan_id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Card_issue_date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Employee_id</a:t>
          </a:r>
          <a:endParaRPr lang="en-IN" sz="1100" kern="1200" dirty="0"/>
        </a:p>
      </dsp:txBody>
      <dsp:txXfrm>
        <a:off x="4159" y="1190165"/>
        <a:ext cx="1594662" cy="1153012"/>
      </dsp:txXfrm>
    </dsp:sp>
    <dsp:sp modelId="{ACE0D08A-F8CE-474B-93F1-1AFDE2C655CC}">
      <dsp:nvSpPr>
        <dsp:cNvPr id="0" name=""/>
        <dsp:cNvSpPr/>
      </dsp:nvSpPr>
      <dsp:spPr>
        <a:xfrm>
          <a:off x="1822074" y="803132"/>
          <a:ext cx="1594662" cy="387032"/>
        </a:xfrm>
        <a:prstGeom prst="rect">
          <a:avLst/>
        </a:prstGeom>
        <a:solidFill>
          <a:schemeClr val="accent1">
            <a:shade val="50000"/>
            <a:hueOff val="100916"/>
            <a:satOff val="21166"/>
            <a:lumOff val="13990"/>
            <a:alphaOff val="0"/>
          </a:schemeClr>
        </a:solidFill>
        <a:ln w="25400" cap="flat" cmpd="sng" algn="ctr">
          <a:solidFill>
            <a:schemeClr val="accent1">
              <a:shade val="50000"/>
              <a:hueOff val="100916"/>
              <a:satOff val="21166"/>
              <a:lumOff val="13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 Issue Details</a:t>
          </a:r>
          <a:endParaRPr lang="en-IN" sz="1100" kern="1200" dirty="0"/>
        </a:p>
      </dsp:txBody>
      <dsp:txXfrm>
        <a:off x="1822074" y="803132"/>
        <a:ext cx="1594662" cy="387032"/>
      </dsp:txXfrm>
    </dsp:sp>
    <dsp:sp modelId="{12DCAF52-26CC-448C-B22D-4797284302E6}">
      <dsp:nvSpPr>
        <dsp:cNvPr id="0" name=""/>
        <dsp:cNvSpPr/>
      </dsp:nvSpPr>
      <dsp:spPr>
        <a:xfrm>
          <a:off x="1822074" y="1152646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Issue_id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Issue_date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Return_date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Employee_id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Item_id</a:t>
          </a:r>
          <a:endParaRPr lang="en-IN" sz="1100" kern="1200" dirty="0"/>
        </a:p>
      </dsp:txBody>
      <dsp:txXfrm>
        <a:off x="1822074" y="1152646"/>
        <a:ext cx="1594662" cy="1153012"/>
      </dsp:txXfrm>
    </dsp:sp>
    <dsp:sp modelId="{78BC9738-7359-46C6-80B3-B2ABD135CAFC}">
      <dsp:nvSpPr>
        <dsp:cNvPr id="0" name=""/>
        <dsp:cNvSpPr/>
      </dsp:nvSpPr>
      <dsp:spPr>
        <a:xfrm>
          <a:off x="3639989" y="803132"/>
          <a:ext cx="1594662" cy="387032"/>
        </a:xfrm>
        <a:prstGeom prst="rect">
          <a:avLst/>
        </a:prstGeom>
        <a:solidFill>
          <a:schemeClr val="accent1">
            <a:shade val="50000"/>
            <a:hueOff val="201831"/>
            <a:satOff val="42331"/>
            <a:lumOff val="27980"/>
            <a:alphaOff val="0"/>
          </a:schemeClr>
        </a:solidFill>
        <a:ln w="25400" cap="flat" cmpd="sng" algn="ctr">
          <a:solidFill>
            <a:schemeClr val="accent1">
              <a:shade val="50000"/>
              <a:hueOff val="201831"/>
              <a:satOff val="42331"/>
              <a:lumOff val="27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 Master</a:t>
          </a:r>
          <a:endParaRPr lang="en-IN" sz="1100" kern="1200" dirty="0"/>
        </a:p>
      </dsp:txBody>
      <dsp:txXfrm>
        <a:off x="3639989" y="803132"/>
        <a:ext cx="1594662" cy="387032"/>
      </dsp:txXfrm>
    </dsp:sp>
    <dsp:sp modelId="{226B5C58-48FF-4DDB-9EA9-D390388028B7}">
      <dsp:nvSpPr>
        <dsp:cNvPr id="0" name=""/>
        <dsp:cNvSpPr/>
      </dsp:nvSpPr>
      <dsp:spPr>
        <a:xfrm>
          <a:off x="3639989" y="1190165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Employee_id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Date_of_birth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Date_of_joining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Department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Designation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Employee_name</a:t>
          </a:r>
          <a:endParaRPr lang="en-IN" sz="1100" kern="1200" dirty="0"/>
        </a:p>
      </dsp:txBody>
      <dsp:txXfrm>
        <a:off x="3639989" y="1190165"/>
        <a:ext cx="1594662" cy="1153012"/>
      </dsp:txXfrm>
    </dsp:sp>
    <dsp:sp modelId="{B419F0E2-2243-474A-901F-B5F558F3A0CB}">
      <dsp:nvSpPr>
        <dsp:cNvPr id="0" name=""/>
        <dsp:cNvSpPr/>
      </dsp:nvSpPr>
      <dsp:spPr>
        <a:xfrm>
          <a:off x="5457904" y="803132"/>
          <a:ext cx="1594662" cy="387032"/>
        </a:xfrm>
        <a:prstGeom prst="rect">
          <a:avLst/>
        </a:prstGeom>
        <a:solidFill>
          <a:schemeClr val="accent1">
            <a:shade val="50000"/>
            <a:hueOff val="201831"/>
            <a:satOff val="42331"/>
            <a:lumOff val="27980"/>
            <a:alphaOff val="0"/>
          </a:schemeClr>
        </a:solidFill>
        <a:ln w="25400" cap="flat" cmpd="sng" algn="ctr">
          <a:solidFill>
            <a:schemeClr val="accent1">
              <a:shade val="50000"/>
              <a:hueOff val="201831"/>
              <a:satOff val="42331"/>
              <a:lumOff val="27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Item Master</a:t>
          </a:r>
          <a:endParaRPr lang="en-IN" sz="1100" kern="1200" dirty="0"/>
        </a:p>
      </dsp:txBody>
      <dsp:txXfrm>
        <a:off x="5457904" y="803132"/>
        <a:ext cx="1594662" cy="387032"/>
      </dsp:txXfrm>
    </dsp:sp>
    <dsp:sp modelId="{45978130-C211-4456-B8DF-0AD82E0F26E6}">
      <dsp:nvSpPr>
        <dsp:cNvPr id="0" name=""/>
        <dsp:cNvSpPr/>
      </dsp:nvSpPr>
      <dsp:spPr>
        <a:xfrm>
          <a:off x="5457904" y="1190165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Issue_status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Item_category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Item_cost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Item_description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Item_make</a:t>
          </a:r>
          <a:endParaRPr lang="en-IN" sz="1100" kern="1200" dirty="0"/>
        </a:p>
      </dsp:txBody>
      <dsp:txXfrm>
        <a:off x="5457904" y="1190165"/>
        <a:ext cx="1594662" cy="1153012"/>
      </dsp:txXfrm>
    </dsp:sp>
    <dsp:sp modelId="{21C7490A-877E-431B-83C0-83397AB5D1E7}">
      <dsp:nvSpPr>
        <dsp:cNvPr id="0" name=""/>
        <dsp:cNvSpPr/>
      </dsp:nvSpPr>
      <dsp:spPr>
        <a:xfrm>
          <a:off x="7275819" y="803132"/>
          <a:ext cx="1594662" cy="387032"/>
        </a:xfrm>
        <a:prstGeom prst="rect">
          <a:avLst/>
        </a:prstGeom>
        <a:solidFill>
          <a:schemeClr val="accent1">
            <a:shade val="50000"/>
            <a:hueOff val="100916"/>
            <a:satOff val="21166"/>
            <a:lumOff val="13990"/>
            <a:alphaOff val="0"/>
          </a:schemeClr>
        </a:solidFill>
        <a:ln w="25400" cap="flat" cmpd="sng" algn="ctr">
          <a:solidFill>
            <a:schemeClr val="accent1">
              <a:shade val="50000"/>
              <a:hueOff val="100916"/>
              <a:satOff val="21166"/>
              <a:lumOff val="13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Loan Card Details</a:t>
          </a:r>
          <a:endParaRPr lang="en-IN" sz="1100" kern="1200" dirty="0"/>
        </a:p>
      </dsp:txBody>
      <dsp:txXfrm>
        <a:off x="7275819" y="803132"/>
        <a:ext cx="1594662" cy="387032"/>
      </dsp:txXfrm>
    </dsp:sp>
    <dsp:sp modelId="{1E19097F-6337-4652-ABDD-BA62F6B27824}">
      <dsp:nvSpPr>
        <dsp:cNvPr id="0" name=""/>
        <dsp:cNvSpPr/>
      </dsp:nvSpPr>
      <dsp:spPr>
        <a:xfrm>
          <a:off x="7275819" y="1190165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Loan_id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Duration_in_months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Loan_type</a:t>
          </a:r>
          <a:endParaRPr lang="en-IN" sz="1100" kern="1200" dirty="0"/>
        </a:p>
      </dsp:txBody>
      <dsp:txXfrm>
        <a:off x="7275819" y="1190165"/>
        <a:ext cx="1594662" cy="1153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6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681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6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82" r:id="rId15"/>
    <p:sldLayoutId id="214748368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88888" y="222935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Loan Application Management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88888" y="394842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An In house production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Team 7 of group 4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38165-4D5E-A37C-4554-4AA262D8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" t="5323" r="4651" b="13686"/>
          <a:stretch/>
        </p:blipFill>
        <p:spPr>
          <a:xfrm>
            <a:off x="354418" y="911750"/>
            <a:ext cx="8314662" cy="395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E3DE5-5AAD-850F-AA4B-ED3D2D0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257564"/>
            <a:ext cx="7696500" cy="572700"/>
          </a:xfrm>
        </p:spPr>
        <p:txBody>
          <a:bodyPr/>
          <a:lstStyle/>
          <a:p>
            <a:r>
              <a:rPr lang="en-US" dirty="0"/>
              <a:t>JWT Authentication : Working principle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39979-755D-B57D-1C2C-051BB41D24CC}"/>
              </a:ext>
            </a:extLst>
          </p:cNvPr>
          <p:cNvSpPr txBox="1"/>
          <p:nvPr/>
        </p:nvSpPr>
        <p:spPr>
          <a:xfrm>
            <a:off x="489098" y="4867063"/>
            <a:ext cx="8385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nsolas" panose="020B0609020204030204" pitchFamily="49" charset="0"/>
              </a:rPr>
              <a:t>Image source : https://www.youtube.com/watch?v=KxqlJblhzfI</a:t>
            </a:r>
            <a:endParaRPr lang="en-IN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66087-5E0D-74A4-C663-0F77869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-58617"/>
            <a:ext cx="5496900" cy="572700"/>
          </a:xfrm>
        </p:spPr>
        <p:txBody>
          <a:bodyPr/>
          <a:lstStyle/>
          <a:p>
            <a:r>
              <a:rPr lang="en-US" dirty="0"/>
              <a:t>JWT Authentication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7A201-5397-A23C-CD75-6242C735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" r="2481" b="6460"/>
          <a:stretch/>
        </p:blipFill>
        <p:spPr>
          <a:xfrm>
            <a:off x="-1" y="453657"/>
            <a:ext cx="9144001" cy="2495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3E1F1-6EE7-1B84-58C9-2597501FA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6" r="2481" b="6418"/>
          <a:stretch/>
        </p:blipFill>
        <p:spPr>
          <a:xfrm>
            <a:off x="0" y="3019647"/>
            <a:ext cx="9144000" cy="21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916772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861197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2389047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3087332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the web application using cloud hosting services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1093940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61514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531494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Deployment</a:t>
            </a:r>
            <a:endParaRPr sz="3200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403830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Improvement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55951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the look and feel of the UI pages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7A7B1-579C-0242-619D-D3B9469EE69B}"/>
              </a:ext>
            </a:extLst>
          </p:cNvPr>
          <p:cNvSpPr txBox="1"/>
          <p:nvPr/>
        </p:nvSpPr>
        <p:spPr>
          <a:xfrm>
            <a:off x="70884" y="106326"/>
            <a:ext cx="89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What </a:t>
            </a:r>
            <a:r>
              <a:rPr lang="en-US" sz="3200" b="1" dirty="0">
                <a:solidFill>
                  <a:schemeClr val="bg2"/>
                </a:solidFill>
                <a:latin typeface="Fjalla One" panose="02000506040000020004" pitchFamily="2" charset="0"/>
              </a:rPr>
              <a:t>needs</a:t>
            </a:r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 to be done next?</a:t>
            </a:r>
            <a:endParaRPr lang="en-IN" sz="32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896100" y="2466456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That’s all we that we’ve got.</a:t>
            </a:r>
            <a:br>
              <a:rPr lang="en" dirty="0"/>
            </a:br>
            <a:br>
              <a:rPr lang="en" dirty="0"/>
            </a:br>
            <a:r>
              <a:rPr lang="en" dirty="0"/>
              <a:t>We would love to hear from you.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team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Sanchit Chakraborty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Kabilan</a:t>
            </a:r>
            <a:r>
              <a:rPr lang="en-US" dirty="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Hussain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</a:rPr>
              <a:t>Yashaswini</a:t>
            </a:r>
            <a:r>
              <a:rPr lang="en-US" dirty="0">
                <a:solidFill>
                  <a:srgbClr val="595959"/>
                </a:solidFill>
              </a:rPr>
              <a:t> Sharma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</a:rPr>
              <a:t>Sauhard Pareek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Goutham S Lal</a:t>
            </a: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—Someone Famous</a:t>
            </a:r>
            <a:endParaRPr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“This is a quote</a:t>
            </a:r>
            <a:r>
              <a:rPr lang="en"/>
              <a:t>,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/>
              <a:t>w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ords full of wisdom that someone important said and can make the reader get inspired.”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256732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56732" y="1586667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56732" y="352214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256732" y="4437519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80375" y="356616"/>
            <a:ext cx="374174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974000" y="71323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frontend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974000" y="429768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ReactJS, Bootstrap and Material UI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974000" y="1444967"/>
            <a:ext cx="352419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Spring REST /Spring Boot (JPA)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974000" y="1728431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backend framework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974000" y="3381620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MariaDB + MySQL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974000" y="3665084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management system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974000" y="4297588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Security JWT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974000" y="458105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added security of REST APIs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38901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38901" y="17375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38901" y="367422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38901" y="459019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2114;p37">
            <a:extLst>
              <a:ext uri="{FF2B5EF4-FFF2-40B4-BE49-F238E27FC236}">
                <a16:creationId xmlns:a16="http://schemas.microsoft.com/office/drawing/2014/main" id="{A8DD46EC-1B9B-CEA9-7DD6-DE6CE8926FF2}"/>
              </a:ext>
            </a:extLst>
          </p:cNvPr>
          <p:cNvGrpSpPr/>
          <p:nvPr/>
        </p:nvGrpSpPr>
        <p:grpSpPr>
          <a:xfrm>
            <a:off x="253196" y="2603868"/>
            <a:ext cx="635100" cy="733490"/>
            <a:chOff x="731647" y="1650460"/>
            <a:chExt cx="635100" cy="733490"/>
          </a:xfrm>
        </p:grpSpPr>
        <p:grpSp>
          <p:nvGrpSpPr>
            <p:cNvPr id="3" name="Google Shape;2115;p37">
              <a:extLst>
                <a:ext uri="{FF2B5EF4-FFF2-40B4-BE49-F238E27FC236}">
                  <a16:creationId xmlns:a16="http://schemas.microsoft.com/office/drawing/2014/main" id="{C6AB55EF-F457-767C-062F-966167BD634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8" name="Google Shape;2116;p37">
                <a:extLst>
                  <a:ext uri="{FF2B5EF4-FFF2-40B4-BE49-F238E27FC236}">
                    <a16:creationId xmlns:a16="http://schemas.microsoft.com/office/drawing/2014/main" id="{C532EDB0-C9F3-5E96-3FA5-52499FD4755F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17;p37">
                <a:extLst>
                  <a:ext uri="{FF2B5EF4-FFF2-40B4-BE49-F238E27FC236}">
                    <a16:creationId xmlns:a16="http://schemas.microsoft.com/office/drawing/2014/main" id="{895A341B-4B2A-72C4-A796-E6407DD39B8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2118;p37">
              <a:extLst>
                <a:ext uri="{FF2B5EF4-FFF2-40B4-BE49-F238E27FC236}">
                  <a16:creationId xmlns:a16="http://schemas.microsoft.com/office/drawing/2014/main" id="{D32E821A-59F5-4757-8335-E73139A17F9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9;p37">
                <a:extLst>
                  <a:ext uri="{FF2B5EF4-FFF2-40B4-BE49-F238E27FC236}">
                    <a16:creationId xmlns:a16="http://schemas.microsoft.com/office/drawing/2014/main" id="{5337E996-2CE4-5BE7-356F-77FB5D5BBF5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20;p37">
                <a:extLst>
                  <a:ext uri="{FF2B5EF4-FFF2-40B4-BE49-F238E27FC236}">
                    <a16:creationId xmlns:a16="http://schemas.microsoft.com/office/drawing/2014/main" id="{CFC707A4-FBD1-F5F0-1AB2-73F139E9AB0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21;p37">
                <a:extLst>
                  <a:ext uri="{FF2B5EF4-FFF2-40B4-BE49-F238E27FC236}">
                    <a16:creationId xmlns:a16="http://schemas.microsoft.com/office/drawing/2014/main" id="{C7913B71-3CBD-A01D-D04E-7C913CA664D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1;p37">
            <a:extLst>
              <a:ext uri="{FF2B5EF4-FFF2-40B4-BE49-F238E27FC236}">
                <a16:creationId xmlns:a16="http://schemas.microsoft.com/office/drawing/2014/main" id="{1FCBA27A-45C3-13D5-FFA3-ABE41E5C778F}"/>
              </a:ext>
            </a:extLst>
          </p:cNvPr>
          <p:cNvSpPr txBox="1">
            <a:spLocks/>
          </p:cNvSpPr>
          <p:nvPr/>
        </p:nvSpPr>
        <p:spPr>
          <a:xfrm>
            <a:off x="970464" y="2462168"/>
            <a:ext cx="352419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Maven</a:t>
            </a:r>
          </a:p>
        </p:txBody>
      </p:sp>
      <p:sp>
        <p:nvSpPr>
          <p:cNvPr id="11" name="Google Shape;2142;p37">
            <a:extLst>
              <a:ext uri="{FF2B5EF4-FFF2-40B4-BE49-F238E27FC236}">
                <a16:creationId xmlns:a16="http://schemas.microsoft.com/office/drawing/2014/main" id="{1E979D72-951F-6D0A-7740-1C9902484E57}"/>
              </a:ext>
            </a:extLst>
          </p:cNvPr>
          <p:cNvSpPr txBox="1">
            <a:spLocks/>
          </p:cNvSpPr>
          <p:nvPr/>
        </p:nvSpPr>
        <p:spPr>
          <a:xfrm>
            <a:off x="970464" y="2745632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Java Build Manager</a:t>
            </a:r>
          </a:p>
        </p:txBody>
      </p:sp>
      <p:sp>
        <p:nvSpPr>
          <p:cNvPr id="14" name="Google Shape;2149;p37">
            <a:extLst>
              <a:ext uri="{FF2B5EF4-FFF2-40B4-BE49-F238E27FC236}">
                <a16:creationId xmlns:a16="http://schemas.microsoft.com/office/drawing/2014/main" id="{8AB1B394-F02F-4E34-7094-138673AFCBA2}"/>
              </a:ext>
            </a:extLst>
          </p:cNvPr>
          <p:cNvSpPr txBox="1">
            <a:spLocks/>
          </p:cNvSpPr>
          <p:nvPr/>
        </p:nvSpPr>
        <p:spPr>
          <a:xfrm>
            <a:off x="328634" y="278538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3472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an interactive user interface with which a user can easily access and view the requested data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6307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Securing data exchange using Spring Security 3 features such as JWT authentication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51816" y="3609329"/>
            <a:ext cx="230911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the proper connection of all components and their counterparts in the database and enable the user to perform standard CRUD operations effectively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Unit testing using JUNIT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59810" y="272645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UI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0879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Backend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JWT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6" y="2701707"/>
            <a:ext cx="75665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Testing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880-FA44-334A-C01B-D7D880DC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DBFD6-BED0-24BE-429C-67CBABFCDD6F}"/>
              </a:ext>
            </a:extLst>
          </p:cNvPr>
          <p:cNvSpPr txBox="1"/>
          <p:nvPr/>
        </p:nvSpPr>
        <p:spPr>
          <a:xfrm>
            <a:off x="2225749" y="2714846"/>
            <a:ext cx="650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Kabilan</a:t>
            </a:r>
            <a:r>
              <a:rPr lang="en-US" b="1" dirty="0">
                <a:solidFill>
                  <a:srgbClr val="FF0000"/>
                </a:solidFill>
              </a:rPr>
              <a:t>/Yash, its all yours!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1ED-30E9-2CA3-9D1B-224A710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GET/POST/PUT testing for API endpoints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6813A-17FA-8A78-0293-B01BC6CA48E3}"/>
              </a:ext>
            </a:extLst>
          </p:cNvPr>
          <p:cNvSpPr txBox="1"/>
          <p:nvPr/>
        </p:nvSpPr>
        <p:spPr>
          <a:xfrm>
            <a:off x="1453116" y="4153786"/>
            <a:ext cx="65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Sanchit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C31-1F31-92D3-537E-F952495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C819A9-06BE-6DDA-8D58-609F0440B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230179"/>
              </p:ext>
            </p:extLst>
          </p:nvPr>
        </p:nvGraphicFramePr>
        <p:xfrm>
          <a:off x="106326" y="1099625"/>
          <a:ext cx="8874642" cy="314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61F0DA-23B1-BFA5-0EAF-56F1E7ACB5A4}"/>
              </a:ext>
            </a:extLst>
          </p:cNvPr>
          <p:cNvSpPr txBox="1"/>
          <p:nvPr/>
        </p:nvSpPr>
        <p:spPr>
          <a:xfrm>
            <a:off x="1453116" y="4153786"/>
            <a:ext cx="65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Sauhard, add foreign key relations and other mappings here!!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Frontend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ECFF5-FFAC-E33B-6B43-77E4F360C243}"/>
              </a:ext>
            </a:extLst>
          </p:cNvPr>
          <p:cNvSpPr txBox="1"/>
          <p:nvPr/>
        </p:nvSpPr>
        <p:spPr>
          <a:xfrm>
            <a:off x="1453116" y="4153786"/>
            <a:ext cx="65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Kabilan</a:t>
            </a:r>
            <a:r>
              <a:rPr lang="en-US" b="1" dirty="0">
                <a:solidFill>
                  <a:srgbClr val="FF0000"/>
                </a:solidFill>
              </a:rPr>
              <a:t>/Yash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Backend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02404C-39DC-981A-637C-6E5A5309070D}"/>
              </a:ext>
            </a:extLst>
          </p:cNvPr>
          <p:cNvGrpSpPr/>
          <p:nvPr/>
        </p:nvGrpSpPr>
        <p:grpSpPr>
          <a:xfrm>
            <a:off x="167362" y="1223396"/>
            <a:ext cx="8858893" cy="831388"/>
            <a:chOff x="167362" y="1223396"/>
            <a:chExt cx="8858893" cy="8313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B6724D-8585-4BDC-FA4C-3E3AFC2D721F}"/>
                </a:ext>
              </a:extLst>
            </p:cNvPr>
            <p:cNvSpPr/>
            <p:nvPr/>
          </p:nvSpPr>
          <p:spPr>
            <a:xfrm>
              <a:off x="16736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Web App</a:t>
              </a:r>
              <a:endParaRPr lang="en-IN" sz="18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CBC3E0-8072-4FE7-E9D9-35A41E3EE81E}"/>
                </a:ext>
              </a:extLst>
            </p:cNvPr>
            <p:cNvSpPr/>
            <p:nvPr/>
          </p:nvSpPr>
          <p:spPr>
            <a:xfrm>
              <a:off x="1643845" y="1223403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9C0798D-EC3A-17FD-91A9-05BD71E66EB2}"/>
                </a:ext>
              </a:extLst>
            </p:cNvPr>
            <p:cNvSpPr/>
            <p:nvPr/>
          </p:nvSpPr>
          <p:spPr>
            <a:xfrm>
              <a:off x="204652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Controller</a:t>
              </a:r>
              <a:endParaRPr lang="en-IN" sz="1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6109F1-C9AA-7E7E-866F-9696DC096350}"/>
                </a:ext>
              </a:extLst>
            </p:cNvPr>
            <p:cNvSpPr/>
            <p:nvPr/>
          </p:nvSpPr>
          <p:spPr>
            <a:xfrm>
              <a:off x="3523004" y="1223397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2FD2AD-B6F2-208C-FC4A-6E0061D770D6}"/>
                </a:ext>
              </a:extLst>
            </p:cNvPr>
            <p:cNvSpPr/>
            <p:nvPr/>
          </p:nvSpPr>
          <p:spPr>
            <a:xfrm>
              <a:off x="3925681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Service</a:t>
              </a:r>
              <a:endParaRPr lang="en-IN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94FCFB-FA5D-10CA-BFA5-3F2ED8C45F84}"/>
                </a:ext>
              </a:extLst>
            </p:cNvPr>
            <p:cNvSpPr/>
            <p:nvPr/>
          </p:nvSpPr>
          <p:spPr>
            <a:xfrm>
              <a:off x="5394109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0D69ED-8542-1954-1087-09549703E9D5}"/>
                </a:ext>
              </a:extLst>
            </p:cNvPr>
            <p:cNvSpPr/>
            <p:nvPr/>
          </p:nvSpPr>
          <p:spPr>
            <a:xfrm>
              <a:off x="5804840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Repository</a:t>
              </a:r>
              <a:endParaRPr lang="en-IN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0A321-4C2A-F3B6-2EA1-B0BF5AD83A23}"/>
                </a:ext>
              </a:extLst>
            </p:cNvPr>
            <p:cNvSpPr/>
            <p:nvPr/>
          </p:nvSpPr>
          <p:spPr>
            <a:xfrm>
              <a:off x="7265214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DCE62D-B59E-220A-DD80-B20B6BC2FF83}"/>
                </a:ext>
              </a:extLst>
            </p:cNvPr>
            <p:cNvSpPr/>
            <p:nvPr/>
          </p:nvSpPr>
          <p:spPr>
            <a:xfrm>
              <a:off x="7683999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Database</a:t>
              </a:r>
              <a:endParaRPr lang="en-IN" sz="1800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91BB36-0838-5D15-5EC0-E8AF3FB86D81}"/>
              </a:ext>
            </a:extLst>
          </p:cNvPr>
          <p:cNvSpPr/>
          <p:nvPr/>
        </p:nvSpPr>
        <p:spPr>
          <a:xfrm rot="10800000">
            <a:off x="1597780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C3AD0A-C9C1-4C85-C25E-C031B5AAD50D}"/>
              </a:ext>
            </a:extLst>
          </p:cNvPr>
          <p:cNvSpPr/>
          <p:nvPr/>
        </p:nvSpPr>
        <p:spPr>
          <a:xfrm rot="10800000">
            <a:off x="3506897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2D8963-70F8-E7C3-6AF6-9932B827D318}"/>
              </a:ext>
            </a:extLst>
          </p:cNvPr>
          <p:cNvSpPr/>
          <p:nvPr/>
        </p:nvSpPr>
        <p:spPr>
          <a:xfrm rot="10800000">
            <a:off x="5386056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7988C-959A-1583-9898-FB1E6028B853}"/>
              </a:ext>
            </a:extLst>
          </p:cNvPr>
          <p:cNvSpPr/>
          <p:nvPr/>
        </p:nvSpPr>
        <p:spPr>
          <a:xfrm rot="10800000">
            <a:off x="7231620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5AA3-E6D4-5A89-D02A-A79E3C840A83}"/>
              </a:ext>
            </a:extLst>
          </p:cNvPr>
          <p:cNvSpPr txBox="1"/>
          <p:nvPr/>
        </p:nvSpPr>
        <p:spPr>
          <a:xfrm>
            <a:off x="1410586" y="1013637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39BE3-24AD-28D0-E7C2-9E39C07DE250}"/>
              </a:ext>
            </a:extLst>
          </p:cNvPr>
          <p:cNvSpPr txBox="1"/>
          <p:nvPr/>
        </p:nvSpPr>
        <p:spPr>
          <a:xfrm>
            <a:off x="3324128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ED548-E4BF-7E07-75A6-25DD30355CA1}"/>
              </a:ext>
            </a:extLst>
          </p:cNvPr>
          <p:cNvSpPr txBox="1"/>
          <p:nvPr/>
        </p:nvSpPr>
        <p:spPr>
          <a:xfrm>
            <a:off x="5218421" y="1012696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6883C-9874-ED50-A18E-D52730F22D30}"/>
              </a:ext>
            </a:extLst>
          </p:cNvPr>
          <p:cNvSpPr txBox="1"/>
          <p:nvPr/>
        </p:nvSpPr>
        <p:spPr>
          <a:xfrm>
            <a:off x="7112712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1F792-14D4-7896-6B6A-5179B1120933}"/>
              </a:ext>
            </a:extLst>
          </p:cNvPr>
          <p:cNvSpPr txBox="1"/>
          <p:nvPr/>
        </p:nvSpPr>
        <p:spPr>
          <a:xfrm>
            <a:off x="1468155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B5143-3A17-2FBE-2C74-3EAF7A88D9F7}"/>
              </a:ext>
            </a:extLst>
          </p:cNvPr>
          <p:cNvSpPr txBox="1"/>
          <p:nvPr/>
        </p:nvSpPr>
        <p:spPr>
          <a:xfrm>
            <a:off x="3307751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894E8-125F-C5ED-AC58-F183CFA7491A}"/>
              </a:ext>
            </a:extLst>
          </p:cNvPr>
          <p:cNvSpPr txBox="1"/>
          <p:nvPr/>
        </p:nvSpPr>
        <p:spPr>
          <a:xfrm>
            <a:off x="5267937" y="212463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91069-E2F0-DB82-78DB-F698BBC04DED}"/>
              </a:ext>
            </a:extLst>
          </p:cNvPr>
          <p:cNvSpPr txBox="1"/>
          <p:nvPr/>
        </p:nvSpPr>
        <p:spPr>
          <a:xfrm>
            <a:off x="7073148" y="2126284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875D78-E6F8-4012-0116-05F70009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8" y="2320866"/>
            <a:ext cx="2890490" cy="28671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5F98CA-D23A-E14E-0D4C-20D1811E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04" y="2326215"/>
            <a:ext cx="2792736" cy="28564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29A3E4-E821-95B8-E9BC-E6EF7C63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36" y="2326216"/>
            <a:ext cx="2661888" cy="7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ADD65-C085-B76F-C541-A17CA1D1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67" y="1662317"/>
            <a:ext cx="3134326" cy="1841397"/>
          </a:xfrm>
          <a:prstGeom prst="rect">
            <a:avLst/>
          </a:prstGeom>
        </p:spPr>
      </p:pic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234059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landing page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1832237" y="807450"/>
            <a:ext cx="4731595" cy="424655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3763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390</Words>
  <Application>Microsoft Office PowerPoint</Application>
  <PresentationFormat>On-screen Show (16:9)</PresentationFormat>
  <Paragraphs>104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Barlow Semi Condensed</vt:lpstr>
      <vt:lpstr>Barlow Semi Condensed Medium</vt:lpstr>
      <vt:lpstr>Consolas</vt:lpstr>
      <vt:lpstr>Fjalla One</vt:lpstr>
      <vt:lpstr>Technology Consulting by Slidesgo</vt:lpstr>
      <vt:lpstr>Loan Application Management System</vt:lpstr>
      <vt:lpstr>Tech stack</vt:lpstr>
      <vt:lpstr>Motivation</vt:lpstr>
      <vt:lpstr>Frontend</vt:lpstr>
      <vt:lpstr>Postman GET/POST/PUT testing for API endpoints</vt:lpstr>
      <vt:lpstr>Database tables</vt:lpstr>
      <vt:lpstr>Flow of control in program : Frontend</vt:lpstr>
      <vt:lpstr>Flow of control in program : Backend</vt:lpstr>
      <vt:lpstr>The landing page</vt:lpstr>
      <vt:lpstr>JWT Authentication : Working principle</vt:lpstr>
      <vt:lpstr>JWT Authentication</vt:lpstr>
      <vt:lpstr>Demo</vt:lpstr>
      <vt:lpstr>Testing</vt:lpstr>
      <vt:lpstr>That’s all we that we’ve got.  We would love to hear from you.</vt:lpstr>
      <vt:lpstr>Thank you!</vt:lpstr>
      <vt:lpstr>—Someone Famous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Management System</dc:title>
  <cp:lastModifiedBy>Goutham S Lal</cp:lastModifiedBy>
  <cp:revision>5</cp:revision>
  <dcterms:modified xsi:type="dcterms:W3CDTF">2023-08-28T10:28:07Z</dcterms:modified>
</cp:coreProperties>
</file>