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70" r:id="rId4"/>
    <p:sldId id="307" r:id="rId5"/>
    <p:sldId id="310" r:id="rId6"/>
    <p:sldId id="308" r:id="rId7"/>
    <p:sldId id="312" r:id="rId8"/>
    <p:sldId id="311" r:id="rId9"/>
    <p:sldId id="304" r:id="rId10"/>
    <p:sldId id="306" r:id="rId11"/>
    <p:sldId id="266" r:id="rId12"/>
    <p:sldId id="314" r:id="rId13"/>
    <p:sldId id="315" r:id="rId14"/>
    <p:sldId id="316" r:id="rId15"/>
    <p:sldId id="268" r:id="rId16"/>
    <p:sldId id="31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ECB568-188F-4B0D-AD98-7ABF3DF23D55}">
  <a:tblStyle styleId="{59ECB568-188F-4B0D-AD98-7ABF3DF23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AEAA7-F31E-45AD-B635-E94F374D165A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323D0E3D-CCA1-4A15-8B0F-21917741D11B}">
      <dgm:prSet phldrT="[Text]"/>
      <dgm:spPr/>
      <dgm:t>
        <a:bodyPr/>
        <a:lstStyle/>
        <a:p>
          <a:r>
            <a:rPr lang="en-US" dirty="0"/>
            <a:t>Employee Card Details</a:t>
          </a:r>
          <a:endParaRPr lang="en-IN" dirty="0"/>
        </a:p>
      </dgm:t>
    </dgm:pt>
    <dgm:pt modelId="{BD0566FA-1AF6-4EA7-837C-9A9FA376283C}" type="parTrans" cxnId="{1379AB16-52BB-4F4E-9658-DB88D201DC84}">
      <dgm:prSet/>
      <dgm:spPr/>
      <dgm:t>
        <a:bodyPr/>
        <a:lstStyle/>
        <a:p>
          <a:endParaRPr lang="en-IN"/>
        </a:p>
      </dgm:t>
    </dgm:pt>
    <dgm:pt modelId="{5D3CD694-D251-43F5-AB6B-416B23EDEF65}" type="sibTrans" cxnId="{1379AB16-52BB-4F4E-9658-DB88D201DC84}">
      <dgm:prSet/>
      <dgm:spPr/>
      <dgm:t>
        <a:bodyPr/>
        <a:lstStyle/>
        <a:p>
          <a:endParaRPr lang="en-IN"/>
        </a:p>
      </dgm:t>
    </dgm:pt>
    <dgm:pt modelId="{3EA88EF4-C8B1-4906-97EE-DB96E46C9462}">
      <dgm:prSet phldrT="[Text]"/>
      <dgm:spPr/>
      <dgm:t>
        <a:bodyPr/>
        <a:lstStyle/>
        <a:p>
          <a:r>
            <a:rPr lang="en-US" dirty="0" err="1"/>
            <a:t>Loan_id</a:t>
          </a:r>
          <a:r>
            <a:rPr lang="en-US" dirty="0"/>
            <a:t> (Primary)</a:t>
          </a:r>
          <a:endParaRPr lang="en-IN" dirty="0"/>
        </a:p>
      </dgm:t>
    </dgm:pt>
    <dgm:pt modelId="{6FE9E83B-3405-4365-BA8F-3CB9BB96A81E}" type="parTrans" cxnId="{8369D465-450B-4865-BA71-9D54B5D0B5BB}">
      <dgm:prSet/>
      <dgm:spPr/>
      <dgm:t>
        <a:bodyPr/>
        <a:lstStyle/>
        <a:p>
          <a:endParaRPr lang="en-IN"/>
        </a:p>
      </dgm:t>
    </dgm:pt>
    <dgm:pt modelId="{5DC5C925-585E-463D-B253-625788CE1F71}" type="sibTrans" cxnId="{8369D465-450B-4865-BA71-9D54B5D0B5BB}">
      <dgm:prSet/>
      <dgm:spPr/>
      <dgm:t>
        <a:bodyPr/>
        <a:lstStyle/>
        <a:p>
          <a:endParaRPr lang="en-IN"/>
        </a:p>
      </dgm:t>
    </dgm:pt>
    <dgm:pt modelId="{277FFF49-19FD-4965-99F8-5D7B9AC40938}">
      <dgm:prSet phldrT="[Text]"/>
      <dgm:spPr/>
      <dgm:t>
        <a:bodyPr/>
        <a:lstStyle/>
        <a:p>
          <a:r>
            <a:rPr lang="en-US" dirty="0" err="1"/>
            <a:t>Card_issue_date</a:t>
          </a:r>
          <a:endParaRPr lang="en-IN" dirty="0"/>
        </a:p>
      </dgm:t>
    </dgm:pt>
    <dgm:pt modelId="{492E9AF8-4FF6-463F-9AE3-5C5181666B39}" type="parTrans" cxnId="{E04AE24D-81F6-4738-BFF9-4CFE0F1DB030}">
      <dgm:prSet/>
      <dgm:spPr/>
      <dgm:t>
        <a:bodyPr/>
        <a:lstStyle/>
        <a:p>
          <a:endParaRPr lang="en-IN"/>
        </a:p>
      </dgm:t>
    </dgm:pt>
    <dgm:pt modelId="{C3A8A727-A48C-4A71-BA04-DBAE8A578D11}" type="sibTrans" cxnId="{E04AE24D-81F6-4738-BFF9-4CFE0F1DB030}">
      <dgm:prSet/>
      <dgm:spPr/>
      <dgm:t>
        <a:bodyPr/>
        <a:lstStyle/>
        <a:p>
          <a:endParaRPr lang="en-IN"/>
        </a:p>
      </dgm:t>
    </dgm:pt>
    <dgm:pt modelId="{32AAADC6-F951-4E08-9E49-EB0CA5800EB6}">
      <dgm:prSet phldrT="[Text]"/>
      <dgm:spPr/>
      <dgm:t>
        <a:bodyPr/>
        <a:lstStyle/>
        <a:p>
          <a:r>
            <a:rPr lang="en-US" dirty="0"/>
            <a:t>Employee Issue Details</a:t>
          </a:r>
          <a:endParaRPr lang="en-IN" dirty="0"/>
        </a:p>
      </dgm:t>
    </dgm:pt>
    <dgm:pt modelId="{A69B049F-2A5F-4736-96FF-E986FB9A0197}" type="parTrans" cxnId="{D06806BD-A44F-4CE6-A28F-57091C9AE6A4}">
      <dgm:prSet/>
      <dgm:spPr/>
      <dgm:t>
        <a:bodyPr/>
        <a:lstStyle/>
        <a:p>
          <a:endParaRPr lang="en-IN"/>
        </a:p>
      </dgm:t>
    </dgm:pt>
    <dgm:pt modelId="{CCC1E1AE-53E2-4F6C-9BF4-F23F12E12E61}" type="sibTrans" cxnId="{D06806BD-A44F-4CE6-A28F-57091C9AE6A4}">
      <dgm:prSet/>
      <dgm:spPr/>
      <dgm:t>
        <a:bodyPr/>
        <a:lstStyle/>
        <a:p>
          <a:endParaRPr lang="en-IN"/>
        </a:p>
      </dgm:t>
    </dgm:pt>
    <dgm:pt modelId="{09270713-7A03-43F2-83EA-9E3F8C0780D1}">
      <dgm:prSet phldrT="[Text]"/>
      <dgm:spPr/>
      <dgm:t>
        <a:bodyPr/>
        <a:lstStyle/>
        <a:p>
          <a:r>
            <a:rPr lang="en-US" dirty="0" err="1"/>
            <a:t>Issue_id</a:t>
          </a:r>
          <a:r>
            <a:rPr lang="en-US" dirty="0"/>
            <a:t> (Primary)</a:t>
          </a:r>
          <a:endParaRPr lang="en-IN" dirty="0"/>
        </a:p>
      </dgm:t>
    </dgm:pt>
    <dgm:pt modelId="{0B2645B5-A10E-4610-A7C8-F3334CD55172}" type="parTrans" cxnId="{FF29E317-3E79-47D1-AC1B-08648483EB2E}">
      <dgm:prSet/>
      <dgm:spPr/>
      <dgm:t>
        <a:bodyPr/>
        <a:lstStyle/>
        <a:p>
          <a:endParaRPr lang="en-IN"/>
        </a:p>
      </dgm:t>
    </dgm:pt>
    <dgm:pt modelId="{69888A71-1359-45EA-8635-2D32D66978AB}" type="sibTrans" cxnId="{FF29E317-3E79-47D1-AC1B-08648483EB2E}">
      <dgm:prSet/>
      <dgm:spPr/>
      <dgm:t>
        <a:bodyPr/>
        <a:lstStyle/>
        <a:p>
          <a:endParaRPr lang="en-IN"/>
        </a:p>
      </dgm:t>
    </dgm:pt>
    <dgm:pt modelId="{F49A9FB4-35B4-4246-9B78-49D3874C04FF}">
      <dgm:prSet phldrT="[Text]"/>
      <dgm:spPr/>
      <dgm:t>
        <a:bodyPr/>
        <a:lstStyle/>
        <a:p>
          <a:r>
            <a:rPr lang="en-US" dirty="0"/>
            <a:t>Employee Master</a:t>
          </a:r>
          <a:endParaRPr lang="en-IN" dirty="0"/>
        </a:p>
      </dgm:t>
    </dgm:pt>
    <dgm:pt modelId="{CD55B851-1D09-4A19-B5ED-A21099320B4C}" type="parTrans" cxnId="{24735F8B-DFA8-4379-8C1D-4543D879F330}">
      <dgm:prSet/>
      <dgm:spPr/>
      <dgm:t>
        <a:bodyPr/>
        <a:lstStyle/>
        <a:p>
          <a:endParaRPr lang="en-IN"/>
        </a:p>
      </dgm:t>
    </dgm:pt>
    <dgm:pt modelId="{4EF566BF-93F1-45B1-A69D-AA39FDB94B98}" type="sibTrans" cxnId="{24735F8B-DFA8-4379-8C1D-4543D879F330}">
      <dgm:prSet/>
      <dgm:spPr/>
      <dgm:t>
        <a:bodyPr/>
        <a:lstStyle/>
        <a:p>
          <a:endParaRPr lang="en-IN"/>
        </a:p>
      </dgm:t>
    </dgm:pt>
    <dgm:pt modelId="{42882BEC-EFE1-4118-ACBD-ACA3DF7D96DE}">
      <dgm:prSet phldrT="[Text]"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(Primary)</a:t>
          </a:r>
          <a:endParaRPr lang="en-IN" dirty="0"/>
        </a:p>
      </dgm:t>
    </dgm:pt>
    <dgm:pt modelId="{8A347254-18F2-40C3-9767-E23C6218C205}" type="parTrans" cxnId="{DBC77DCB-A2D7-4F37-B26F-934401B071A0}">
      <dgm:prSet/>
      <dgm:spPr/>
      <dgm:t>
        <a:bodyPr/>
        <a:lstStyle/>
        <a:p>
          <a:endParaRPr lang="en-IN"/>
        </a:p>
      </dgm:t>
    </dgm:pt>
    <dgm:pt modelId="{8EF420EE-2BCA-4A89-ACB4-C609664F02D5}" type="sibTrans" cxnId="{DBC77DCB-A2D7-4F37-B26F-934401B071A0}">
      <dgm:prSet/>
      <dgm:spPr/>
      <dgm:t>
        <a:bodyPr/>
        <a:lstStyle/>
        <a:p>
          <a:endParaRPr lang="en-IN"/>
        </a:p>
      </dgm:t>
    </dgm:pt>
    <dgm:pt modelId="{CC9EDF7E-34BF-46EB-9742-71983E5015B5}">
      <dgm:prSet phldrT="[Text]"/>
      <dgm:spPr/>
      <dgm:t>
        <a:bodyPr/>
        <a:lstStyle/>
        <a:p>
          <a:r>
            <a:rPr lang="en-US" dirty="0" err="1"/>
            <a:t>Date_of_birth</a:t>
          </a:r>
          <a:endParaRPr lang="en-IN" dirty="0"/>
        </a:p>
      </dgm:t>
    </dgm:pt>
    <dgm:pt modelId="{04B0EDF8-B4E0-4C24-B340-DC4581D3D14E}" type="parTrans" cxnId="{C8577861-010D-4B55-85E0-331A7537546E}">
      <dgm:prSet/>
      <dgm:spPr/>
      <dgm:t>
        <a:bodyPr/>
        <a:lstStyle/>
        <a:p>
          <a:endParaRPr lang="en-IN"/>
        </a:p>
      </dgm:t>
    </dgm:pt>
    <dgm:pt modelId="{47D8B1EA-212E-43FF-B493-C2C5D1D4CFCF}" type="sibTrans" cxnId="{C8577861-010D-4B55-85E0-331A7537546E}">
      <dgm:prSet/>
      <dgm:spPr/>
      <dgm:t>
        <a:bodyPr/>
        <a:lstStyle/>
        <a:p>
          <a:endParaRPr lang="en-IN"/>
        </a:p>
      </dgm:t>
    </dgm:pt>
    <dgm:pt modelId="{6335A3F7-2BD3-4045-819D-778513AED70C}">
      <dgm:prSet/>
      <dgm:spPr/>
      <dgm:t>
        <a:bodyPr/>
        <a:lstStyle/>
        <a:p>
          <a:r>
            <a:rPr lang="en-US" dirty="0"/>
            <a:t>Item Master</a:t>
          </a:r>
          <a:endParaRPr lang="en-IN" dirty="0"/>
        </a:p>
      </dgm:t>
    </dgm:pt>
    <dgm:pt modelId="{35DDCF8E-8AE4-4426-A1F0-3B04EE0E4DC7}" type="parTrans" cxnId="{D4AD723A-2472-4B98-86E1-3EB08E2F71D1}">
      <dgm:prSet/>
      <dgm:spPr/>
      <dgm:t>
        <a:bodyPr/>
        <a:lstStyle/>
        <a:p>
          <a:endParaRPr lang="en-IN"/>
        </a:p>
      </dgm:t>
    </dgm:pt>
    <dgm:pt modelId="{196DFB7F-2C20-4313-9CC1-966283C74A1B}" type="sibTrans" cxnId="{D4AD723A-2472-4B98-86E1-3EB08E2F71D1}">
      <dgm:prSet/>
      <dgm:spPr/>
      <dgm:t>
        <a:bodyPr/>
        <a:lstStyle/>
        <a:p>
          <a:endParaRPr lang="en-IN"/>
        </a:p>
      </dgm:t>
    </dgm:pt>
    <dgm:pt modelId="{80F8D47A-DAC0-40E9-9A6A-0B5D357F59FE}">
      <dgm:prSet/>
      <dgm:spPr/>
      <dgm:t>
        <a:bodyPr/>
        <a:lstStyle/>
        <a:p>
          <a:r>
            <a:rPr lang="en-US" dirty="0"/>
            <a:t>Loan Card Details</a:t>
          </a:r>
          <a:endParaRPr lang="en-IN" dirty="0"/>
        </a:p>
      </dgm:t>
    </dgm:pt>
    <dgm:pt modelId="{E225ADD3-B42B-4F6F-B46C-3B7FF81610ED}" type="parTrans" cxnId="{A23D2027-0B20-452B-9F13-6ADD47F1BAAE}">
      <dgm:prSet/>
      <dgm:spPr/>
      <dgm:t>
        <a:bodyPr/>
        <a:lstStyle/>
        <a:p>
          <a:endParaRPr lang="en-IN"/>
        </a:p>
      </dgm:t>
    </dgm:pt>
    <dgm:pt modelId="{01F111FD-78BF-4AE3-B8D5-600A02C1A041}" type="sibTrans" cxnId="{A23D2027-0B20-452B-9F13-6ADD47F1BAAE}">
      <dgm:prSet/>
      <dgm:spPr/>
      <dgm:t>
        <a:bodyPr/>
        <a:lstStyle/>
        <a:p>
          <a:endParaRPr lang="en-IN"/>
        </a:p>
      </dgm:t>
    </dgm:pt>
    <dgm:pt modelId="{CE74F44B-A50E-4915-AA56-E61DECE823FD}">
      <dgm:prSet phldrT="[Text]"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</a:t>
          </a:r>
          <a:endParaRPr lang="en-IN" dirty="0"/>
        </a:p>
      </dgm:t>
    </dgm:pt>
    <dgm:pt modelId="{B9730B64-8F89-4089-97AB-C2723A8A6AAF}" type="parTrans" cxnId="{E224BF35-515F-495A-9DC1-CEF938AC5669}">
      <dgm:prSet/>
      <dgm:spPr/>
      <dgm:t>
        <a:bodyPr/>
        <a:lstStyle/>
        <a:p>
          <a:endParaRPr lang="en-IN"/>
        </a:p>
      </dgm:t>
    </dgm:pt>
    <dgm:pt modelId="{8FF7FDB1-1DAD-44AE-BE22-BE8984842A70}" type="sibTrans" cxnId="{E224BF35-515F-495A-9DC1-CEF938AC5669}">
      <dgm:prSet/>
      <dgm:spPr/>
      <dgm:t>
        <a:bodyPr/>
        <a:lstStyle/>
        <a:p>
          <a:endParaRPr lang="en-IN"/>
        </a:p>
      </dgm:t>
    </dgm:pt>
    <dgm:pt modelId="{C3DB9F20-1D3E-43A5-AFCF-53F344A89F10}">
      <dgm:prSet phldrT="[Text]"/>
      <dgm:spPr/>
      <dgm:t>
        <a:bodyPr/>
        <a:lstStyle/>
        <a:p>
          <a:r>
            <a:rPr lang="en-US" dirty="0" err="1"/>
            <a:t>Issue_date</a:t>
          </a:r>
          <a:endParaRPr lang="en-IN" dirty="0"/>
        </a:p>
      </dgm:t>
    </dgm:pt>
    <dgm:pt modelId="{8CF9374B-3402-4E71-B927-151A0169BE83}" type="parTrans" cxnId="{069F209F-2391-490D-9E2B-653B6ECD426A}">
      <dgm:prSet/>
      <dgm:spPr/>
      <dgm:t>
        <a:bodyPr/>
        <a:lstStyle/>
        <a:p>
          <a:endParaRPr lang="en-IN"/>
        </a:p>
      </dgm:t>
    </dgm:pt>
    <dgm:pt modelId="{CB95620F-DD5F-4900-AEDC-96A20372E257}" type="sibTrans" cxnId="{069F209F-2391-490D-9E2B-653B6ECD426A}">
      <dgm:prSet/>
      <dgm:spPr/>
      <dgm:t>
        <a:bodyPr/>
        <a:lstStyle/>
        <a:p>
          <a:endParaRPr lang="en-IN"/>
        </a:p>
      </dgm:t>
    </dgm:pt>
    <dgm:pt modelId="{EB3CBAAD-245F-4912-A34D-65E7EA0048F5}">
      <dgm:prSet phldrT="[Text]"/>
      <dgm:spPr/>
      <dgm:t>
        <a:bodyPr/>
        <a:lstStyle/>
        <a:p>
          <a:r>
            <a:rPr lang="en-US" dirty="0" err="1"/>
            <a:t>Return_date</a:t>
          </a:r>
          <a:endParaRPr lang="en-IN" dirty="0"/>
        </a:p>
      </dgm:t>
    </dgm:pt>
    <dgm:pt modelId="{ED154D01-9EED-4765-9E0F-FE5FA437823C}" type="parTrans" cxnId="{54963424-1DD2-4304-AE69-BF9B0E9FF06D}">
      <dgm:prSet/>
      <dgm:spPr/>
      <dgm:t>
        <a:bodyPr/>
        <a:lstStyle/>
        <a:p>
          <a:endParaRPr lang="en-IN"/>
        </a:p>
      </dgm:t>
    </dgm:pt>
    <dgm:pt modelId="{0062CDFF-8593-4C0B-8703-7F7490B0B6E0}" type="sibTrans" cxnId="{54963424-1DD2-4304-AE69-BF9B0E9FF06D}">
      <dgm:prSet/>
      <dgm:spPr/>
      <dgm:t>
        <a:bodyPr/>
        <a:lstStyle/>
        <a:p>
          <a:endParaRPr lang="en-IN"/>
        </a:p>
      </dgm:t>
    </dgm:pt>
    <dgm:pt modelId="{7F946E03-A401-410C-8B0E-CF2FAEA05E62}">
      <dgm:prSet phldrT="[Text]"/>
      <dgm:spPr/>
      <dgm:t>
        <a:bodyPr/>
        <a:lstStyle/>
        <a:p>
          <a:r>
            <a:rPr lang="en-US" dirty="0" err="1"/>
            <a:t>Employee_id</a:t>
          </a:r>
          <a:endParaRPr lang="en-IN" dirty="0"/>
        </a:p>
      </dgm:t>
    </dgm:pt>
    <dgm:pt modelId="{BC38B45C-B2B8-4845-9AB5-42237805B16B}" type="parTrans" cxnId="{4E395E05-D395-450E-A5B9-7131143DC390}">
      <dgm:prSet/>
      <dgm:spPr/>
      <dgm:t>
        <a:bodyPr/>
        <a:lstStyle/>
        <a:p>
          <a:endParaRPr lang="en-IN"/>
        </a:p>
      </dgm:t>
    </dgm:pt>
    <dgm:pt modelId="{2689133C-C8BE-43BB-9867-E102CFFA996F}" type="sibTrans" cxnId="{4E395E05-D395-450E-A5B9-7131143DC390}">
      <dgm:prSet/>
      <dgm:spPr/>
      <dgm:t>
        <a:bodyPr/>
        <a:lstStyle/>
        <a:p>
          <a:endParaRPr lang="en-IN"/>
        </a:p>
      </dgm:t>
    </dgm:pt>
    <dgm:pt modelId="{19AD5D34-EFD2-4ABB-994F-7D4120BFA885}">
      <dgm:prSet phldrT="[Text]"/>
      <dgm:spPr/>
      <dgm:t>
        <a:bodyPr/>
        <a:lstStyle/>
        <a:p>
          <a:r>
            <a:rPr lang="en-US" dirty="0" err="1"/>
            <a:t>Item_id</a:t>
          </a:r>
          <a:endParaRPr lang="en-IN" dirty="0"/>
        </a:p>
      </dgm:t>
    </dgm:pt>
    <dgm:pt modelId="{EA20553D-2679-49D4-8A80-C4384A257203}" type="parTrans" cxnId="{8DFEF866-37BA-41CB-BD5F-F36FF0723A11}">
      <dgm:prSet/>
      <dgm:spPr/>
      <dgm:t>
        <a:bodyPr/>
        <a:lstStyle/>
        <a:p>
          <a:endParaRPr lang="en-IN"/>
        </a:p>
      </dgm:t>
    </dgm:pt>
    <dgm:pt modelId="{168058C3-A78D-48DD-BF54-0DBADF5B95B4}" type="sibTrans" cxnId="{8DFEF866-37BA-41CB-BD5F-F36FF0723A11}">
      <dgm:prSet/>
      <dgm:spPr/>
      <dgm:t>
        <a:bodyPr/>
        <a:lstStyle/>
        <a:p>
          <a:endParaRPr lang="en-IN"/>
        </a:p>
      </dgm:t>
    </dgm:pt>
    <dgm:pt modelId="{5A76CDFA-3480-43DE-98AD-3045338C45DC}">
      <dgm:prSet phldrT="[Text]"/>
      <dgm:spPr/>
      <dgm:t>
        <a:bodyPr/>
        <a:lstStyle/>
        <a:p>
          <a:r>
            <a:rPr lang="en-US" dirty="0" err="1"/>
            <a:t>Date_of_joining</a:t>
          </a:r>
          <a:endParaRPr lang="en-IN" dirty="0"/>
        </a:p>
      </dgm:t>
    </dgm:pt>
    <dgm:pt modelId="{553FA515-DCDC-4CD2-8AB5-D73A9E1D5639}" type="parTrans" cxnId="{22322B67-C870-4076-AD14-36B47D2DA9F0}">
      <dgm:prSet/>
      <dgm:spPr/>
      <dgm:t>
        <a:bodyPr/>
        <a:lstStyle/>
        <a:p>
          <a:endParaRPr lang="en-IN"/>
        </a:p>
      </dgm:t>
    </dgm:pt>
    <dgm:pt modelId="{EC753D05-2160-462A-830F-725A1D03F53E}" type="sibTrans" cxnId="{22322B67-C870-4076-AD14-36B47D2DA9F0}">
      <dgm:prSet/>
      <dgm:spPr/>
      <dgm:t>
        <a:bodyPr/>
        <a:lstStyle/>
        <a:p>
          <a:endParaRPr lang="en-IN"/>
        </a:p>
      </dgm:t>
    </dgm:pt>
    <dgm:pt modelId="{3A91593E-92DA-461E-9B3B-F1F052E50B82}">
      <dgm:prSet phldrT="[Text]"/>
      <dgm:spPr/>
      <dgm:t>
        <a:bodyPr/>
        <a:lstStyle/>
        <a:p>
          <a:r>
            <a:rPr lang="en-US" dirty="0"/>
            <a:t>Department</a:t>
          </a:r>
          <a:endParaRPr lang="en-IN" dirty="0"/>
        </a:p>
      </dgm:t>
    </dgm:pt>
    <dgm:pt modelId="{97A41CFD-342B-43C1-B02F-1E0B649326A9}" type="parTrans" cxnId="{6D1FB73F-7A9C-436D-8F94-EBA1FF8487D0}">
      <dgm:prSet/>
      <dgm:spPr/>
      <dgm:t>
        <a:bodyPr/>
        <a:lstStyle/>
        <a:p>
          <a:endParaRPr lang="en-IN"/>
        </a:p>
      </dgm:t>
    </dgm:pt>
    <dgm:pt modelId="{18BB9ED5-10E7-4499-A9FC-B4A9AB6AF49A}" type="sibTrans" cxnId="{6D1FB73F-7A9C-436D-8F94-EBA1FF8487D0}">
      <dgm:prSet/>
      <dgm:spPr/>
      <dgm:t>
        <a:bodyPr/>
        <a:lstStyle/>
        <a:p>
          <a:endParaRPr lang="en-IN"/>
        </a:p>
      </dgm:t>
    </dgm:pt>
    <dgm:pt modelId="{ECF058E6-08DB-46BB-84E2-B27F9EB9ED17}">
      <dgm:prSet phldrT="[Text]"/>
      <dgm:spPr/>
      <dgm:t>
        <a:bodyPr/>
        <a:lstStyle/>
        <a:p>
          <a:r>
            <a:rPr lang="en-US" dirty="0"/>
            <a:t>Designation</a:t>
          </a:r>
          <a:endParaRPr lang="en-IN" dirty="0"/>
        </a:p>
      </dgm:t>
    </dgm:pt>
    <dgm:pt modelId="{4D015CCC-EAD0-4E8F-8485-F738EB2B6E0B}" type="parTrans" cxnId="{B35AA415-C33E-4962-AAAB-95C5F88776D1}">
      <dgm:prSet/>
      <dgm:spPr/>
      <dgm:t>
        <a:bodyPr/>
        <a:lstStyle/>
        <a:p>
          <a:endParaRPr lang="en-IN"/>
        </a:p>
      </dgm:t>
    </dgm:pt>
    <dgm:pt modelId="{5247232E-4330-4E61-A5D1-36281DBB3410}" type="sibTrans" cxnId="{B35AA415-C33E-4962-AAAB-95C5F88776D1}">
      <dgm:prSet/>
      <dgm:spPr/>
      <dgm:t>
        <a:bodyPr/>
        <a:lstStyle/>
        <a:p>
          <a:endParaRPr lang="en-IN"/>
        </a:p>
      </dgm:t>
    </dgm:pt>
    <dgm:pt modelId="{B009C256-481A-4B04-948A-0D6A644BC852}">
      <dgm:prSet phldrT="[Text]"/>
      <dgm:spPr/>
      <dgm:t>
        <a:bodyPr/>
        <a:lstStyle/>
        <a:p>
          <a:r>
            <a:rPr lang="en-US" dirty="0" err="1"/>
            <a:t>Employee_name</a:t>
          </a:r>
          <a:endParaRPr lang="en-IN" dirty="0"/>
        </a:p>
      </dgm:t>
    </dgm:pt>
    <dgm:pt modelId="{7F8B8BCB-202D-4D60-BDBF-7789A5129DCE}" type="parTrans" cxnId="{9AF007DE-D0FC-470F-A6C9-A953820D88AC}">
      <dgm:prSet/>
      <dgm:spPr/>
      <dgm:t>
        <a:bodyPr/>
        <a:lstStyle/>
        <a:p>
          <a:endParaRPr lang="en-IN"/>
        </a:p>
      </dgm:t>
    </dgm:pt>
    <dgm:pt modelId="{C5BD9513-5AEB-4CB1-8118-FBA4EF6C7338}" type="sibTrans" cxnId="{9AF007DE-D0FC-470F-A6C9-A953820D88AC}">
      <dgm:prSet/>
      <dgm:spPr/>
      <dgm:t>
        <a:bodyPr/>
        <a:lstStyle/>
        <a:p>
          <a:endParaRPr lang="en-IN"/>
        </a:p>
      </dgm:t>
    </dgm:pt>
    <dgm:pt modelId="{740783BF-85D9-4831-BF16-E69B9608FE5F}">
      <dgm:prSet/>
      <dgm:spPr/>
      <dgm:t>
        <a:bodyPr/>
        <a:lstStyle/>
        <a:p>
          <a:r>
            <a:rPr lang="en-US" dirty="0" err="1"/>
            <a:t>Item_id</a:t>
          </a:r>
          <a:r>
            <a:rPr lang="en-US" dirty="0"/>
            <a:t> (Primary)</a:t>
          </a:r>
          <a:endParaRPr lang="en-IN" dirty="0"/>
        </a:p>
      </dgm:t>
    </dgm:pt>
    <dgm:pt modelId="{BDF1FE66-22F1-4B2A-BBD8-8B01DAD8DA97}" type="parTrans" cxnId="{9C0E4A39-500B-4A7E-B5B9-65BE49C7A7B7}">
      <dgm:prSet/>
      <dgm:spPr/>
      <dgm:t>
        <a:bodyPr/>
        <a:lstStyle/>
        <a:p>
          <a:endParaRPr lang="en-IN"/>
        </a:p>
      </dgm:t>
    </dgm:pt>
    <dgm:pt modelId="{7C8BEE4C-68C0-444C-B088-25CC412748D5}" type="sibTrans" cxnId="{9C0E4A39-500B-4A7E-B5B9-65BE49C7A7B7}">
      <dgm:prSet/>
      <dgm:spPr/>
      <dgm:t>
        <a:bodyPr/>
        <a:lstStyle/>
        <a:p>
          <a:endParaRPr lang="en-IN"/>
        </a:p>
      </dgm:t>
    </dgm:pt>
    <dgm:pt modelId="{DCCAA409-A500-4ACC-8378-2E6470812F81}">
      <dgm:prSet/>
      <dgm:spPr/>
      <dgm:t>
        <a:bodyPr/>
        <a:lstStyle/>
        <a:p>
          <a:r>
            <a:rPr lang="en-US" dirty="0" err="1"/>
            <a:t>Issue_status</a:t>
          </a:r>
          <a:endParaRPr lang="en-IN" dirty="0"/>
        </a:p>
      </dgm:t>
    </dgm:pt>
    <dgm:pt modelId="{F440F230-8FF1-4DEA-8CEE-D325A56D8A4A}" type="parTrans" cxnId="{688B3865-4D18-42E7-969A-B02F81417EC4}">
      <dgm:prSet/>
      <dgm:spPr/>
      <dgm:t>
        <a:bodyPr/>
        <a:lstStyle/>
        <a:p>
          <a:endParaRPr lang="en-IN"/>
        </a:p>
      </dgm:t>
    </dgm:pt>
    <dgm:pt modelId="{4D785E89-866F-4277-973A-960FB351F994}" type="sibTrans" cxnId="{688B3865-4D18-42E7-969A-B02F81417EC4}">
      <dgm:prSet/>
      <dgm:spPr/>
      <dgm:t>
        <a:bodyPr/>
        <a:lstStyle/>
        <a:p>
          <a:endParaRPr lang="en-IN"/>
        </a:p>
      </dgm:t>
    </dgm:pt>
    <dgm:pt modelId="{553443C2-8664-49AE-A9A4-09F0DE0BF6C5}">
      <dgm:prSet/>
      <dgm:spPr/>
      <dgm:t>
        <a:bodyPr/>
        <a:lstStyle/>
        <a:p>
          <a:r>
            <a:rPr lang="en-US" dirty="0" err="1"/>
            <a:t>Item_category</a:t>
          </a:r>
          <a:endParaRPr lang="en-IN" dirty="0"/>
        </a:p>
      </dgm:t>
    </dgm:pt>
    <dgm:pt modelId="{E0E794B8-DDE3-4CD8-B979-828C482C50FA}" type="parTrans" cxnId="{9021D28A-4F88-4826-B928-1FC7A6E8D4BD}">
      <dgm:prSet/>
      <dgm:spPr/>
      <dgm:t>
        <a:bodyPr/>
        <a:lstStyle/>
        <a:p>
          <a:endParaRPr lang="en-IN"/>
        </a:p>
      </dgm:t>
    </dgm:pt>
    <dgm:pt modelId="{A47B2284-4C00-4074-BD0D-B287E604A112}" type="sibTrans" cxnId="{9021D28A-4F88-4826-B928-1FC7A6E8D4BD}">
      <dgm:prSet/>
      <dgm:spPr/>
      <dgm:t>
        <a:bodyPr/>
        <a:lstStyle/>
        <a:p>
          <a:endParaRPr lang="en-IN"/>
        </a:p>
      </dgm:t>
    </dgm:pt>
    <dgm:pt modelId="{7B5609D2-FDAA-46E8-823B-8965AB794D5F}">
      <dgm:prSet/>
      <dgm:spPr/>
      <dgm:t>
        <a:bodyPr/>
        <a:lstStyle/>
        <a:p>
          <a:r>
            <a:rPr lang="en-US" dirty="0" err="1"/>
            <a:t>Item_cost</a:t>
          </a:r>
          <a:endParaRPr lang="en-IN" dirty="0"/>
        </a:p>
      </dgm:t>
    </dgm:pt>
    <dgm:pt modelId="{E23244C7-1EE7-439C-B2E1-15A8E42F3F52}" type="parTrans" cxnId="{DB21E77D-2898-4273-BD1A-98C5249D3733}">
      <dgm:prSet/>
      <dgm:spPr/>
      <dgm:t>
        <a:bodyPr/>
        <a:lstStyle/>
        <a:p>
          <a:endParaRPr lang="en-IN"/>
        </a:p>
      </dgm:t>
    </dgm:pt>
    <dgm:pt modelId="{8E4A85B3-1658-4CEC-9BFC-E2031669C635}" type="sibTrans" cxnId="{DB21E77D-2898-4273-BD1A-98C5249D3733}">
      <dgm:prSet/>
      <dgm:spPr/>
      <dgm:t>
        <a:bodyPr/>
        <a:lstStyle/>
        <a:p>
          <a:endParaRPr lang="en-IN"/>
        </a:p>
      </dgm:t>
    </dgm:pt>
    <dgm:pt modelId="{903D20A5-1B5B-40A0-A6C2-C76C6DBF9DAD}">
      <dgm:prSet/>
      <dgm:spPr/>
      <dgm:t>
        <a:bodyPr/>
        <a:lstStyle/>
        <a:p>
          <a:r>
            <a:rPr lang="en-US" dirty="0" err="1"/>
            <a:t>Item_description</a:t>
          </a:r>
          <a:endParaRPr lang="en-IN" dirty="0"/>
        </a:p>
      </dgm:t>
    </dgm:pt>
    <dgm:pt modelId="{59821043-A71A-4803-A22D-38146D936CD1}" type="parTrans" cxnId="{1BB15AC6-FB3B-4314-8E4C-D5449778EA89}">
      <dgm:prSet/>
      <dgm:spPr/>
      <dgm:t>
        <a:bodyPr/>
        <a:lstStyle/>
        <a:p>
          <a:endParaRPr lang="en-IN"/>
        </a:p>
      </dgm:t>
    </dgm:pt>
    <dgm:pt modelId="{5C2E29D9-6FEB-4DE9-8C9E-B0A2CE52A7F5}" type="sibTrans" cxnId="{1BB15AC6-FB3B-4314-8E4C-D5449778EA89}">
      <dgm:prSet/>
      <dgm:spPr/>
      <dgm:t>
        <a:bodyPr/>
        <a:lstStyle/>
        <a:p>
          <a:endParaRPr lang="en-IN"/>
        </a:p>
      </dgm:t>
    </dgm:pt>
    <dgm:pt modelId="{493D19D7-44FC-42D0-938B-784C47AC17F6}">
      <dgm:prSet/>
      <dgm:spPr/>
      <dgm:t>
        <a:bodyPr/>
        <a:lstStyle/>
        <a:p>
          <a:r>
            <a:rPr lang="en-US" dirty="0" err="1"/>
            <a:t>Item_make</a:t>
          </a:r>
          <a:endParaRPr lang="en-IN" dirty="0"/>
        </a:p>
      </dgm:t>
    </dgm:pt>
    <dgm:pt modelId="{BBC6827E-B97C-4BF6-8B06-FDF33483A8D7}" type="parTrans" cxnId="{A63E008E-C84A-43EB-AA17-7E47620F0800}">
      <dgm:prSet/>
      <dgm:spPr/>
      <dgm:t>
        <a:bodyPr/>
        <a:lstStyle/>
        <a:p>
          <a:endParaRPr lang="en-IN"/>
        </a:p>
      </dgm:t>
    </dgm:pt>
    <dgm:pt modelId="{6207EAA8-FAE8-4E5B-85A1-83AAEEEC142C}" type="sibTrans" cxnId="{A63E008E-C84A-43EB-AA17-7E47620F0800}">
      <dgm:prSet/>
      <dgm:spPr/>
      <dgm:t>
        <a:bodyPr/>
        <a:lstStyle/>
        <a:p>
          <a:endParaRPr lang="en-IN"/>
        </a:p>
      </dgm:t>
    </dgm:pt>
    <dgm:pt modelId="{DA2F56AC-1667-4EC4-84BB-14C58B68095B}">
      <dgm:prSet/>
      <dgm:spPr/>
      <dgm:t>
        <a:bodyPr/>
        <a:lstStyle/>
        <a:p>
          <a:r>
            <a:rPr lang="en-US" dirty="0" err="1"/>
            <a:t>Loan_id</a:t>
          </a:r>
          <a:r>
            <a:rPr lang="en-US" dirty="0"/>
            <a:t> (Primary)</a:t>
          </a:r>
          <a:endParaRPr lang="en-IN" dirty="0"/>
        </a:p>
      </dgm:t>
    </dgm:pt>
    <dgm:pt modelId="{608B5DEA-A621-436C-914A-27E7000ACD4A}" type="parTrans" cxnId="{ACCA095A-0A7A-47EF-8D7D-676160021242}">
      <dgm:prSet/>
      <dgm:spPr/>
      <dgm:t>
        <a:bodyPr/>
        <a:lstStyle/>
        <a:p>
          <a:endParaRPr lang="en-IN"/>
        </a:p>
      </dgm:t>
    </dgm:pt>
    <dgm:pt modelId="{8069662C-C50B-4572-89D4-D58D4B58A7EC}" type="sibTrans" cxnId="{ACCA095A-0A7A-47EF-8D7D-676160021242}">
      <dgm:prSet/>
      <dgm:spPr/>
      <dgm:t>
        <a:bodyPr/>
        <a:lstStyle/>
        <a:p>
          <a:endParaRPr lang="en-IN"/>
        </a:p>
      </dgm:t>
    </dgm:pt>
    <dgm:pt modelId="{F745C372-CE00-4F3D-A5BA-A5144D7FD319}">
      <dgm:prSet/>
      <dgm:spPr/>
      <dgm:t>
        <a:bodyPr/>
        <a:lstStyle/>
        <a:p>
          <a:r>
            <a:rPr lang="en-US" dirty="0" err="1"/>
            <a:t>Duration_in_months</a:t>
          </a:r>
          <a:endParaRPr lang="en-IN" dirty="0"/>
        </a:p>
      </dgm:t>
    </dgm:pt>
    <dgm:pt modelId="{38E608CA-B0A3-48AE-A000-8B145FC9AEBE}" type="parTrans" cxnId="{7667C0DA-BB8C-45C7-8747-796818AF2245}">
      <dgm:prSet/>
      <dgm:spPr/>
      <dgm:t>
        <a:bodyPr/>
        <a:lstStyle/>
        <a:p>
          <a:endParaRPr lang="en-IN"/>
        </a:p>
      </dgm:t>
    </dgm:pt>
    <dgm:pt modelId="{0315D604-F7ED-4D4B-860C-33D1E23FE85B}" type="sibTrans" cxnId="{7667C0DA-BB8C-45C7-8747-796818AF2245}">
      <dgm:prSet/>
      <dgm:spPr/>
      <dgm:t>
        <a:bodyPr/>
        <a:lstStyle/>
        <a:p>
          <a:endParaRPr lang="en-IN"/>
        </a:p>
      </dgm:t>
    </dgm:pt>
    <dgm:pt modelId="{90ECD3B3-F7A3-489D-B9AA-A66ADA01570C}">
      <dgm:prSet/>
      <dgm:spPr/>
      <dgm:t>
        <a:bodyPr/>
        <a:lstStyle/>
        <a:p>
          <a:r>
            <a:rPr lang="en-US" dirty="0" err="1"/>
            <a:t>Loan_type</a:t>
          </a:r>
          <a:endParaRPr lang="en-IN" dirty="0"/>
        </a:p>
      </dgm:t>
    </dgm:pt>
    <dgm:pt modelId="{4B53EBD3-5502-4ED5-8D6E-9EFD5FA0D7DD}" type="parTrans" cxnId="{8A4D68BF-51CF-4039-9595-43B43D8FE186}">
      <dgm:prSet/>
      <dgm:spPr/>
      <dgm:t>
        <a:bodyPr/>
        <a:lstStyle/>
        <a:p>
          <a:endParaRPr lang="en-IN"/>
        </a:p>
      </dgm:t>
    </dgm:pt>
    <dgm:pt modelId="{0B375F1C-2080-4AC7-A947-09DE173431E5}" type="sibTrans" cxnId="{8A4D68BF-51CF-4039-9595-43B43D8FE186}">
      <dgm:prSet/>
      <dgm:spPr/>
      <dgm:t>
        <a:bodyPr/>
        <a:lstStyle/>
        <a:p>
          <a:endParaRPr lang="en-IN"/>
        </a:p>
      </dgm:t>
    </dgm:pt>
    <dgm:pt modelId="{F488ECB2-30A1-4500-ADF0-B315F4A26F72}">
      <dgm:prSet/>
      <dgm:spPr/>
      <dgm:t>
        <a:bodyPr/>
        <a:lstStyle/>
        <a:p>
          <a:r>
            <a:rPr lang="en-US" dirty="0"/>
            <a:t>User Login Details</a:t>
          </a:r>
          <a:endParaRPr lang="en-IN" dirty="0"/>
        </a:p>
      </dgm:t>
    </dgm:pt>
    <dgm:pt modelId="{F0FD72EE-512D-4F09-81C4-05ADD2B30DB2}" type="parTrans" cxnId="{E1CFB330-4793-4613-B021-0B295D5698EC}">
      <dgm:prSet/>
      <dgm:spPr/>
      <dgm:t>
        <a:bodyPr/>
        <a:lstStyle/>
        <a:p>
          <a:endParaRPr lang="en-IN"/>
        </a:p>
      </dgm:t>
    </dgm:pt>
    <dgm:pt modelId="{5C7A1334-6A16-4B16-A7EC-CCA79F75073B}" type="sibTrans" cxnId="{E1CFB330-4793-4613-B021-0B295D5698EC}">
      <dgm:prSet/>
      <dgm:spPr/>
      <dgm:t>
        <a:bodyPr/>
        <a:lstStyle/>
        <a:p>
          <a:endParaRPr lang="en-IN"/>
        </a:p>
      </dgm:t>
    </dgm:pt>
    <dgm:pt modelId="{6B3D22FA-287B-4F10-A19D-77111D5FE05E}">
      <dgm:prSet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(Primary)</a:t>
          </a:r>
          <a:endParaRPr lang="en-IN" dirty="0"/>
        </a:p>
      </dgm:t>
    </dgm:pt>
    <dgm:pt modelId="{68D9B9D7-14F0-4EA9-B9E0-42EFB51134EC}" type="parTrans" cxnId="{959C8D67-5E8C-4252-B01D-C1B7AA47710E}">
      <dgm:prSet/>
      <dgm:spPr/>
      <dgm:t>
        <a:bodyPr/>
        <a:lstStyle/>
        <a:p>
          <a:endParaRPr lang="en-IN"/>
        </a:p>
      </dgm:t>
    </dgm:pt>
    <dgm:pt modelId="{6042DB83-7322-47E9-ACA0-E7013D56A335}" type="sibTrans" cxnId="{959C8D67-5E8C-4252-B01D-C1B7AA47710E}">
      <dgm:prSet/>
      <dgm:spPr/>
      <dgm:t>
        <a:bodyPr/>
        <a:lstStyle/>
        <a:p>
          <a:endParaRPr lang="en-IN"/>
        </a:p>
      </dgm:t>
    </dgm:pt>
    <dgm:pt modelId="{2F1220A0-DB8A-491B-A8DB-90A42EE6A3A3}">
      <dgm:prSet/>
      <dgm:spPr/>
      <dgm:t>
        <a:bodyPr/>
        <a:lstStyle/>
        <a:p>
          <a:r>
            <a:rPr lang="en-US" dirty="0"/>
            <a:t>Password</a:t>
          </a:r>
          <a:endParaRPr lang="en-IN" dirty="0"/>
        </a:p>
      </dgm:t>
    </dgm:pt>
    <dgm:pt modelId="{E4DC738F-F7B3-4341-8BE7-7D27CE865348}" type="parTrans" cxnId="{200E3692-60F2-4CF0-9DBB-D19F3DE78E11}">
      <dgm:prSet/>
      <dgm:spPr/>
      <dgm:t>
        <a:bodyPr/>
        <a:lstStyle/>
        <a:p>
          <a:endParaRPr lang="en-IN"/>
        </a:p>
      </dgm:t>
    </dgm:pt>
    <dgm:pt modelId="{1F2E0753-1BA1-4F08-BCF8-A64A1736FDB9}" type="sibTrans" cxnId="{200E3692-60F2-4CF0-9DBB-D19F3DE78E11}">
      <dgm:prSet/>
      <dgm:spPr/>
      <dgm:t>
        <a:bodyPr/>
        <a:lstStyle/>
        <a:p>
          <a:endParaRPr lang="en-IN"/>
        </a:p>
      </dgm:t>
    </dgm:pt>
    <dgm:pt modelId="{B365A8AD-3354-4F49-89F2-B2CC47DE5B28}">
      <dgm:prSet/>
      <dgm:spPr/>
      <dgm:t>
        <a:bodyPr/>
        <a:lstStyle/>
        <a:p>
          <a:r>
            <a:rPr lang="en-US" dirty="0" err="1"/>
            <a:t>Is_admin</a:t>
          </a:r>
          <a:endParaRPr lang="en-IN" dirty="0"/>
        </a:p>
      </dgm:t>
    </dgm:pt>
    <dgm:pt modelId="{7BDA643E-EA68-4ECB-930F-A00CFE71ABB3}" type="parTrans" cxnId="{B7BB6EB0-2C32-4800-8763-18B6F2029D0D}">
      <dgm:prSet/>
      <dgm:spPr/>
      <dgm:t>
        <a:bodyPr/>
        <a:lstStyle/>
        <a:p>
          <a:endParaRPr lang="en-IN"/>
        </a:p>
      </dgm:t>
    </dgm:pt>
    <dgm:pt modelId="{BE470436-290D-4146-A2DC-D4569274CCB8}" type="sibTrans" cxnId="{B7BB6EB0-2C32-4800-8763-18B6F2029D0D}">
      <dgm:prSet/>
      <dgm:spPr/>
      <dgm:t>
        <a:bodyPr/>
        <a:lstStyle/>
        <a:p>
          <a:endParaRPr lang="en-IN"/>
        </a:p>
      </dgm:t>
    </dgm:pt>
    <dgm:pt modelId="{5EFE6837-0008-499D-9C60-6CC7F8656A17}" type="pres">
      <dgm:prSet presAssocID="{52EAEAA7-F31E-45AD-B635-E94F374D165A}" presName="Name0" presStyleCnt="0">
        <dgm:presLayoutVars>
          <dgm:dir/>
          <dgm:animLvl val="lvl"/>
          <dgm:resizeHandles val="exact"/>
        </dgm:presLayoutVars>
      </dgm:prSet>
      <dgm:spPr/>
    </dgm:pt>
    <dgm:pt modelId="{DB9E0BFB-02DB-4D56-A67E-DBCA754C2C00}" type="pres">
      <dgm:prSet presAssocID="{323D0E3D-CCA1-4A15-8B0F-21917741D11B}" presName="composite" presStyleCnt="0"/>
      <dgm:spPr/>
    </dgm:pt>
    <dgm:pt modelId="{816136E0-8750-41FA-8C2C-7C92E5CAF737}" type="pres">
      <dgm:prSet presAssocID="{323D0E3D-CCA1-4A15-8B0F-21917741D11B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75182FB-DBE2-4621-88F9-8BF3E9625417}" type="pres">
      <dgm:prSet presAssocID="{323D0E3D-CCA1-4A15-8B0F-21917741D11B}" presName="desTx" presStyleLbl="alignAccFollowNode1" presStyleIdx="0" presStyleCnt="6">
        <dgm:presLayoutVars>
          <dgm:bulletEnabled val="1"/>
        </dgm:presLayoutVars>
      </dgm:prSet>
      <dgm:spPr/>
    </dgm:pt>
    <dgm:pt modelId="{C19A9239-CDDD-4B13-868E-310A7E1C085F}" type="pres">
      <dgm:prSet presAssocID="{5D3CD694-D251-43F5-AB6B-416B23EDEF65}" presName="space" presStyleCnt="0"/>
      <dgm:spPr/>
    </dgm:pt>
    <dgm:pt modelId="{F73E13AC-17C1-4600-B033-B4EB2307C9C3}" type="pres">
      <dgm:prSet presAssocID="{32AAADC6-F951-4E08-9E49-EB0CA5800EB6}" presName="composite" presStyleCnt="0"/>
      <dgm:spPr/>
    </dgm:pt>
    <dgm:pt modelId="{ACE0D08A-F8CE-474B-93F1-1AFDE2C655CC}" type="pres">
      <dgm:prSet presAssocID="{32AAADC6-F951-4E08-9E49-EB0CA5800EB6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2DCAF52-26CC-448C-B22D-4797284302E6}" type="pres">
      <dgm:prSet presAssocID="{32AAADC6-F951-4E08-9E49-EB0CA5800EB6}" presName="desTx" presStyleLbl="alignAccFollowNode1" presStyleIdx="1" presStyleCnt="6" custLinFactNeighborY="-3254">
        <dgm:presLayoutVars>
          <dgm:bulletEnabled val="1"/>
        </dgm:presLayoutVars>
      </dgm:prSet>
      <dgm:spPr/>
    </dgm:pt>
    <dgm:pt modelId="{6D79C121-B111-4579-BE89-6058301A7F1F}" type="pres">
      <dgm:prSet presAssocID="{CCC1E1AE-53E2-4F6C-9BF4-F23F12E12E61}" presName="space" presStyleCnt="0"/>
      <dgm:spPr/>
    </dgm:pt>
    <dgm:pt modelId="{831FA03D-30E8-41E6-8FFB-012330BDA78C}" type="pres">
      <dgm:prSet presAssocID="{F49A9FB4-35B4-4246-9B78-49D3874C04FF}" presName="composite" presStyleCnt="0"/>
      <dgm:spPr/>
    </dgm:pt>
    <dgm:pt modelId="{78BC9738-7359-46C6-80B3-B2ABD135CAFC}" type="pres">
      <dgm:prSet presAssocID="{F49A9FB4-35B4-4246-9B78-49D3874C04FF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226B5C58-48FF-4DDB-9EA9-D390388028B7}" type="pres">
      <dgm:prSet presAssocID="{F49A9FB4-35B4-4246-9B78-49D3874C04FF}" presName="desTx" presStyleLbl="alignAccFollowNode1" presStyleIdx="2" presStyleCnt="6">
        <dgm:presLayoutVars>
          <dgm:bulletEnabled val="1"/>
        </dgm:presLayoutVars>
      </dgm:prSet>
      <dgm:spPr/>
    </dgm:pt>
    <dgm:pt modelId="{F7D803F1-1660-48AC-ACB3-59820E913572}" type="pres">
      <dgm:prSet presAssocID="{4EF566BF-93F1-45B1-A69D-AA39FDB94B98}" presName="space" presStyleCnt="0"/>
      <dgm:spPr/>
    </dgm:pt>
    <dgm:pt modelId="{4DFE69D2-3949-428A-AABF-4D3DB48B8B4F}" type="pres">
      <dgm:prSet presAssocID="{6335A3F7-2BD3-4045-819D-778513AED70C}" presName="composite" presStyleCnt="0"/>
      <dgm:spPr/>
    </dgm:pt>
    <dgm:pt modelId="{B419F0E2-2243-474A-901F-B5F558F3A0CB}" type="pres">
      <dgm:prSet presAssocID="{6335A3F7-2BD3-4045-819D-778513AED70C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45978130-C211-4456-B8DF-0AD82E0F26E6}" type="pres">
      <dgm:prSet presAssocID="{6335A3F7-2BD3-4045-819D-778513AED70C}" presName="desTx" presStyleLbl="alignAccFollowNode1" presStyleIdx="3" presStyleCnt="6">
        <dgm:presLayoutVars>
          <dgm:bulletEnabled val="1"/>
        </dgm:presLayoutVars>
      </dgm:prSet>
      <dgm:spPr/>
    </dgm:pt>
    <dgm:pt modelId="{F836A6EC-11E7-4EF6-8F48-532768B349A7}" type="pres">
      <dgm:prSet presAssocID="{196DFB7F-2C20-4313-9CC1-966283C74A1B}" presName="space" presStyleCnt="0"/>
      <dgm:spPr/>
    </dgm:pt>
    <dgm:pt modelId="{05737372-CF0F-4EE5-B42A-79651D5AC299}" type="pres">
      <dgm:prSet presAssocID="{80F8D47A-DAC0-40E9-9A6A-0B5D357F59FE}" presName="composite" presStyleCnt="0"/>
      <dgm:spPr/>
    </dgm:pt>
    <dgm:pt modelId="{21C7490A-877E-431B-83C0-83397AB5D1E7}" type="pres">
      <dgm:prSet presAssocID="{80F8D47A-DAC0-40E9-9A6A-0B5D357F59FE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1E19097F-6337-4652-ABDD-BA62F6B27824}" type="pres">
      <dgm:prSet presAssocID="{80F8D47A-DAC0-40E9-9A6A-0B5D357F59FE}" presName="desTx" presStyleLbl="alignAccFollowNode1" presStyleIdx="4" presStyleCnt="6">
        <dgm:presLayoutVars>
          <dgm:bulletEnabled val="1"/>
        </dgm:presLayoutVars>
      </dgm:prSet>
      <dgm:spPr/>
    </dgm:pt>
    <dgm:pt modelId="{4937762A-19D1-4589-AAC1-91F870B0C919}" type="pres">
      <dgm:prSet presAssocID="{01F111FD-78BF-4AE3-B8D5-600A02C1A041}" presName="space" presStyleCnt="0"/>
      <dgm:spPr/>
    </dgm:pt>
    <dgm:pt modelId="{5BA90BE5-B32E-48FC-AFCD-626D9E1F5DFD}" type="pres">
      <dgm:prSet presAssocID="{F488ECB2-30A1-4500-ADF0-B315F4A26F72}" presName="composite" presStyleCnt="0"/>
      <dgm:spPr/>
    </dgm:pt>
    <dgm:pt modelId="{A7D3BD3C-006F-439D-AA87-81A9FD8468A7}" type="pres">
      <dgm:prSet presAssocID="{F488ECB2-30A1-4500-ADF0-B315F4A26F72}" presName="parTx" presStyleLbl="alignNode1" presStyleIdx="5" presStyleCnt="6" custLinFactNeighborX="-475">
        <dgm:presLayoutVars>
          <dgm:chMax val="0"/>
          <dgm:chPref val="0"/>
          <dgm:bulletEnabled val="1"/>
        </dgm:presLayoutVars>
      </dgm:prSet>
      <dgm:spPr/>
    </dgm:pt>
    <dgm:pt modelId="{98E62B1A-45B2-4341-A28A-17FDF6E17337}" type="pres">
      <dgm:prSet presAssocID="{F488ECB2-30A1-4500-ADF0-B315F4A26F72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4EAA003-7C85-4CE7-BEE5-1DB5EE8D92F9}" type="presOf" srcId="{6335A3F7-2BD3-4045-819D-778513AED70C}" destId="{B419F0E2-2243-474A-901F-B5F558F3A0CB}" srcOrd="0" destOrd="0" presId="urn:microsoft.com/office/officeart/2005/8/layout/hList1"/>
    <dgm:cxn modelId="{4E395E05-D395-450E-A5B9-7131143DC390}" srcId="{32AAADC6-F951-4E08-9E49-EB0CA5800EB6}" destId="{7F946E03-A401-410C-8B0E-CF2FAEA05E62}" srcOrd="3" destOrd="0" parTransId="{BC38B45C-B2B8-4845-9AB5-42237805B16B}" sibTransId="{2689133C-C8BE-43BB-9867-E102CFFA996F}"/>
    <dgm:cxn modelId="{2C069209-1D42-428B-A42C-2629FEA9709F}" type="presOf" srcId="{CC9EDF7E-34BF-46EB-9742-71983E5015B5}" destId="{226B5C58-48FF-4DDB-9EA9-D390388028B7}" srcOrd="0" destOrd="1" presId="urn:microsoft.com/office/officeart/2005/8/layout/hList1"/>
    <dgm:cxn modelId="{44B4A70E-DEE7-4DA0-9F4E-0222AED62433}" type="presOf" srcId="{7F946E03-A401-410C-8B0E-CF2FAEA05E62}" destId="{12DCAF52-26CC-448C-B22D-4797284302E6}" srcOrd="0" destOrd="3" presId="urn:microsoft.com/office/officeart/2005/8/layout/hList1"/>
    <dgm:cxn modelId="{D8214314-6671-437D-9299-E7B4B2F8596F}" type="presOf" srcId="{DA2F56AC-1667-4EC4-84BB-14C58B68095B}" destId="{1E19097F-6337-4652-ABDD-BA62F6B27824}" srcOrd="0" destOrd="0" presId="urn:microsoft.com/office/officeart/2005/8/layout/hList1"/>
    <dgm:cxn modelId="{B35AA415-C33E-4962-AAAB-95C5F88776D1}" srcId="{F49A9FB4-35B4-4246-9B78-49D3874C04FF}" destId="{ECF058E6-08DB-46BB-84E2-B27F9EB9ED17}" srcOrd="4" destOrd="0" parTransId="{4D015CCC-EAD0-4E8F-8485-F738EB2B6E0B}" sibTransId="{5247232E-4330-4E61-A5D1-36281DBB3410}"/>
    <dgm:cxn modelId="{76576D16-4875-4BE1-9A66-64582357B6B6}" type="presOf" srcId="{3EA88EF4-C8B1-4906-97EE-DB96E46C9462}" destId="{D75182FB-DBE2-4621-88F9-8BF3E9625417}" srcOrd="0" destOrd="0" presId="urn:microsoft.com/office/officeart/2005/8/layout/hList1"/>
    <dgm:cxn modelId="{1379AB16-52BB-4F4E-9658-DB88D201DC84}" srcId="{52EAEAA7-F31E-45AD-B635-E94F374D165A}" destId="{323D0E3D-CCA1-4A15-8B0F-21917741D11B}" srcOrd="0" destOrd="0" parTransId="{BD0566FA-1AF6-4EA7-837C-9A9FA376283C}" sibTransId="{5D3CD694-D251-43F5-AB6B-416B23EDEF65}"/>
    <dgm:cxn modelId="{FF29E317-3E79-47D1-AC1B-08648483EB2E}" srcId="{32AAADC6-F951-4E08-9E49-EB0CA5800EB6}" destId="{09270713-7A03-43F2-83EA-9E3F8C0780D1}" srcOrd="0" destOrd="0" parTransId="{0B2645B5-A10E-4610-A7C8-F3334CD55172}" sibTransId="{69888A71-1359-45EA-8635-2D32D66978AB}"/>
    <dgm:cxn modelId="{C6F32C24-C148-4F03-A75A-C9B95E2E423D}" type="presOf" srcId="{80F8D47A-DAC0-40E9-9A6A-0B5D357F59FE}" destId="{21C7490A-877E-431B-83C0-83397AB5D1E7}" srcOrd="0" destOrd="0" presId="urn:microsoft.com/office/officeart/2005/8/layout/hList1"/>
    <dgm:cxn modelId="{54963424-1DD2-4304-AE69-BF9B0E9FF06D}" srcId="{32AAADC6-F951-4E08-9E49-EB0CA5800EB6}" destId="{EB3CBAAD-245F-4912-A34D-65E7EA0048F5}" srcOrd="2" destOrd="0" parTransId="{ED154D01-9EED-4765-9E0F-FE5FA437823C}" sibTransId="{0062CDFF-8593-4C0B-8703-7F7490B0B6E0}"/>
    <dgm:cxn modelId="{A23D2027-0B20-452B-9F13-6ADD47F1BAAE}" srcId="{52EAEAA7-F31E-45AD-B635-E94F374D165A}" destId="{80F8D47A-DAC0-40E9-9A6A-0B5D357F59FE}" srcOrd="4" destOrd="0" parTransId="{E225ADD3-B42B-4F6F-B46C-3B7FF81610ED}" sibTransId="{01F111FD-78BF-4AE3-B8D5-600A02C1A041}"/>
    <dgm:cxn modelId="{43742B29-D486-4BCD-A5E4-CA8F342DFE36}" type="presOf" srcId="{EB3CBAAD-245F-4912-A34D-65E7EA0048F5}" destId="{12DCAF52-26CC-448C-B22D-4797284302E6}" srcOrd="0" destOrd="2" presId="urn:microsoft.com/office/officeart/2005/8/layout/hList1"/>
    <dgm:cxn modelId="{5147F029-E34C-420F-96F3-F2950F9F8ABC}" type="presOf" srcId="{553443C2-8664-49AE-A9A4-09F0DE0BF6C5}" destId="{45978130-C211-4456-B8DF-0AD82E0F26E6}" srcOrd="0" destOrd="2" presId="urn:microsoft.com/office/officeart/2005/8/layout/hList1"/>
    <dgm:cxn modelId="{E1CFB330-4793-4613-B021-0B295D5698EC}" srcId="{52EAEAA7-F31E-45AD-B635-E94F374D165A}" destId="{F488ECB2-30A1-4500-ADF0-B315F4A26F72}" srcOrd="5" destOrd="0" parTransId="{F0FD72EE-512D-4F09-81C4-05ADD2B30DB2}" sibTransId="{5C7A1334-6A16-4B16-A7EC-CCA79F75073B}"/>
    <dgm:cxn modelId="{25D45E31-A8F3-4BC5-801A-DDE1C000AF12}" type="presOf" srcId="{903D20A5-1B5B-40A0-A6C2-C76C6DBF9DAD}" destId="{45978130-C211-4456-B8DF-0AD82E0F26E6}" srcOrd="0" destOrd="4" presId="urn:microsoft.com/office/officeart/2005/8/layout/hList1"/>
    <dgm:cxn modelId="{E224BF35-515F-495A-9DC1-CEF938AC5669}" srcId="{323D0E3D-CCA1-4A15-8B0F-21917741D11B}" destId="{CE74F44B-A50E-4915-AA56-E61DECE823FD}" srcOrd="2" destOrd="0" parTransId="{B9730B64-8F89-4089-97AB-C2723A8A6AAF}" sibTransId="{8FF7FDB1-1DAD-44AE-BE22-BE8984842A70}"/>
    <dgm:cxn modelId="{9C0E4A39-500B-4A7E-B5B9-65BE49C7A7B7}" srcId="{6335A3F7-2BD3-4045-819D-778513AED70C}" destId="{740783BF-85D9-4831-BF16-E69B9608FE5F}" srcOrd="0" destOrd="0" parTransId="{BDF1FE66-22F1-4B2A-BBD8-8B01DAD8DA97}" sibTransId="{7C8BEE4C-68C0-444C-B088-25CC412748D5}"/>
    <dgm:cxn modelId="{D4AD723A-2472-4B98-86E1-3EB08E2F71D1}" srcId="{52EAEAA7-F31E-45AD-B635-E94F374D165A}" destId="{6335A3F7-2BD3-4045-819D-778513AED70C}" srcOrd="3" destOrd="0" parTransId="{35DDCF8E-8AE4-4426-A1F0-3B04EE0E4DC7}" sibTransId="{196DFB7F-2C20-4313-9CC1-966283C74A1B}"/>
    <dgm:cxn modelId="{6D1FB73F-7A9C-436D-8F94-EBA1FF8487D0}" srcId="{F49A9FB4-35B4-4246-9B78-49D3874C04FF}" destId="{3A91593E-92DA-461E-9B3B-F1F052E50B82}" srcOrd="3" destOrd="0" parTransId="{97A41CFD-342B-43C1-B02F-1E0B649326A9}" sibTransId="{18BB9ED5-10E7-4499-A9FC-B4A9AB6AF49A}"/>
    <dgm:cxn modelId="{A9124C5F-79AB-4245-A188-E2B9EBC04CAE}" type="presOf" srcId="{F49A9FB4-35B4-4246-9B78-49D3874C04FF}" destId="{78BC9738-7359-46C6-80B3-B2ABD135CAFC}" srcOrd="0" destOrd="0" presId="urn:microsoft.com/office/officeart/2005/8/layout/hList1"/>
    <dgm:cxn modelId="{C8577861-010D-4B55-85E0-331A7537546E}" srcId="{F49A9FB4-35B4-4246-9B78-49D3874C04FF}" destId="{CC9EDF7E-34BF-46EB-9742-71983E5015B5}" srcOrd="1" destOrd="0" parTransId="{04B0EDF8-B4E0-4C24-B340-DC4581D3D14E}" sibTransId="{47D8B1EA-212E-43FF-B493-C2C5D1D4CFCF}"/>
    <dgm:cxn modelId="{688B3865-4D18-42E7-969A-B02F81417EC4}" srcId="{6335A3F7-2BD3-4045-819D-778513AED70C}" destId="{DCCAA409-A500-4ACC-8378-2E6470812F81}" srcOrd="1" destOrd="0" parTransId="{F440F230-8FF1-4DEA-8CEE-D325A56D8A4A}" sibTransId="{4D785E89-866F-4277-973A-960FB351F994}"/>
    <dgm:cxn modelId="{8369D465-450B-4865-BA71-9D54B5D0B5BB}" srcId="{323D0E3D-CCA1-4A15-8B0F-21917741D11B}" destId="{3EA88EF4-C8B1-4906-97EE-DB96E46C9462}" srcOrd="0" destOrd="0" parTransId="{6FE9E83B-3405-4365-BA8F-3CB9BB96A81E}" sibTransId="{5DC5C925-585E-463D-B253-625788CE1F71}"/>
    <dgm:cxn modelId="{08500746-819B-4C16-A0AB-59A3B20B6454}" type="presOf" srcId="{ECF058E6-08DB-46BB-84E2-B27F9EB9ED17}" destId="{226B5C58-48FF-4DDB-9EA9-D390388028B7}" srcOrd="0" destOrd="4" presId="urn:microsoft.com/office/officeart/2005/8/layout/hList1"/>
    <dgm:cxn modelId="{8DFEF866-37BA-41CB-BD5F-F36FF0723A11}" srcId="{32AAADC6-F951-4E08-9E49-EB0CA5800EB6}" destId="{19AD5D34-EFD2-4ABB-994F-7D4120BFA885}" srcOrd="4" destOrd="0" parTransId="{EA20553D-2679-49D4-8A80-C4384A257203}" sibTransId="{168058C3-A78D-48DD-BF54-0DBADF5B95B4}"/>
    <dgm:cxn modelId="{22322B67-C870-4076-AD14-36B47D2DA9F0}" srcId="{F49A9FB4-35B4-4246-9B78-49D3874C04FF}" destId="{5A76CDFA-3480-43DE-98AD-3045338C45DC}" srcOrd="2" destOrd="0" parTransId="{553FA515-DCDC-4CD2-8AB5-D73A9E1D5639}" sibTransId="{EC753D05-2160-462A-830F-725A1D03F53E}"/>
    <dgm:cxn modelId="{959C8D67-5E8C-4252-B01D-C1B7AA47710E}" srcId="{F488ECB2-30A1-4500-ADF0-B315F4A26F72}" destId="{6B3D22FA-287B-4F10-A19D-77111D5FE05E}" srcOrd="0" destOrd="0" parTransId="{68D9B9D7-14F0-4EA9-B9E0-42EFB51134EC}" sibTransId="{6042DB83-7322-47E9-ACA0-E7013D56A335}"/>
    <dgm:cxn modelId="{E04AE24D-81F6-4738-BFF9-4CFE0F1DB030}" srcId="{323D0E3D-CCA1-4A15-8B0F-21917741D11B}" destId="{277FFF49-19FD-4965-99F8-5D7B9AC40938}" srcOrd="1" destOrd="0" parTransId="{492E9AF8-4FF6-463F-9AE3-5C5181666B39}" sibTransId="{C3A8A727-A48C-4A71-BA04-DBAE8A578D11}"/>
    <dgm:cxn modelId="{8B757B70-1F7F-4D88-B26B-7BE04341D8C7}" type="presOf" srcId="{323D0E3D-CCA1-4A15-8B0F-21917741D11B}" destId="{816136E0-8750-41FA-8C2C-7C92E5CAF737}" srcOrd="0" destOrd="0" presId="urn:microsoft.com/office/officeart/2005/8/layout/hList1"/>
    <dgm:cxn modelId="{3CB03D76-63AB-442F-A487-AE4D253511C6}" type="presOf" srcId="{7B5609D2-FDAA-46E8-823B-8965AB794D5F}" destId="{45978130-C211-4456-B8DF-0AD82E0F26E6}" srcOrd="0" destOrd="3" presId="urn:microsoft.com/office/officeart/2005/8/layout/hList1"/>
    <dgm:cxn modelId="{3C5CC076-5DD3-43CA-8AA7-27A764CA320C}" type="presOf" srcId="{C3DB9F20-1D3E-43A5-AFCF-53F344A89F10}" destId="{12DCAF52-26CC-448C-B22D-4797284302E6}" srcOrd="0" destOrd="1" presId="urn:microsoft.com/office/officeart/2005/8/layout/hList1"/>
    <dgm:cxn modelId="{ACCA095A-0A7A-47EF-8D7D-676160021242}" srcId="{80F8D47A-DAC0-40E9-9A6A-0B5D357F59FE}" destId="{DA2F56AC-1667-4EC4-84BB-14C58B68095B}" srcOrd="0" destOrd="0" parTransId="{608B5DEA-A621-436C-914A-27E7000ACD4A}" sibTransId="{8069662C-C50B-4572-89D4-D58D4B58A7EC}"/>
    <dgm:cxn modelId="{DB21E77D-2898-4273-BD1A-98C5249D3733}" srcId="{6335A3F7-2BD3-4045-819D-778513AED70C}" destId="{7B5609D2-FDAA-46E8-823B-8965AB794D5F}" srcOrd="3" destOrd="0" parTransId="{E23244C7-1EE7-439C-B2E1-15A8E42F3F52}" sibTransId="{8E4A85B3-1658-4CEC-9BFC-E2031669C635}"/>
    <dgm:cxn modelId="{31B87A88-7448-481C-9166-F27C76DA6761}" type="presOf" srcId="{F745C372-CE00-4F3D-A5BA-A5144D7FD319}" destId="{1E19097F-6337-4652-ABDD-BA62F6B27824}" srcOrd="0" destOrd="1" presId="urn:microsoft.com/office/officeart/2005/8/layout/hList1"/>
    <dgm:cxn modelId="{9021D28A-4F88-4826-B928-1FC7A6E8D4BD}" srcId="{6335A3F7-2BD3-4045-819D-778513AED70C}" destId="{553443C2-8664-49AE-A9A4-09F0DE0BF6C5}" srcOrd="2" destOrd="0" parTransId="{E0E794B8-DDE3-4CD8-B979-828C482C50FA}" sibTransId="{A47B2284-4C00-4074-BD0D-B287E604A112}"/>
    <dgm:cxn modelId="{24735F8B-DFA8-4379-8C1D-4543D879F330}" srcId="{52EAEAA7-F31E-45AD-B635-E94F374D165A}" destId="{F49A9FB4-35B4-4246-9B78-49D3874C04FF}" srcOrd="2" destOrd="0" parTransId="{CD55B851-1D09-4A19-B5ED-A21099320B4C}" sibTransId="{4EF566BF-93F1-45B1-A69D-AA39FDB94B98}"/>
    <dgm:cxn modelId="{A63E008E-C84A-43EB-AA17-7E47620F0800}" srcId="{6335A3F7-2BD3-4045-819D-778513AED70C}" destId="{493D19D7-44FC-42D0-938B-784C47AC17F6}" srcOrd="5" destOrd="0" parTransId="{BBC6827E-B97C-4BF6-8B06-FDF33483A8D7}" sibTransId="{6207EAA8-FAE8-4E5B-85A1-83AAEEEC142C}"/>
    <dgm:cxn modelId="{200E3692-60F2-4CF0-9DBB-D19F3DE78E11}" srcId="{F488ECB2-30A1-4500-ADF0-B315F4A26F72}" destId="{2F1220A0-DB8A-491B-A8DB-90A42EE6A3A3}" srcOrd="1" destOrd="0" parTransId="{E4DC738F-F7B3-4341-8BE7-7D27CE865348}" sibTransId="{1F2E0753-1BA1-4F08-BCF8-A64A1736FDB9}"/>
    <dgm:cxn modelId="{069F209F-2391-490D-9E2B-653B6ECD426A}" srcId="{32AAADC6-F951-4E08-9E49-EB0CA5800EB6}" destId="{C3DB9F20-1D3E-43A5-AFCF-53F344A89F10}" srcOrd="1" destOrd="0" parTransId="{8CF9374B-3402-4E71-B927-151A0169BE83}" sibTransId="{CB95620F-DD5F-4900-AEDC-96A20372E257}"/>
    <dgm:cxn modelId="{281B6CA2-8581-4DF7-92E0-D0393C11BB2E}" type="presOf" srcId="{09270713-7A03-43F2-83EA-9E3F8C0780D1}" destId="{12DCAF52-26CC-448C-B22D-4797284302E6}" srcOrd="0" destOrd="0" presId="urn:microsoft.com/office/officeart/2005/8/layout/hList1"/>
    <dgm:cxn modelId="{A54C4DA2-AE52-4601-92AF-F5F369B909BB}" type="presOf" srcId="{32AAADC6-F951-4E08-9E49-EB0CA5800EB6}" destId="{ACE0D08A-F8CE-474B-93F1-1AFDE2C655CC}" srcOrd="0" destOrd="0" presId="urn:microsoft.com/office/officeart/2005/8/layout/hList1"/>
    <dgm:cxn modelId="{A0C598A4-6ACC-4849-968C-5330F3D2BE1E}" type="presOf" srcId="{19AD5D34-EFD2-4ABB-994F-7D4120BFA885}" destId="{12DCAF52-26CC-448C-B22D-4797284302E6}" srcOrd="0" destOrd="4" presId="urn:microsoft.com/office/officeart/2005/8/layout/hList1"/>
    <dgm:cxn modelId="{C1D27CAC-6996-4A92-ABC4-84764C5F8B81}" type="presOf" srcId="{3A91593E-92DA-461E-9B3B-F1F052E50B82}" destId="{226B5C58-48FF-4DDB-9EA9-D390388028B7}" srcOrd="0" destOrd="3" presId="urn:microsoft.com/office/officeart/2005/8/layout/hList1"/>
    <dgm:cxn modelId="{4C898BAD-8B0F-4AD8-9233-3D9926820A87}" type="presOf" srcId="{90ECD3B3-F7A3-489D-B9AA-A66ADA01570C}" destId="{1E19097F-6337-4652-ABDD-BA62F6B27824}" srcOrd="0" destOrd="2" presId="urn:microsoft.com/office/officeart/2005/8/layout/hList1"/>
    <dgm:cxn modelId="{196F5AAF-0A19-449B-8342-FE98BF78E787}" type="presOf" srcId="{5A76CDFA-3480-43DE-98AD-3045338C45DC}" destId="{226B5C58-48FF-4DDB-9EA9-D390388028B7}" srcOrd="0" destOrd="2" presId="urn:microsoft.com/office/officeart/2005/8/layout/hList1"/>
    <dgm:cxn modelId="{B7BB6EB0-2C32-4800-8763-18B6F2029D0D}" srcId="{F488ECB2-30A1-4500-ADF0-B315F4A26F72}" destId="{B365A8AD-3354-4F49-89F2-B2CC47DE5B28}" srcOrd="2" destOrd="0" parTransId="{7BDA643E-EA68-4ECB-930F-A00CFE71ABB3}" sibTransId="{BE470436-290D-4146-A2DC-D4569274CCB8}"/>
    <dgm:cxn modelId="{4D59F0B1-BA61-4048-AE10-C9A75EBDEEB2}" type="presOf" srcId="{493D19D7-44FC-42D0-938B-784C47AC17F6}" destId="{45978130-C211-4456-B8DF-0AD82E0F26E6}" srcOrd="0" destOrd="5" presId="urn:microsoft.com/office/officeart/2005/8/layout/hList1"/>
    <dgm:cxn modelId="{E5A7ABB6-1609-45BF-B214-0671EE3043B0}" type="presOf" srcId="{B009C256-481A-4B04-948A-0D6A644BC852}" destId="{226B5C58-48FF-4DDB-9EA9-D390388028B7}" srcOrd="0" destOrd="5" presId="urn:microsoft.com/office/officeart/2005/8/layout/hList1"/>
    <dgm:cxn modelId="{D06806BD-A44F-4CE6-A28F-57091C9AE6A4}" srcId="{52EAEAA7-F31E-45AD-B635-E94F374D165A}" destId="{32AAADC6-F951-4E08-9E49-EB0CA5800EB6}" srcOrd="1" destOrd="0" parTransId="{A69B049F-2A5F-4736-96FF-E986FB9A0197}" sibTransId="{CCC1E1AE-53E2-4F6C-9BF4-F23F12E12E61}"/>
    <dgm:cxn modelId="{2CB2CDBD-1267-4E3E-AF42-8B21E57BDA15}" type="presOf" srcId="{52EAEAA7-F31E-45AD-B635-E94F374D165A}" destId="{5EFE6837-0008-499D-9C60-6CC7F8656A17}" srcOrd="0" destOrd="0" presId="urn:microsoft.com/office/officeart/2005/8/layout/hList1"/>
    <dgm:cxn modelId="{8A4D68BF-51CF-4039-9595-43B43D8FE186}" srcId="{80F8D47A-DAC0-40E9-9A6A-0B5D357F59FE}" destId="{90ECD3B3-F7A3-489D-B9AA-A66ADA01570C}" srcOrd="2" destOrd="0" parTransId="{4B53EBD3-5502-4ED5-8D6E-9EFD5FA0D7DD}" sibTransId="{0B375F1C-2080-4AC7-A947-09DE173431E5}"/>
    <dgm:cxn modelId="{52CBA5C2-FEBB-4839-934B-465DA68A7934}" type="presOf" srcId="{42882BEC-EFE1-4118-ACBD-ACA3DF7D96DE}" destId="{226B5C58-48FF-4DDB-9EA9-D390388028B7}" srcOrd="0" destOrd="0" presId="urn:microsoft.com/office/officeart/2005/8/layout/hList1"/>
    <dgm:cxn modelId="{1BB15AC6-FB3B-4314-8E4C-D5449778EA89}" srcId="{6335A3F7-2BD3-4045-819D-778513AED70C}" destId="{903D20A5-1B5B-40A0-A6C2-C76C6DBF9DAD}" srcOrd="4" destOrd="0" parTransId="{59821043-A71A-4803-A22D-38146D936CD1}" sibTransId="{5C2E29D9-6FEB-4DE9-8C9E-B0A2CE52A7F5}"/>
    <dgm:cxn modelId="{65A825C7-8D9D-4CEC-B336-D36FE8D54A0D}" type="presOf" srcId="{6B3D22FA-287B-4F10-A19D-77111D5FE05E}" destId="{98E62B1A-45B2-4341-A28A-17FDF6E17337}" srcOrd="0" destOrd="0" presId="urn:microsoft.com/office/officeart/2005/8/layout/hList1"/>
    <dgm:cxn modelId="{DBC77DCB-A2D7-4F37-B26F-934401B071A0}" srcId="{F49A9FB4-35B4-4246-9B78-49D3874C04FF}" destId="{42882BEC-EFE1-4118-ACBD-ACA3DF7D96DE}" srcOrd="0" destOrd="0" parTransId="{8A347254-18F2-40C3-9767-E23C6218C205}" sibTransId="{8EF420EE-2BCA-4A89-ACB4-C609664F02D5}"/>
    <dgm:cxn modelId="{9DE3A2CB-1498-4D88-A8C6-F389CA8ADD37}" type="presOf" srcId="{B365A8AD-3354-4F49-89F2-B2CC47DE5B28}" destId="{98E62B1A-45B2-4341-A28A-17FDF6E17337}" srcOrd="0" destOrd="2" presId="urn:microsoft.com/office/officeart/2005/8/layout/hList1"/>
    <dgm:cxn modelId="{7667C0DA-BB8C-45C7-8747-796818AF2245}" srcId="{80F8D47A-DAC0-40E9-9A6A-0B5D357F59FE}" destId="{F745C372-CE00-4F3D-A5BA-A5144D7FD319}" srcOrd="1" destOrd="0" parTransId="{38E608CA-B0A3-48AE-A000-8B145FC9AEBE}" sibTransId="{0315D604-F7ED-4D4B-860C-33D1E23FE85B}"/>
    <dgm:cxn modelId="{9AF007DE-D0FC-470F-A6C9-A953820D88AC}" srcId="{F49A9FB4-35B4-4246-9B78-49D3874C04FF}" destId="{B009C256-481A-4B04-948A-0D6A644BC852}" srcOrd="5" destOrd="0" parTransId="{7F8B8BCB-202D-4D60-BDBF-7789A5129DCE}" sibTransId="{C5BD9513-5AEB-4CB1-8118-FBA4EF6C7338}"/>
    <dgm:cxn modelId="{67B6DAE2-2541-497A-844C-A70CCB3D922A}" type="presOf" srcId="{CE74F44B-A50E-4915-AA56-E61DECE823FD}" destId="{D75182FB-DBE2-4621-88F9-8BF3E9625417}" srcOrd="0" destOrd="2" presId="urn:microsoft.com/office/officeart/2005/8/layout/hList1"/>
    <dgm:cxn modelId="{08E44BE9-DB68-4EC4-A3BE-F062DDDEC4A3}" type="presOf" srcId="{740783BF-85D9-4831-BF16-E69B9608FE5F}" destId="{45978130-C211-4456-B8DF-0AD82E0F26E6}" srcOrd="0" destOrd="0" presId="urn:microsoft.com/office/officeart/2005/8/layout/hList1"/>
    <dgm:cxn modelId="{AC1424F7-D84B-473A-9FB0-0FDEAC8ED26E}" type="presOf" srcId="{277FFF49-19FD-4965-99F8-5D7B9AC40938}" destId="{D75182FB-DBE2-4621-88F9-8BF3E9625417}" srcOrd="0" destOrd="1" presId="urn:microsoft.com/office/officeart/2005/8/layout/hList1"/>
    <dgm:cxn modelId="{7C0188F7-347C-45A6-BD01-CA75C2880623}" type="presOf" srcId="{F488ECB2-30A1-4500-ADF0-B315F4A26F72}" destId="{A7D3BD3C-006F-439D-AA87-81A9FD8468A7}" srcOrd="0" destOrd="0" presId="urn:microsoft.com/office/officeart/2005/8/layout/hList1"/>
    <dgm:cxn modelId="{D8A573F8-AB2F-4EF3-8A9F-4ADC6C643055}" type="presOf" srcId="{2F1220A0-DB8A-491B-A8DB-90A42EE6A3A3}" destId="{98E62B1A-45B2-4341-A28A-17FDF6E17337}" srcOrd="0" destOrd="1" presId="urn:microsoft.com/office/officeart/2005/8/layout/hList1"/>
    <dgm:cxn modelId="{7605D9FC-A961-4417-A7F4-DE7E421641B4}" type="presOf" srcId="{DCCAA409-A500-4ACC-8378-2E6470812F81}" destId="{45978130-C211-4456-B8DF-0AD82E0F26E6}" srcOrd="0" destOrd="1" presId="urn:microsoft.com/office/officeart/2005/8/layout/hList1"/>
    <dgm:cxn modelId="{33DC15A5-6536-4B31-8B3F-7284BF31C8F7}" type="presParOf" srcId="{5EFE6837-0008-499D-9C60-6CC7F8656A17}" destId="{DB9E0BFB-02DB-4D56-A67E-DBCA754C2C00}" srcOrd="0" destOrd="0" presId="urn:microsoft.com/office/officeart/2005/8/layout/hList1"/>
    <dgm:cxn modelId="{E74F9E2F-37F8-4B1C-82F1-10E910E198C8}" type="presParOf" srcId="{DB9E0BFB-02DB-4D56-A67E-DBCA754C2C00}" destId="{816136E0-8750-41FA-8C2C-7C92E5CAF737}" srcOrd="0" destOrd="0" presId="urn:microsoft.com/office/officeart/2005/8/layout/hList1"/>
    <dgm:cxn modelId="{02BBC4A0-2CFB-4E57-A61E-2FDAC4F1F440}" type="presParOf" srcId="{DB9E0BFB-02DB-4D56-A67E-DBCA754C2C00}" destId="{D75182FB-DBE2-4621-88F9-8BF3E9625417}" srcOrd="1" destOrd="0" presId="urn:microsoft.com/office/officeart/2005/8/layout/hList1"/>
    <dgm:cxn modelId="{6EC02D5D-3681-4473-9EF5-8348BD109FD0}" type="presParOf" srcId="{5EFE6837-0008-499D-9C60-6CC7F8656A17}" destId="{C19A9239-CDDD-4B13-868E-310A7E1C085F}" srcOrd="1" destOrd="0" presId="urn:microsoft.com/office/officeart/2005/8/layout/hList1"/>
    <dgm:cxn modelId="{32470107-480D-4DFE-85CC-8174CC0BAA80}" type="presParOf" srcId="{5EFE6837-0008-499D-9C60-6CC7F8656A17}" destId="{F73E13AC-17C1-4600-B033-B4EB2307C9C3}" srcOrd="2" destOrd="0" presId="urn:microsoft.com/office/officeart/2005/8/layout/hList1"/>
    <dgm:cxn modelId="{FFAB84C9-3070-4B01-BCA0-EE065ABB504D}" type="presParOf" srcId="{F73E13AC-17C1-4600-B033-B4EB2307C9C3}" destId="{ACE0D08A-F8CE-474B-93F1-1AFDE2C655CC}" srcOrd="0" destOrd="0" presId="urn:microsoft.com/office/officeart/2005/8/layout/hList1"/>
    <dgm:cxn modelId="{96C108D2-13B9-4066-B462-960FE94F711B}" type="presParOf" srcId="{F73E13AC-17C1-4600-B033-B4EB2307C9C3}" destId="{12DCAF52-26CC-448C-B22D-4797284302E6}" srcOrd="1" destOrd="0" presId="urn:microsoft.com/office/officeart/2005/8/layout/hList1"/>
    <dgm:cxn modelId="{A9D31ED4-202F-4B14-A000-7B683A016E87}" type="presParOf" srcId="{5EFE6837-0008-499D-9C60-6CC7F8656A17}" destId="{6D79C121-B111-4579-BE89-6058301A7F1F}" srcOrd="3" destOrd="0" presId="urn:microsoft.com/office/officeart/2005/8/layout/hList1"/>
    <dgm:cxn modelId="{46182B16-7BBC-4EF3-94D3-94955538004F}" type="presParOf" srcId="{5EFE6837-0008-499D-9C60-6CC7F8656A17}" destId="{831FA03D-30E8-41E6-8FFB-012330BDA78C}" srcOrd="4" destOrd="0" presId="urn:microsoft.com/office/officeart/2005/8/layout/hList1"/>
    <dgm:cxn modelId="{67AFFDA4-885F-4D63-B0A0-1775DE642D55}" type="presParOf" srcId="{831FA03D-30E8-41E6-8FFB-012330BDA78C}" destId="{78BC9738-7359-46C6-80B3-B2ABD135CAFC}" srcOrd="0" destOrd="0" presId="urn:microsoft.com/office/officeart/2005/8/layout/hList1"/>
    <dgm:cxn modelId="{C76460A4-5C86-4918-B566-90FDFD58C21E}" type="presParOf" srcId="{831FA03D-30E8-41E6-8FFB-012330BDA78C}" destId="{226B5C58-48FF-4DDB-9EA9-D390388028B7}" srcOrd="1" destOrd="0" presId="urn:microsoft.com/office/officeart/2005/8/layout/hList1"/>
    <dgm:cxn modelId="{D9E1B499-C052-4EC1-B85C-674391612C58}" type="presParOf" srcId="{5EFE6837-0008-499D-9C60-6CC7F8656A17}" destId="{F7D803F1-1660-48AC-ACB3-59820E913572}" srcOrd="5" destOrd="0" presId="urn:microsoft.com/office/officeart/2005/8/layout/hList1"/>
    <dgm:cxn modelId="{CAB85685-A11A-40CD-9E07-03FCC951E04E}" type="presParOf" srcId="{5EFE6837-0008-499D-9C60-6CC7F8656A17}" destId="{4DFE69D2-3949-428A-AABF-4D3DB48B8B4F}" srcOrd="6" destOrd="0" presId="urn:microsoft.com/office/officeart/2005/8/layout/hList1"/>
    <dgm:cxn modelId="{574E16EC-0D89-403F-B741-784C054FD984}" type="presParOf" srcId="{4DFE69D2-3949-428A-AABF-4D3DB48B8B4F}" destId="{B419F0E2-2243-474A-901F-B5F558F3A0CB}" srcOrd="0" destOrd="0" presId="urn:microsoft.com/office/officeart/2005/8/layout/hList1"/>
    <dgm:cxn modelId="{B4954A18-F6C9-4F3E-AA0D-B69D28821D8D}" type="presParOf" srcId="{4DFE69D2-3949-428A-AABF-4D3DB48B8B4F}" destId="{45978130-C211-4456-B8DF-0AD82E0F26E6}" srcOrd="1" destOrd="0" presId="urn:microsoft.com/office/officeart/2005/8/layout/hList1"/>
    <dgm:cxn modelId="{067779A5-481C-4D23-B1A7-140E28D287CE}" type="presParOf" srcId="{5EFE6837-0008-499D-9C60-6CC7F8656A17}" destId="{F836A6EC-11E7-4EF6-8F48-532768B349A7}" srcOrd="7" destOrd="0" presId="urn:microsoft.com/office/officeart/2005/8/layout/hList1"/>
    <dgm:cxn modelId="{86C9EC25-3F88-4C1C-AF17-0ECA5027CEC8}" type="presParOf" srcId="{5EFE6837-0008-499D-9C60-6CC7F8656A17}" destId="{05737372-CF0F-4EE5-B42A-79651D5AC299}" srcOrd="8" destOrd="0" presId="urn:microsoft.com/office/officeart/2005/8/layout/hList1"/>
    <dgm:cxn modelId="{EAD0A372-52AE-4EEE-AA7C-5BF65D8C6486}" type="presParOf" srcId="{05737372-CF0F-4EE5-B42A-79651D5AC299}" destId="{21C7490A-877E-431B-83C0-83397AB5D1E7}" srcOrd="0" destOrd="0" presId="urn:microsoft.com/office/officeart/2005/8/layout/hList1"/>
    <dgm:cxn modelId="{C8ADB76A-9574-4944-9FC9-0EF097AB0909}" type="presParOf" srcId="{05737372-CF0F-4EE5-B42A-79651D5AC299}" destId="{1E19097F-6337-4652-ABDD-BA62F6B27824}" srcOrd="1" destOrd="0" presId="urn:microsoft.com/office/officeart/2005/8/layout/hList1"/>
    <dgm:cxn modelId="{95790597-A592-4582-8F27-1A3DC31D9C38}" type="presParOf" srcId="{5EFE6837-0008-499D-9C60-6CC7F8656A17}" destId="{4937762A-19D1-4589-AAC1-91F870B0C919}" srcOrd="9" destOrd="0" presId="urn:microsoft.com/office/officeart/2005/8/layout/hList1"/>
    <dgm:cxn modelId="{2C75C7D3-969C-4340-8A9F-4016D3295184}" type="presParOf" srcId="{5EFE6837-0008-499D-9C60-6CC7F8656A17}" destId="{5BA90BE5-B32E-48FC-AFCD-626D9E1F5DFD}" srcOrd="10" destOrd="0" presId="urn:microsoft.com/office/officeart/2005/8/layout/hList1"/>
    <dgm:cxn modelId="{BD391346-613C-47B2-AE02-FF8FA4E91E4E}" type="presParOf" srcId="{5BA90BE5-B32E-48FC-AFCD-626D9E1F5DFD}" destId="{A7D3BD3C-006F-439D-AA87-81A9FD8468A7}" srcOrd="0" destOrd="0" presId="urn:microsoft.com/office/officeart/2005/8/layout/hList1"/>
    <dgm:cxn modelId="{7C337266-B016-4BEC-8991-91689B3E0735}" type="presParOf" srcId="{5BA90BE5-B32E-48FC-AFCD-626D9E1F5DFD}" destId="{98E62B1A-45B2-4341-A28A-17FDF6E173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136E0-8750-41FA-8C2C-7C92E5CAF737}">
      <dsp:nvSpPr>
        <dsp:cNvPr id="0" name=""/>
        <dsp:cNvSpPr/>
      </dsp:nvSpPr>
      <dsp:spPr>
        <a:xfrm>
          <a:off x="2491" y="805907"/>
          <a:ext cx="1323829" cy="34838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Card Details</a:t>
          </a:r>
          <a:endParaRPr lang="en-IN" sz="1000" kern="1200" dirty="0"/>
        </a:p>
      </dsp:txBody>
      <dsp:txXfrm>
        <a:off x="2491" y="805907"/>
        <a:ext cx="1323829" cy="348382"/>
      </dsp:txXfrm>
    </dsp:sp>
    <dsp:sp modelId="{D75182FB-DBE2-4621-88F9-8BF3E9625417}">
      <dsp:nvSpPr>
        <dsp:cNvPr id="0" name=""/>
        <dsp:cNvSpPr/>
      </dsp:nvSpPr>
      <dsp:spPr>
        <a:xfrm>
          <a:off x="2491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Card_issue_date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</a:t>
          </a:r>
          <a:endParaRPr lang="en-IN" sz="1000" kern="1200" dirty="0"/>
        </a:p>
      </dsp:txBody>
      <dsp:txXfrm>
        <a:off x="2491" y="1154290"/>
        <a:ext cx="1323829" cy="1186113"/>
      </dsp:txXfrm>
    </dsp:sp>
    <dsp:sp modelId="{ACE0D08A-F8CE-474B-93F1-1AFDE2C655CC}">
      <dsp:nvSpPr>
        <dsp:cNvPr id="0" name=""/>
        <dsp:cNvSpPr/>
      </dsp:nvSpPr>
      <dsp:spPr>
        <a:xfrm>
          <a:off x="1511657" y="805907"/>
          <a:ext cx="1323829" cy="348382"/>
        </a:xfrm>
        <a:prstGeom prst="rect">
          <a:avLst/>
        </a:prstGeom>
        <a:solidFill>
          <a:schemeClr val="accent1">
            <a:shade val="50000"/>
            <a:hueOff val="84096"/>
            <a:satOff val="17638"/>
            <a:lumOff val="11658"/>
            <a:alphaOff val="0"/>
          </a:schemeClr>
        </a:solidFill>
        <a:ln w="25400" cap="flat" cmpd="sng" algn="ctr">
          <a:solidFill>
            <a:schemeClr val="accent1">
              <a:shade val="50000"/>
              <a:hueOff val="84096"/>
              <a:satOff val="17638"/>
              <a:lumOff val="1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Issue Details</a:t>
          </a:r>
          <a:endParaRPr lang="en-IN" sz="1000" kern="1200" dirty="0"/>
        </a:p>
      </dsp:txBody>
      <dsp:txXfrm>
        <a:off x="1511657" y="805907"/>
        <a:ext cx="1323829" cy="348382"/>
      </dsp:txXfrm>
    </dsp:sp>
    <dsp:sp modelId="{12DCAF52-26CC-448C-B22D-4797284302E6}">
      <dsp:nvSpPr>
        <dsp:cNvPr id="0" name=""/>
        <dsp:cNvSpPr/>
      </dsp:nvSpPr>
      <dsp:spPr>
        <a:xfrm>
          <a:off x="1511657" y="1115694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Return_date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Item_id</a:t>
          </a:r>
          <a:endParaRPr lang="en-IN" sz="1000" kern="1200" dirty="0"/>
        </a:p>
      </dsp:txBody>
      <dsp:txXfrm>
        <a:off x="1511657" y="1115694"/>
        <a:ext cx="1323829" cy="1186113"/>
      </dsp:txXfrm>
    </dsp:sp>
    <dsp:sp modelId="{78BC9738-7359-46C6-80B3-B2ABD135CAFC}">
      <dsp:nvSpPr>
        <dsp:cNvPr id="0" name=""/>
        <dsp:cNvSpPr/>
      </dsp:nvSpPr>
      <dsp:spPr>
        <a:xfrm>
          <a:off x="3020823" y="805907"/>
          <a:ext cx="1323829" cy="348382"/>
        </a:xfrm>
        <a:prstGeom prst="rect">
          <a:avLst/>
        </a:prstGeom>
        <a:solidFill>
          <a:schemeClr val="accent1">
            <a:shade val="50000"/>
            <a:hueOff val="168193"/>
            <a:satOff val="35276"/>
            <a:lumOff val="23317"/>
            <a:alphaOff val="0"/>
          </a:schemeClr>
        </a:solidFill>
        <a:ln w="25400" cap="flat" cmpd="sng" algn="ctr">
          <a:solidFill>
            <a:schemeClr val="accent1">
              <a:shade val="50000"/>
              <a:hueOff val="168193"/>
              <a:satOff val="35276"/>
              <a:lumOff val="2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Master</a:t>
          </a:r>
          <a:endParaRPr lang="en-IN" sz="1000" kern="1200" dirty="0"/>
        </a:p>
      </dsp:txBody>
      <dsp:txXfrm>
        <a:off x="3020823" y="805907"/>
        <a:ext cx="1323829" cy="348382"/>
      </dsp:txXfrm>
    </dsp:sp>
    <dsp:sp modelId="{226B5C58-48FF-4DDB-9EA9-D390388028B7}">
      <dsp:nvSpPr>
        <dsp:cNvPr id="0" name=""/>
        <dsp:cNvSpPr/>
      </dsp:nvSpPr>
      <dsp:spPr>
        <a:xfrm>
          <a:off x="3020823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Date_of_birth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Date_of_joining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Department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Designation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Employee_name</a:t>
          </a:r>
          <a:endParaRPr lang="en-IN" sz="1000" kern="1200" dirty="0"/>
        </a:p>
      </dsp:txBody>
      <dsp:txXfrm>
        <a:off x="3020823" y="1154290"/>
        <a:ext cx="1323829" cy="1186113"/>
      </dsp:txXfrm>
    </dsp:sp>
    <dsp:sp modelId="{B419F0E2-2243-474A-901F-B5F558F3A0CB}">
      <dsp:nvSpPr>
        <dsp:cNvPr id="0" name=""/>
        <dsp:cNvSpPr/>
      </dsp:nvSpPr>
      <dsp:spPr>
        <a:xfrm>
          <a:off x="4529989" y="805907"/>
          <a:ext cx="1323829" cy="348382"/>
        </a:xfrm>
        <a:prstGeom prst="rect">
          <a:avLst/>
        </a:prstGeom>
        <a:solidFill>
          <a:schemeClr val="accent1">
            <a:shade val="50000"/>
            <a:hueOff val="252289"/>
            <a:satOff val="52914"/>
            <a:lumOff val="34975"/>
            <a:alphaOff val="0"/>
          </a:schemeClr>
        </a:solidFill>
        <a:ln w="25400" cap="flat" cmpd="sng" algn="ctr">
          <a:solidFill>
            <a:schemeClr val="accent1">
              <a:shade val="50000"/>
              <a:hueOff val="252289"/>
              <a:satOff val="52914"/>
              <a:lumOff val="349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Item Master</a:t>
          </a:r>
          <a:endParaRPr lang="en-IN" sz="1000" kern="1200" dirty="0"/>
        </a:p>
      </dsp:txBody>
      <dsp:txXfrm>
        <a:off x="4529989" y="805907"/>
        <a:ext cx="1323829" cy="348382"/>
      </dsp:txXfrm>
    </dsp:sp>
    <dsp:sp modelId="{45978130-C211-4456-B8DF-0AD82E0F26E6}">
      <dsp:nvSpPr>
        <dsp:cNvPr id="0" name=""/>
        <dsp:cNvSpPr/>
      </dsp:nvSpPr>
      <dsp:spPr>
        <a:xfrm>
          <a:off x="4529989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Issue_status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Item_category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Item_cost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Item_description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Item_make</a:t>
          </a:r>
          <a:endParaRPr lang="en-IN" sz="1000" kern="1200" dirty="0"/>
        </a:p>
      </dsp:txBody>
      <dsp:txXfrm>
        <a:off x="4529989" y="1154290"/>
        <a:ext cx="1323829" cy="1186113"/>
      </dsp:txXfrm>
    </dsp:sp>
    <dsp:sp modelId="{21C7490A-877E-431B-83C0-83397AB5D1E7}">
      <dsp:nvSpPr>
        <dsp:cNvPr id="0" name=""/>
        <dsp:cNvSpPr/>
      </dsp:nvSpPr>
      <dsp:spPr>
        <a:xfrm>
          <a:off x="6039154" y="805907"/>
          <a:ext cx="1323829" cy="348382"/>
        </a:xfrm>
        <a:prstGeom prst="rect">
          <a:avLst/>
        </a:prstGeom>
        <a:solidFill>
          <a:schemeClr val="accent1">
            <a:shade val="50000"/>
            <a:hueOff val="168193"/>
            <a:satOff val="35276"/>
            <a:lumOff val="23317"/>
            <a:alphaOff val="0"/>
          </a:schemeClr>
        </a:solidFill>
        <a:ln w="25400" cap="flat" cmpd="sng" algn="ctr">
          <a:solidFill>
            <a:schemeClr val="accent1">
              <a:shade val="50000"/>
              <a:hueOff val="168193"/>
              <a:satOff val="35276"/>
              <a:lumOff val="2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Loan Card Details</a:t>
          </a:r>
          <a:endParaRPr lang="en-IN" sz="1000" kern="1200" dirty="0"/>
        </a:p>
      </dsp:txBody>
      <dsp:txXfrm>
        <a:off x="6039154" y="805907"/>
        <a:ext cx="1323829" cy="348382"/>
      </dsp:txXfrm>
    </dsp:sp>
    <dsp:sp modelId="{1E19097F-6337-4652-ABDD-BA62F6B27824}">
      <dsp:nvSpPr>
        <dsp:cNvPr id="0" name=""/>
        <dsp:cNvSpPr/>
      </dsp:nvSpPr>
      <dsp:spPr>
        <a:xfrm>
          <a:off x="6039154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Duration_in_months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Loan_type</a:t>
          </a:r>
          <a:endParaRPr lang="en-IN" sz="1000" kern="1200" dirty="0"/>
        </a:p>
      </dsp:txBody>
      <dsp:txXfrm>
        <a:off x="6039154" y="1154290"/>
        <a:ext cx="1323829" cy="1186113"/>
      </dsp:txXfrm>
    </dsp:sp>
    <dsp:sp modelId="{A7D3BD3C-006F-439D-AA87-81A9FD8468A7}">
      <dsp:nvSpPr>
        <dsp:cNvPr id="0" name=""/>
        <dsp:cNvSpPr/>
      </dsp:nvSpPr>
      <dsp:spPr>
        <a:xfrm>
          <a:off x="7542032" y="805907"/>
          <a:ext cx="1323829" cy="348382"/>
        </a:xfrm>
        <a:prstGeom prst="rect">
          <a:avLst/>
        </a:prstGeom>
        <a:solidFill>
          <a:schemeClr val="accent1">
            <a:shade val="50000"/>
            <a:hueOff val="84096"/>
            <a:satOff val="17638"/>
            <a:lumOff val="11658"/>
            <a:alphaOff val="0"/>
          </a:schemeClr>
        </a:solidFill>
        <a:ln w="25400" cap="flat" cmpd="sng" algn="ctr">
          <a:solidFill>
            <a:schemeClr val="accent1">
              <a:shade val="50000"/>
              <a:hueOff val="84096"/>
              <a:satOff val="17638"/>
              <a:lumOff val="1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Login Details</a:t>
          </a:r>
          <a:endParaRPr lang="en-IN" sz="1000" kern="1200" dirty="0"/>
        </a:p>
      </dsp:txBody>
      <dsp:txXfrm>
        <a:off x="7542032" y="805907"/>
        <a:ext cx="1323829" cy="348382"/>
      </dsp:txXfrm>
    </dsp:sp>
    <dsp:sp modelId="{98E62B1A-45B2-4341-A28A-17FDF6E17337}">
      <dsp:nvSpPr>
        <dsp:cNvPr id="0" name=""/>
        <dsp:cNvSpPr/>
      </dsp:nvSpPr>
      <dsp:spPr>
        <a:xfrm>
          <a:off x="7548320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Password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Is_admin</a:t>
          </a:r>
          <a:endParaRPr lang="en-IN" sz="1000" kern="1200" dirty="0"/>
        </a:p>
      </dsp:txBody>
      <dsp:txXfrm>
        <a:off x="7548320" y="1154290"/>
        <a:ext cx="1323829" cy="1186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5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6" r:id="rId6"/>
    <p:sldLayoutId id="2147483670" r:id="rId7"/>
    <p:sldLayoutId id="2147483673" r:id="rId8"/>
    <p:sldLayoutId id="2147483674" r:id="rId9"/>
    <p:sldLayoutId id="2147483675" r:id="rId10"/>
    <p:sldLayoutId id="2147483676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88888" y="222935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Loan Application Management System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88888" y="3948425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An In house production by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Team 7 of group 4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66087-5E0D-74A4-C663-0F77869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-58617"/>
            <a:ext cx="5496900" cy="572700"/>
          </a:xfrm>
        </p:spPr>
        <p:txBody>
          <a:bodyPr/>
          <a:lstStyle/>
          <a:p>
            <a:r>
              <a:rPr lang="en-US" dirty="0"/>
              <a:t>JWT Authentication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37A201-5397-A23C-CD75-6242C735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" r="2481" b="6460"/>
          <a:stretch/>
        </p:blipFill>
        <p:spPr>
          <a:xfrm>
            <a:off x="-1" y="453657"/>
            <a:ext cx="9144001" cy="2495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83E1F1-6EE7-1B84-58C9-2597501FA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6" r="2481" b="6418"/>
          <a:stretch/>
        </p:blipFill>
        <p:spPr>
          <a:xfrm>
            <a:off x="0" y="3019647"/>
            <a:ext cx="9144000" cy="21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1508E9-ED52-2667-FBE8-EA04A316C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" t="30181" r="48372" b="6577"/>
          <a:stretch/>
        </p:blipFill>
        <p:spPr>
          <a:xfrm>
            <a:off x="0" y="1467292"/>
            <a:ext cx="4600354" cy="3252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A9403-5E88-69BD-4F20-41818AFA0F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9" t="30043" r="47674" b="8232"/>
          <a:stretch/>
        </p:blipFill>
        <p:spPr>
          <a:xfrm>
            <a:off x="4621619" y="1467291"/>
            <a:ext cx="4522381" cy="3252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EE2667-14B4-920E-D538-70F1AF9E8706}"/>
              </a:ext>
            </a:extLst>
          </p:cNvPr>
          <p:cNvSpPr txBox="1"/>
          <p:nvPr/>
        </p:nvSpPr>
        <p:spPr>
          <a:xfrm>
            <a:off x="49619" y="1155405"/>
            <a:ext cx="4472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 Master Controller test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D445F-C479-787D-325E-ED37FD5DD4AB}"/>
              </a:ext>
            </a:extLst>
          </p:cNvPr>
          <p:cNvSpPr txBox="1"/>
          <p:nvPr/>
        </p:nvSpPr>
        <p:spPr>
          <a:xfrm>
            <a:off x="4894521" y="1146261"/>
            <a:ext cx="4472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 Master Service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32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0A1E69-0C3F-DBED-D473-391BA3ECD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0" y="1845316"/>
            <a:ext cx="4572000" cy="3224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F5F2BA-1732-21A0-1098-40462F867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26" b="14756"/>
          <a:stretch/>
        </p:blipFill>
        <p:spPr>
          <a:xfrm>
            <a:off x="4572000" y="1845316"/>
            <a:ext cx="5273749" cy="3224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50D819-0E3B-AC3C-77A5-63485F6228A2}"/>
              </a:ext>
            </a:extLst>
          </p:cNvPr>
          <p:cNvSpPr txBox="1"/>
          <p:nvPr/>
        </p:nvSpPr>
        <p:spPr>
          <a:xfrm>
            <a:off x="0" y="155235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Loan Controller Test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D7EE9-A8E7-2482-9BFE-8FD90248DFBD}"/>
              </a:ext>
            </a:extLst>
          </p:cNvPr>
          <p:cNvSpPr txBox="1"/>
          <p:nvPr/>
        </p:nvSpPr>
        <p:spPr>
          <a:xfrm>
            <a:off x="4621619" y="1552353"/>
            <a:ext cx="444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Loan Service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06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DF727-338A-AF10-9623-3D1BD3619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84"/>
          <a:stretch/>
        </p:blipFill>
        <p:spPr>
          <a:xfrm>
            <a:off x="0" y="1877429"/>
            <a:ext cx="4756298" cy="3266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2E7937-E3D5-1E49-6506-C2F500CC6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" t="30319" r="45504" b="9457"/>
          <a:stretch/>
        </p:blipFill>
        <p:spPr>
          <a:xfrm>
            <a:off x="4756298" y="1877429"/>
            <a:ext cx="4862624" cy="3266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C112AD-9371-6391-F9CF-4D570887DC9F}"/>
              </a:ext>
            </a:extLst>
          </p:cNvPr>
          <p:cNvSpPr txBox="1"/>
          <p:nvPr/>
        </p:nvSpPr>
        <p:spPr>
          <a:xfrm>
            <a:off x="0" y="1559442"/>
            <a:ext cx="4756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Master Controller Test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32C35-6F7D-2BAE-C4E1-DC17C7B86F43}"/>
              </a:ext>
            </a:extLst>
          </p:cNvPr>
          <p:cNvSpPr txBox="1"/>
          <p:nvPr/>
        </p:nvSpPr>
        <p:spPr>
          <a:xfrm>
            <a:off x="4820093" y="1559441"/>
            <a:ext cx="423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Master Service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14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3" name="Google Shape;2623;p47"/>
          <p:cNvGrpSpPr/>
          <p:nvPr/>
        </p:nvGrpSpPr>
        <p:grpSpPr>
          <a:xfrm>
            <a:off x="2690534" y="3255140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690534" y="1261642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669663" y="186496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the web application using cloud hosting services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1246504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767712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669663" y="1277703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Deployment</a:t>
            </a:r>
            <a:endParaRPr sz="3200"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690534" y="332999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Improvement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690534" y="394906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Enhancing the look and feel of the UI pages and making the pages responsive.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7A7B1-579C-0242-619D-D3B9469EE69B}"/>
              </a:ext>
            </a:extLst>
          </p:cNvPr>
          <p:cNvSpPr txBox="1"/>
          <p:nvPr/>
        </p:nvSpPr>
        <p:spPr>
          <a:xfrm>
            <a:off x="70884" y="106326"/>
            <a:ext cx="895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What </a:t>
            </a:r>
            <a:r>
              <a:rPr lang="en-US" sz="3200" b="1" dirty="0">
                <a:solidFill>
                  <a:schemeClr val="bg2"/>
                </a:solidFill>
                <a:latin typeface="Fjalla One" panose="02000506040000020004" pitchFamily="2" charset="0"/>
              </a:rPr>
              <a:t>needs</a:t>
            </a:r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 to be done next?</a:t>
            </a:r>
            <a:endParaRPr lang="en-IN" sz="3200" b="1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58F70744-D60F-2F15-0CBC-7ED8AA2B0C56}"/>
              </a:ext>
            </a:extLst>
          </p:cNvPr>
          <p:cNvSpPr txBox="1">
            <a:spLocks/>
          </p:cNvSpPr>
          <p:nvPr/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7200"/>
              <a:t>Thank you!</a:t>
            </a:r>
            <a:endParaRPr lang="en-IN" sz="7200" dirty="0"/>
          </a:p>
        </p:txBody>
      </p:sp>
      <p:sp>
        <p:nvSpPr>
          <p:cNvPr id="3" name="Google Shape;3606;p63">
            <a:extLst>
              <a:ext uri="{FF2B5EF4-FFF2-40B4-BE49-F238E27FC236}">
                <a16:creationId xmlns:a16="http://schemas.microsoft.com/office/drawing/2014/main" id="{9754B0EB-0E5A-E7CB-C07C-1748D6EB84A6}"/>
              </a:ext>
            </a:extLst>
          </p:cNvPr>
          <p:cNvSpPr txBox="1">
            <a:spLocks/>
          </p:cNvSpPr>
          <p:nvPr/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team :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Sanchit Chakraborty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Kabilan</a:t>
            </a: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 Hussain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595959"/>
                </a:solidFill>
                <a:latin typeface="Barlow Semi Condensed Medium" panose="00000606000000000000" pitchFamily="2" charset="0"/>
              </a:rPr>
              <a:t>Yashaswini</a:t>
            </a: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</a:rPr>
              <a:t> Sharma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</a:rPr>
              <a:t>Sauhard Pareek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Goutham S Lal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  <a:latin typeface="Barlow Semi Condensed Medium" panose="00000606000000000000" pitchFamily="2" charset="0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Wells Fargo International Solutions, Chennai</a:t>
            </a:r>
          </a:p>
        </p:txBody>
      </p:sp>
    </p:spTree>
    <p:extLst>
      <p:ext uri="{BB962C8B-B14F-4D97-AF65-F5344CB8AC3E}">
        <p14:creationId xmlns:p14="http://schemas.microsoft.com/office/powerpoint/2010/main" val="210676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256732" y="98672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256732" y="94873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256732" y="282751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256732" y="372871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780375" y="356616"/>
            <a:ext cx="3741749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974000" y="238331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the frontend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974000" y="-45133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ReactJS, Bootstrap and Material UI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974000" y="807038"/>
            <a:ext cx="352419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Spring REST /Spring Boot (JPA)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974000" y="1090502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backend framework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973999" y="2684347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MariaDB + MySQL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974000" y="2970453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management system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974000" y="3588781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 Security JWT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974000" y="3872245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added security of REST APIs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38901" y="24747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338901" y="109964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338901" y="297959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338901" y="388138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2114;p37">
            <a:extLst>
              <a:ext uri="{FF2B5EF4-FFF2-40B4-BE49-F238E27FC236}">
                <a16:creationId xmlns:a16="http://schemas.microsoft.com/office/drawing/2014/main" id="{A8DD46EC-1B9B-CEA9-7DD6-DE6CE8926FF2}"/>
              </a:ext>
            </a:extLst>
          </p:cNvPr>
          <p:cNvGrpSpPr/>
          <p:nvPr/>
        </p:nvGrpSpPr>
        <p:grpSpPr>
          <a:xfrm>
            <a:off x="253196" y="1895054"/>
            <a:ext cx="635100" cy="733490"/>
            <a:chOff x="731647" y="1650460"/>
            <a:chExt cx="635100" cy="733490"/>
          </a:xfrm>
        </p:grpSpPr>
        <p:grpSp>
          <p:nvGrpSpPr>
            <p:cNvPr id="3" name="Google Shape;2115;p37">
              <a:extLst>
                <a:ext uri="{FF2B5EF4-FFF2-40B4-BE49-F238E27FC236}">
                  <a16:creationId xmlns:a16="http://schemas.microsoft.com/office/drawing/2014/main" id="{C6AB55EF-F457-767C-062F-966167BD6347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8" name="Google Shape;2116;p37">
                <a:extLst>
                  <a:ext uri="{FF2B5EF4-FFF2-40B4-BE49-F238E27FC236}">
                    <a16:creationId xmlns:a16="http://schemas.microsoft.com/office/drawing/2014/main" id="{C532EDB0-C9F3-5E96-3FA5-52499FD4755F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17;p37">
                <a:extLst>
                  <a:ext uri="{FF2B5EF4-FFF2-40B4-BE49-F238E27FC236}">
                    <a16:creationId xmlns:a16="http://schemas.microsoft.com/office/drawing/2014/main" id="{895A341B-4B2A-72C4-A796-E6407DD39B85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" name="Google Shape;2118;p37">
              <a:extLst>
                <a:ext uri="{FF2B5EF4-FFF2-40B4-BE49-F238E27FC236}">
                  <a16:creationId xmlns:a16="http://schemas.microsoft.com/office/drawing/2014/main" id="{D32E821A-59F5-4757-8335-E73139A17F9F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19;p37">
                <a:extLst>
                  <a:ext uri="{FF2B5EF4-FFF2-40B4-BE49-F238E27FC236}">
                    <a16:creationId xmlns:a16="http://schemas.microsoft.com/office/drawing/2014/main" id="{5337E996-2CE4-5BE7-356F-77FB5D5BBF5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20;p37">
                <a:extLst>
                  <a:ext uri="{FF2B5EF4-FFF2-40B4-BE49-F238E27FC236}">
                    <a16:creationId xmlns:a16="http://schemas.microsoft.com/office/drawing/2014/main" id="{CFC707A4-FBD1-F5F0-1AB2-73F139E9AB0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21;p37">
                <a:extLst>
                  <a:ext uri="{FF2B5EF4-FFF2-40B4-BE49-F238E27FC236}">
                    <a16:creationId xmlns:a16="http://schemas.microsoft.com/office/drawing/2014/main" id="{C7913B71-3CBD-A01D-D04E-7C913CA664D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" name="Google Shape;2141;p37">
            <a:extLst>
              <a:ext uri="{FF2B5EF4-FFF2-40B4-BE49-F238E27FC236}">
                <a16:creationId xmlns:a16="http://schemas.microsoft.com/office/drawing/2014/main" id="{1FCBA27A-45C3-13D5-FFA3-ABE41E5C778F}"/>
              </a:ext>
            </a:extLst>
          </p:cNvPr>
          <p:cNvSpPr txBox="1">
            <a:spLocks/>
          </p:cNvSpPr>
          <p:nvPr/>
        </p:nvSpPr>
        <p:spPr>
          <a:xfrm>
            <a:off x="970464" y="1753354"/>
            <a:ext cx="352419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Maven</a:t>
            </a:r>
          </a:p>
        </p:txBody>
      </p:sp>
      <p:sp>
        <p:nvSpPr>
          <p:cNvPr id="11" name="Google Shape;2142;p37">
            <a:extLst>
              <a:ext uri="{FF2B5EF4-FFF2-40B4-BE49-F238E27FC236}">
                <a16:creationId xmlns:a16="http://schemas.microsoft.com/office/drawing/2014/main" id="{1E979D72-951F-6D0A-7740-1C9902484E57}"/>
              </a:ext>
            </a:extLst>
          </p:cNvPr>
          <p:cNvSpPr txBox="1">
            <a:spLocks/>
          </p:cNvSpPr>
          <p:nvPr/>
        </p:nvSpPr>
        <p:spPr>
          <a:xfrm>
            <a:off x="971004" y="2037111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Java Build Manager</a:t>
            </a:r>
          </a:p>
        </p:txBody>
      </p:sp>
      <p:sp>
        <p:nvSpPr>
          <p:cNvPr id="14" name="Google Shape;2149;p37">
            <a:extLst>
              <a:ext uri="{FF2B5EF4-FFF2-40B4-BE49-F238E27FC236}">
                <a16:creationId xmlns:a16="http://schemas.microsoft.com/office/drawing/2014/main" id="{8AB1B394-F02F-4E34-7094-138673AFCBA2}"/>
              </a:ext>
            </a:extLst>
          </p:cNvPr>
          <p:cNvSpPr txBox="1">
            <a:spLocks/>
          </p:cNvSpPr>
          <p:nvPr/>
        </p:nvSpPr>
        <p:spPr>
          <a:xfrm>
            <a:off x="328634" y="207656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  <p:grpSp>
        <p:nvGrpSpPr>
          <p:cNvPr id="12" name="Google Shape;2130;p37">
            <a:extLst>
              <a:ext uri="{FF2B5EF4-FFF2-40B4-BE49-F238E27FC236}">
                <a16:creationId xmlns:a16="http://schemas.microsoft.com/office/drawing/2014/main" id="{2BE08889-B5EA-B287-EC24-B642F1243901}"/>
              </a:ext>
            </a:extLst>
          </p:cNvPr>
          <p:cNvGrpSpPr/>
          <p:nvPr/>
        </p:nvGrpSpPr>
        <p:grpSpPr>
          <a:xfrm>
            <a:off x="267366" y="4476523"/>
            <a:ext cx="635100" cy="734704"/>
            <a:chOff x="731647" y="3806675"/>
            <a:chExt cx="635100" cy="734704"/>
          </a:xfrm>
        </p:grpSpPr>
        <p:grpSp>
          <p:nvGrpSpPr>
            <p:cNvPr id="13" name="Google Shape;2131;p37">
              <a:extLst>
                <a:ext uri="{FF2B5EF4-FFF2-40B4-BE49-F238E27FC236}">
                  <a16:creationId xmlns:a16="http://schemas.microsoft.com/office/drawing/2014/main" id="{3A137395-D6C2-2B64-4924-E56CDD2DF08C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" name="Google Shape;2132;p37">
                <a:extLst>
                  <a:ext uri="{FF2B5EF4-FFF2-40B4-BE49-F238E27FC236}">
                    <a16:creationId xmlns:a16="http://schemas.microsoft.com/office/drawing/2014/main" id="{EC9CB811-D564-AF48-7962-B5298929060E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33;p37">
                <a:extLst>
                  <a:ext uri="{FF2B5EF4-FFF2-40B4-BE49-F238E27FC236}">
                    <a16:creationId xmlns:a16="http://schemas.microsoft.com/office/drawing/2014/main" id="{F23B0C97-F796-8E58-4036-1854D21650A4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2134;p37">
              <a:extLst>
                <a:ext uri="{FF2B5EF4-FFF2-40B4-BE49-F238E27FC236}">
                  <a16:creationId xmlns:a16="http://schemas.microsoft.com/office/drawing/2014/main" id="{8FCB5CDF-6D72-B2BE-E2A8-E94A669748F1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6" name="Google Shape;2135;p37">
                <a:extLst>
                  <a:ext uri="{FF2B5EF4-FFF2-40B4-BE49-F238E27FC236}">
                    <a16:creationId xmlns:a16="http://schemas.microsoft.com/office/drawing/2014/main" id="{DA089E59-2975-7323-E3EE-40A0E5E145B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" name="Google Shape;2136;p37">
                <a:extLst>
                  <a:ext uri="{FF2B5EF4-FFF2-40B4-BE49-F238E27FC236}">
                    <a16:creationId xmlns:a16="http://schemas.microsoft.com/office/drawing/2014/main" id="{C03DD623-19ED-C284-7CB3-55C94049A97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" name="Google Shape;2137;p37">
                <a:extLst>
                  <a:ext uri="{FF2B5EF4-FFF2-40B4-BE49-F238E27FC236}">
                    <a16:creationId xmlns:a16="http://schemas.microsoft.com/office/drawing/2014/main" id="{D31646DC-A780-CD5F-29D8-D37BB5D6410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" name="Google Shape;2145;p37">
            <a:extLst>
              <a:ext uri="{FF2B5EF4-FFF2-40B4-BE49-F238E27FC236}">
                <a16:creationId xmlns:a16="http://schemas.microsoft.com/office/drawing/2014/main" id="{AEF4DB83-3E1C-0F0E-229B-1DABA2144564}"/>
              </a:ext>
            </a:extLst>
          </p:cNvPr>
          <p:cNvSpPr txBox="1">
            <a:spLocks/>
          </p:cNvSpPr>
          <p:nvPr/>
        </p:nvSpPr>
        <p:spPr>
          <a:xfrm>
            <a:off x="984634" y="4336592"/>
            <a:ext cx="334887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JUNIT and Mockito</a:t>
            </a:r>
          </a:p>
        </p:txBody>
      </p:sp>
      <p:sp>
        <p:nvSpPr>
          <p:cNvPr id="22" name="Google Shape;2146;p37">
            <a:extLst>
              <a:ext uri="{FF2B5EF4-FFF2-40B4-BE49-F238E27FC236}">
                <a16:creationId xmlns:a16="http://schemas.microsoft.com/office/drawing/2014/main" id="{F1652894-205F-A279-B5BF-4065BB169B7B}"/>
              </a:ext>
            </a:extLst>
          </p:cNvPr>
          <p:cNvSpPr txBox="1">
            <a:spLocks/>
          </p:cNvSpPr>
          <p:nvPr/>
        </p:nvSpPr>
        <p:spPr>
          <a:xfrm>
            <a:off x="984634" y="4620056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Integration and Unit testing</a:t>
            </a:r>
          </a:p>
        </p:txBody>
      </p:sp>
      <p:sp>
        <p:nvSpPr>
          <p:cNvPr id="23" name="Google Shape;2150;p37">
            <a:extLst>
              <a:ext uri="{FF2B5EF4-FFF2-40B4-BE49-F238E27FC236}">
                <a16:creationId xmlns:a16="http://schemas.microsoft.com/office/drawing/2014/main" id="{5CC8C122-BD38-4076-3A80-9CB3715DC658}"/>
              </a:ext>
            </a:extLst>
          </p:cNvPr>
          <p:cNvSpPr txBox="1">
            <a:spLocks/>
          </p:cNvSpPr>
          <p:nvPr/>
        </p:nvSpPr>
        <p:spPr>
          <a:xfrm>
            <a:off x="349535" y="462920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134725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 an interactive user interface with which a user can easily access and view the requested data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63073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Securing data exchange using Spring Security 3 features such as JWT authentication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551816" y="3609329"/>
            <a:ext cx="2309119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Ensure the proper connection of all components and their counterparts in the database and enable the user to perform standard CRUD operations effectively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670698" y="3609329"/>
            <a:ext cx="2467852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Unit testing using JUNIT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Integration testing using Mockito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59810" y="272645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UI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0879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Backend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JWT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6" y="2701707"/>
            <a:ext cx="75665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Testing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0880-FA44-334A-C01B-D7D880DC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A0C2D-A127-67B4-E06A-278F4C82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35" y="1714843"/>
            <a:ext cx="3134326" cy="1841397"/>
          </a:xfrm>
          <a:prstGeom prst="rect">
            <a:avLst/>
          </a:prstGeom>
        </p:spPr>
      </p:pic>
      <p:grpSp>
        <p:nvGrpSpPr>
          <p:cNvPr id="5" name="Google Shape;3516;p62">
            <a:extLst>
              <a:ext uri="{FF2B5EF4-FFF2-40B4-BE49-F238E27FC236}">
                <a16:creationId xmlns:a16="http://schemas.microsoft.com/office/drawing/2014/main" id="{22F61335-0FFF-5C26-ED1F-466E0487B526}"/>
              </a:ext>
            </a:extLst>
          </p:cNvPr>
          <p:cNvGrpSpPr/>
          <p:nvPr/>
        </p:nvGrpSpPr>
        <p:grpSpPr>
          <a:xfrm>
            <a:off x="4412405" y="859976"/>
            <a:ext cx="4731595" cy="4246559"/>
            <a:chOff x="1230400" y="410075"/>
            <a:chExt cx="5124625" cy="4728500"/>
          </a:xfrm>
        </p:grpSpPr>
        <p:sp>
          <p:nvSpPr>
            <p:cNvPr id="6" name="Google Shape;3517;p62">
              <a:extLst>
                <a:ext uri="{FF2B5EF4-FFF2-40B4-BE49-F238E27FC236}">
                  <a16:creationId xmlns:a16="http://schemas.microsoft.com/office/drawing/2014/main" id="{C5EF7B0C-16E9-30EB-A5E5-C6EFDDBE24B5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18;p62">
              <a:extLst>
                <a:ext uri="{FF2B5EF4-FFF2-40B4-BE49-F238E27FC236}">
                  <a16:creationId xmlns:a16="http://schemas.microsoft.com/office/drawing/2014/main" id="{87ABA398-F447-3C7B-99A9-9AC9D6FEAA0C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19;p62">
              <a:extLst>
                <a:ext uri="{FF2B5EF4-FFF2-40B4-BE49-F238E27FC236}">
                  <a16:creationId xmlns:a16="http://schemas.microsoft.com/office/drawing/2014/main" id="{996E1C19-3433-91CA-DAC2-5BA097DB6BDF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20;p62">
              <a:extLst>
                <a:ext uri="{FF2B5EF4-FFF2-40B4-BE49-F238E27FC236}">
                  <a16:creationId xmlns:a16="http://schemas.microsoft.com/office/drawing/2014/main" id="{99BCA7A8-2890-620A-7660-A5027D73E726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21;p62">
              <a:extLst>
                <a:ext uri="{FF2B5EF4-FFF2-40B4-BE49-F238E27FC236}">
                  <a16:creationId xmlns:a16="http://schemas.microsoft.com/office/drawing/2014/main" id="{7B8DE455-23B5-57A8-3F86-5CBFF5D7BECA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22;p62">
              <a:extLst>
                <a:ext uri="{FF2B5EF4-FFF2-40B4-BE49-F238E27FC236}">
                  <a16:creationId xmlns:a16="http://schemas.microsoft.com/office/drawing/2014/main" id="{9FB0C772-AAF1-398C-B251-692740276453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23;p62">
              <a:extLst>
                <a:ext uri="{FF2B5EF4-FFF2-40B4-BE49-F238E27FC236}">
                  <a16:creationId xmlns:a16="http://schemas.microsoft.com/office/drawing/2014/main" id="{E53C51D4-B695-85E1-15E5-BFAF75591D41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24;p62">
              <a:extLst>
                <a:ext uri="{FF2B5EF4-FFF2-40B4-BE49-F238E27FC236}">
                  <a16:creationId xmlns:a16="http://schemas.microsoft.com/office/drawing/2014/main" id="{1A2D22DD-5FFE-0ECE-BA82-C573D7CC1D7C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25;p62">
              <a:extLst>
                <a:ext uri="{FF2B5EF4-FFF2-40B4-BE49-F238E27FC236}">
                  <a16:creationId xmlns:a16="http://schemas.microsoft.com/office/drawing/2014/main" id="{B943E8DD-CB36-D335-F9F7-70C25D02131D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26;p62">
              <a:extLst>
                <a:ext uri="{FF2B5EF4-FFF2-40B4-BE49-F238E27FC236}">
                  <a16:creationId xmlns:a16="http://schemas.microsoft.com/office/drawing/2014/main" id="{4163003B-33A1-8CD7-82B2-F2148EB3C4EB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27;p62">
              <a:extLst>
                <a:ext uri="{FF2B5EF4-FFF2-40B4-BE49-F238E27FC236}">
                  <a16:creationId xmlns:a16="http://schemas.microsoft.com/office/drawing/2014/main" id="{E4418B06-BF37-686D-6450-D3398C0518B5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28;p62">
              <a:extLst>
                <a:ext uri="{FF2B5EF4-FFF2-40B4-BE49-F238E27FC236}">
                  <a16:creationId xmlns:a16="http://schemas.microsoft.com/office/drawing/2014/main" id="{E969954B-249D-1FC3-9CC4-F462C51ACBC2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29;p62">
              <a:extLst>
                <a:ext uri="{FF2B5EF4-FFF2-40B4-BE49-F238E27FC236}">
                  <a16:creationId xmlns:a16="http://schemas.microsoft.com/office/drawing/2014/main" id="{72560D36-962E-B30F-943F-B9428E2D3088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30;p62">
              <a:extLst>
                <a:ext uri="{FF2B5EF4-FFF2-40B4-BE49-F238E27FC236}">
                  <a16:creationId xmlns:a16="http://schemas.microsoft.com/office/drawing/2014/main" id="{29F082C9-954C-1E19-5B35-2FFF74BFEEA0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31;p62">
              <a:extLst>
                <a:ext uri="{FF2B5EF4-FFF2-40B4-BE49-F238E27FC236}">
                  <a16:creationId xmlns:a16="http://schemas.microsoft.com/office/drawing/2014/main" id="{A595ED84-12D1-6A47-EBF4-BD1BFD7C369A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32;p62">
              <a:extLst>
                <a:ext uri="{FF2B5EF4-FFF2-40B4-BE49-F238E27FC236}">
                  <a16:creationId xmlns:a16="http://schemas.microsoft.com/office/drawing/2014/main" id="{910CA31C-61AA-7A11-0098-EF7E652166A1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33;p62">
              <a:extLst>
                <a:ext uri="{FF2B5EF4-FFF2-40B4-BE49-F238E27FC236}">
                  <a16:creationId xmlns:a16="http://schemas.microsoft.com/office/drawing/2014/main" id="{C2B8B48D-14C1-E5E5-B218-E1A7555E34F4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34;p62">
              <a:extLst>
                <a:ext uri="{FF2B5EF4-FFF2-40B4-BE49-F238E27FC236}">
                  <a16:creationId xmlns:a16="http://schemas.microsoft.com/office/drawing/2014/main" id="{035A6DEF-7CE5-82CA-29B8-12413FEB1803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35;p62">
              <a:extLst>
                <a:ext uri="{FF2B5EF4-FFF2-40B4-BE49-F238E27FC236}">
                  <a16:creationId xmlns:a16="http://schemas.microsoft.com/office/drawing/2014/main" id="{31F246F5-93E0-C90C-4683-72FDAEA2B40F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36;p62">
              <a:extLst>
                <a:ext uri="{FF2B5EF4-FFF2-40B4-BE49-F238E27FC236}">
                  <a16:creationId xmlns:a16="http://schemas.microsoft.com/office/drawing/2014/main" id="{CB52C5CF-8FB3-DFCA-D45C-1AD127BDB326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37;p62">
              <a:extLst>
                <a:ext uri="{FF2B5EF4-FFF2-40B4-BE49-F238E27FC236}">
                  <a16:creationId xmlns:a16="http://schemas.microsoft.com/office/drawing/2014/main" id="{43BF823E-34DB-078A-D906-63168F5A30B2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38;p62">
              <a:extLst>
                <a:ext uri="{FF2B5EF4-FFF2-40B4-BE49-F238E27FC236}">
                  <a16:creationId xmlns:a16="http://schemas.microsoft.com/office/drawing/2014/main" id="{5EFBC34A-9D55-1810-E9D4-E02E38910A87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39;p62">
              <a:extLst>
                <a:ext uri="{FF2B5EF4-FFF2-40B4-BE49-F238E27FC236}">
                  <a16:creationId xmlns:a16="http://schemas.microsoft.com/office/drawing/2014/main" id="{49885B50-F2B7-DD8F-1EBE-672C0088B321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40;p62">
              <a:extLst>
                <a:ext uri="{FF2B5EF4-FFF2-40B4-BE49-F238E27FC236}">
                  <a16:creationId xmlns:a16="http://schemas.microsoft.com/office/drawing/2014/main" id="{1552ED8B-0935-58CC-312B-F56E0FF9630C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41;p62">
              <a:extLst>
                <a:ext uri="{FF2B5EF4-FFF2-40B4-BE49-F238E27FC236}">
                  <a16:creationId xmlns:a16="http://schemas.microsoft.com/office/drawing/2014/main" id="{297A231F-D0C1-0569-7A04-85055C542109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42;p62">
              <a:extLst>
                <a:ext uri="{FF2B5EF4-FFF2-40B4-BE49-F238E27FC236}">
                  <a16:creationId xmlns:a16="http://schemas.microsoft.com/office/drawing/2014/main" id="{5C7BE679-F899-7BF6-11E0-6DF4EE3D5663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43;p62">
              <a:extLst>
                <a:ext uri="{FF2B5EF4-FFF2-40B4-BE49-F238E27FC236}">
                  <a16:creationId xmlns:a16="http://schemas.microsoft.com/office/drawing/2014/main" id="{E25892FC-A4C1-A919-03CF-0AF55EEE241A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44;p62">
              <a:extLst>
                <a:ext uri="{FF2B5EF4-FFF2-40B4-BE49-F238E27FC236}">
                  <a16:creationId xmlns:a16="http://schemas.microsoft.com/office/drawing/2014/main" id="{0AF8C22D-FD83-D2BE-93E9-83CC919B9D45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45;p62">
              <a:extLst>
                <a:ext uri="{FF2B5EF4-FFF2-40B4-BE49-F238E27FC236}">
                  <a16:creationId xmlns:a16="http://schemas.microsoft.com/office/drawing/2014/main" id="{E615502A-3D9C-B74D-259F-AA2093407C4D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46;p62">
              <a:extLst>
                <a:ext uri="{FF2B5EF4-FFF2-40B4-BE49-F238E27FC236}">
                  <a16:creationId xmlns:a16="http://schemas.microsoft.com/office/drawing/2014/main" id="{5D8E7959-7E41-8DC2-E378-8DBBA1A4E7A3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47;p62">
              <a:extLst>
                <a:ext uri="{FF2B5EF4-FFF2-40B4-BE49-F238E27FC236}">
                  <a16:creationId xmlns:a16="http://schemas.microsoft.com/office/drawing/2014/main" id="{701537F0-4226-BD46-BFA0-8DD724D001FD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48;p62">
              <a:extLst>
                <a:ext uri="{FF2B5EF4-FFF2-40B4-BE49-F238E27FC236}">
                  <a16:creationId xmlns:a16="http://schemas.microsoft.com/office/drawing/2014/main" id="{D92BFBA8-1735-7B70-8596-2D6BBD360F1A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49;p62">
              <a:extLst>
                <a:ext uri="{FF2B5EF4-FFF2-40B4-BE49-F238E27FC236}">
                  <a16:creationId xmlns:a16="http://schemas.microsoft.com/office/drawing/2014/main" id="{82737747-CA5E-E98B-7089-6A8ADB882673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50;p62">
              <a:extLst>
                <a:ext uri="{FF2B5EF4-FFF2-40B4-BE49-F238E27FC236}">
                  <a16:creationId xmlns:a16="http://schemas.microsoft.com/office/drawing/2014/main" id="{3CFD43E1-44A9-CD9A-E39E-FF7F2BBB9446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51;p62">
              <a:extLst>
                <a:ext uri="{FF2B5EF4-FFF2-40B4-BE49-F238E27FC236}">
                  <a16:creationId xmlns:a16="http://schemas.microsoft.com/office/drawing/2014/main" id="{AD63D287-CE55-CD75-852F-F029E8664BE3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52;p62">
              <a:extLst>
                <a:ext uri="{FF2B5EF4-FFF2-40B4-BE49-F238E27FC236}">
                  <a16:creationId xmlns:a16="http://schemas.microsoft.com/office/drawing/2014/main" id="{E92F6D29-7E0D-A9AA-D676-2C10B15ABFEB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53;p62">
              <a:extLst>
                <a:ext uri="{FF2B5EF4-FFF2-40B4-BE49-F238E27FC236}">
                  <a16:creationId xmlns:a16="http://schemas.microsoft.com/office/drawing/2014/main" id="{1A3A2D02-EC6D-FEB0-F888-4A32F1B33173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54;p62">
              <a:extLst>
                <a:ext uri="{FF2B5EF4-FFF2-40B4-BE49-F238E27FC236}">
                  <a16:creationId xmlns:a16="http://schemas.microsoft.com/office/drawing/2014/main" id="{E89535FB-B185-F59D-0096-699D6B1A6198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55;p62">
              <a:extLst>
                <a:ext uri="{FF2B5EF4-FFF2-40B4-BE49-F238E27FC236}">
                  <a16:creationId xmlns:a16="http://schemas.microsoft.com/office/drawing/2014/main" id="{047BC9EB-4277-2991-80C4-1BF560011DEA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56;p62">
              <a:extLst>
                <a:ext uri="{FF2B5EF4-FFF2-40B4-BE49-F238E27FC236}">
                  <a16:creationId xmlns:a16="http://schemas.microsoft.com/office/drawing/2014/main" id="{669D60EC-0F62-67BB-20E0-EFEFDC603452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57;p62">
              <a:extLst>
                <a:ext uri="{FF2B5EF4-FFF2-40B4-BE49-F238E27FC236}">
                  <a16:creationId xmlns:a16="http://schemas.microsoft.com/office/drawing/2014/main" id="{2710358D-D2B0-686C-FDFA-24B7B977F31C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58;p62">
              <a:extLst>
                <a:ext uri="{FF2B5EF4-FFF2-40B4-BE49-F238E27FC236}">
                  <a16:creationId xmlns:a16="http://schemas.microsoft.com/office/drawing/2014/main" id="{106C9639-2F6B-8881-73AA-BCF2C82FDB92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59;p62">
              <a:extLst>
                <a:ext uri="{FF2B5EF4-FFF2-40B4-BE49-F238E27FC236}">
                  <a16:creationId xmlns:a16="http://schemas.microsoft.com/office/drawing/2014/main" id="{2E03EA6A-6C37-9C35-EAB1-74323AFDCBB1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60;p62">
              <a:extLst>
                <a:ext uri="{FF2B5EF4-FFF2-40B4-BE49-F238E27FC236}">
                  <a16:creationId xmlns:a16="http://schemas.microsoft.com/office/drawing/2014/main" id="{9AFE7374-246C-B6DF-BA2C-70306DAC0836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61;p62">
              <a:extLst>
                <a:ext uri="{FF2B5EF4-FFF2-40B4-BE49-F238E27FC236}">
                  <a16:creationId xmlns:a16="http://schemas.microsoft.com/office/drawing/2014/main" id="{204DDB33-1FAB-3715-1FA1-C887FB6B53FA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62;p62">
              <a:extLst>
                <a:ext uri="{FF2B5EF4-FFF2-40B4-BE49-F238E27FC236}">
                  <a16:creationId xmlns:a16="http://schemas.microsoft.com/office/drawing/2014/main" id="{697DEB85-DF81-F4CB-7589-74E139AEBAAA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63;p62">
              <a:extLst>
                <a:ext uri="{FF2B5EF4-FFF2-40B4-BE49-F238E27FC236}">
                  <a16:creationId xmlns:a16="http://schemas.microsoft.com/office/drawing/2014/main" id="{668F0EFB-BBA9-3A25-857A-F937C822B80F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64;p62">
              <a:extLst>
                <a:ext uri="{FF2B5EF4-FFF2-40B4-BE49-F238E27FC236}">
                  <a16:creationId xmlns:a16="http://schemas.microsoft.com/office/drawing/2014/main" id="{8BB1AF5F-FE33-2819-2E6F-5ADE3E5A97B5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65;p62">
              <a:extLst>
                <a:ext uri="{FF2B5EF4-FFF2-40B4-BE49-F238E27FC236}">
                  <a16:creationId xmlns:a16="http://schemas.microsoft.com/office/drawing/2014/main" id="{36D1D61A-01E5-E17D-D9AB-EECE372798B3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66;p62">
              <a:extLst>
                <a:ext uri="{FF2B5EF4-FFF2-40B4-BE49-F238E27FC236}">
                  <a16:creationId xmlns:a16="http://schemas.microsoft.com/office/drawing/2014/main" id="{2BBB0B45-6FB9-630B-DB68-8F56BE0FF9A3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67;p62">
              <a:extLst>
                <a:ext uri="{FF2B5EF4-FFF2-40B4-BE49-F238E27FC236}">
                  <a16:creationId xmlns:a16="http://schemas.microsoft.com/office/drawing/2014/main" id="{AA6A03DF-B3D7-6DD0-16C6-F676C5DDE516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68;p62">
              <a:extLst>
                <a:ext uri="{FF2B5EF4-FFF2-40B4-BE49-F238E27FC236}">
                  <a16:creationId xmlns:a16="http://schemas.microsoft.com/office/drawing/2014/main" id="{864889A3-719D-C1F9-7271-75925E8F2715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69;p62">
              <a:extLst>
                <a:ext uri="{FF2B5EF4-FFF2-40B4-BE49-F238E27FC236}">
                  <a16:creationId xmlns:a16="http://schemas.microsoft.com/office/drawing/2014/main" id="{93CFA734-FF5D-6602-B6BA-D434E961BFA2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70;p62">
              <a:extLst>
                <a:ext uri="{FF2B5EF4-FFF2-40B4-BE49-F238E27FC236}">
                  <a16:creationId xmlns:a16="http://schemas.microsoft.com/office/drawing/2014/main" id="{7EA4B435-67F5-7C7C-0FC9-9FC7140C0F5E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71;p62">
              <a:extLst>
                <a:ext uri="{FF2B5EF4-FFF2-40B4-BE49-F238E27FC236}">
                  <a16:creationId xmlns:a16="http://schemas.microsoft.com/office/drawing/2014/main" id="{FEEF70A7-0CB2-CA38-CD11-02F23570203E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72;p62">
              <a:extLst>
                <a:ext uri="{FF2B5EF4-FFF2-40B4-BE49-F238E27FC236}">
                  <a16:creationId xmlns:a16="http://schemas.microsoft.com/office/drawing/2014/main" id="{A19975A7-01C2-A36F-1771-A1FB28407E0D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73;p62">
              <a:extLst>
                <a:ext uri="{FF2B5EF4-FFF2-40B4-BE49-F238E27FC236}">
                  <a16:creationId xmlns:a16="http://schemas.microsoft.com/office/drawing/2014/main" id="{3632D2A5-39B8-5126-3D7B-1FD53A47BDC1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74;p62">
              <a:extLst>
                <a:ext uri="{FF2B5EF4-FFF2-40B4-BE49-F238E27FC236}">
                  <a16:creationId xmlns:a16="http://schemas.microsoft.com/office/drawing/2014/main" id="{35BF9BB5-710F-1525-16B4-B477CE1789CA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75;p62">
              <a:extLst>
                <a:ext uri="{FF2B5EF4-FFF2-40B4-BE49-F238E27FC236}">
                  <a16:creationId xmlns:a16="http://schemas.microsoft.com/office/drawing/2014/main" id="{EC1B7436-E4A4-5DF1-FB12-5D4A85D3FF7B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76;p62">
              <a:extLst>
                <a:ext uri="{FF2B5EF4-FFF2-40B4-BE49-F238E27FC236}">
                  <a16:creationId xmlns:a16="http://schemas.microsoft.com/office/drawing/2014/main" id="{14871844-5F66-853B-7C3E-C132F6E4639D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77;p62">
              <a:extLst>
                <a:ext uri="{FF2B5EF4-FFF2-40B4-BE49-F238E27FC236}">
                  <a16:creationId xmlns:a16="http://schemas.microsoft.com/office/drawing/2014/main" id="{20950D00-7594-3D5B-B484-93F6717CAE03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78;p62">
              <a:extLst>
                <a:ext uri="{FF2B5EF4-FFF2-40B4-BE49-F238E27FC236}">
                  <a16:creationId xmlns:a16="http://schemas.microsoft.com/office/drawing/2014/main" id="{ED69CC99-7D0B-1FBC-FAB1-529BFAF4CF9F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79;p62">
              <a:extLst>
                <a:ext uri="{FF2B5EF4-FFF2-40B4-BE49-F238E27FC236}">
                  <a16:creationId xmlns:a16="http://schemas.microsoft.com/office/drawing/2014/main" id="{5418534D-7941-B2F6-4D46-E965D12ECA79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80;p62">
              <a:extLst>
                <a:ext uri="{FF2B5EF4-FFF2-40B4-BE49-F238E27FC236}">
                  <a16:creationId xmlns:a16="http://schemas.microsoft.com/office/drawing/2014/main" id="{A51EC639-2BCB-9D08-BDDA-AD6C3B24BB87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81;p62">
              <a:extLst>
                <a:ext uri="{FF2B5EF4-FFF2-40B4-BE49-F238E27FC236}">
                  <a16:creationId xmlns:a16="http://schemas.microsoft.com/office/drawing/2014/main" id="{660643F8-56F8-CC0F-5541-20515FCEA637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82;p62">
              <a:extLst>
                <a:ext uri="{FF2B5EF4-FFF2-40B4-BE49-F238E27FC236}">
                  <a16:creationId xmlns:a16="http://schemas.microsoft.com/office/drawing/2014/main" id="{E9A6C2A5-EBC9-3E1A-AAAF-DB2B37144700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83;p62">
              <a:extLst>
                <a:ext uri="{FF2B5EF4-FFF2-40B4-BE49-F238E27FC236}">
                  <a16:creationId xmlns:a16="http://schemas.microsoft.com/office/drawing/2014/main" id="{43C849D3-F2B9-8E26-D01F-169D0EB9A045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84;p62">
              <a:extLst>
                <a:ext uri="{FF2B5EF4-FFF2-40B4-BE49-F238E27FC236}">
                  <a16:creationId xmlns:a16="http://schemas.microsoft.com/office/drawing/2014/main" id="{4134DB46-DB17-FFEC-3FFC-A9BC50BDC26C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85;p62">
              <a:extLst>
                <a:ext uri="{FF2B5EF4-FFF2-40B4-BE49-F238E27FC236}">
                  <a16:creationId xmlns:a16="http://schemas.microsoft.com/office/drawing/2014/main" id="{9AFC5D78-995D-1853-001C-C1AA098DC03B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86;p62">
              <a:extLst>
                <a:ext uri="{FF2B5EF4-FFF2-40B4-BE49-F238E27FC236}">
                  <a16:creationId xmlns:a16="http://schemas.microsoft.com/office/drawing/2014/main" id="{24035B0A-B0F7-9111-5F2C-4BF4382BF73D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87;p62">
              <a:extLst>
                <a:ext uri="{FF2B5EF4-FFF2-40B4-BE49-F238E27FC236}">
                  <a16:creationId xmlns:a16="http://schemas.microsoft.com/office/drawing/2014/main" id="{0384BF07-06BA-0539-EEDF-E8707E5332E4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88;p62">
              <a:extLst>
                <a:ext uri="{FF2B5EF4-FFF2-40B4-BE49-F238E27FC236}">
                  <a16:creationId xmlns:a16="http://schemas.microsoft.com/office/drawing/2014/main" id="{D4D22F80-20DC-7A07-6A54-95B87DB1B5F9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89;p62">
              <a:extLst>
                <a:ext uri="{FF2B5EF4-FFF2-40B4-BE49-F238E27FC236}">
                  <a16:creationId xmlns:a16="http://schemas.microsoft.com/office/drawing/2014/main" id="{D390C586-B996-AC5E-1C25-820EAE34C0E3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90;p62">
              <a:extLst>
                <a:ext uri="{FF2B5EF4-FFF2-40B4-BE49-F238E27FC236}">
                  <a16:creationId xmlns:a16="http://schemas.microsoft.com/office/drawing/2014/main" id="{9A623EF2-4F9F-1B82-0E0D-A1C7C01927B7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91;p62">
              <a:extLst>
                <a:ext uri="{FF2B5EF4-FFF2-40B4-BE49-F238E27FC236}">
                  <a16:creationId xmlns:a16="http://schemas.microsoft.com/office/drawing/2014/main" id="{54EC7F0D-8FBB-A0B8-18F3-3F5B71001CD8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92;p62">
              <a:extLst>
                <a:ext uri="{FF2B5EF4-FFF2-40B4-BE49-F238E27FC236}">
                  <a16:creationId xmlns:a16="http://schemas.microsoft.com/office/drawing/2014/main" id="{2294084D-EEFE-C0AF-B4D7-F34305B19F40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93;p62">
              <a:extLst>
                <a:ext uri="{FF2B5EF4-FFF2-40B4-BE49-F238E27FC236}">
                  <a16:creationId xmlns:a16="http://schemas.microsoft.com/office/drawing/2014/main" id="{C278DB01-98EE-5F46-A3D7-0F72452D9348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94;p62">
              <a:extLst>
                <a:ext uri="{FF2B5EF4-FFF2-40B4-BE49-F238E27FC236}">
                  <a16:creationId xmlns:a16="http://schemas.microsoft.com/office/drawing/2014/main" id="{1ABAC19D-F34D-2976-5A6A-2F051EC02C98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95;p62">
              <a:extLst>
                <a:ext uri="{FF2B5EF4-FFF2-40B4-BE49-F238E27FC236}">
                  <a16:creationId xmlns:a16="http://schemas.microsoft.com/office/drawing/2014/main" id="{AE42D29E-7F95-8219-ECF0-16A7F707D2B3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96;p62">
              <a:extLst>
                <a:ext uri="{FF2B5EF4-FFF2-40B4-BE49-F238E27FC236}">
                  <a16:creationId xmlns:a16="http://schemas.microsoft.com/office/drawing/2014/main" id="{509AB096-7F6E-986D-C2EE-0FFFAADBB9C8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97;p62">
              <a:extLst>
                <a:ext uri="{FF2B5EF4-FFF2-40B4-BE49-F238E27FC236}">
                  <a16:creationId xmlns:a16="http://schemas.microsoft.com/office/drawing/2014/main" id="{DFBF7941-C7AC-213A-FB21-6AAFE5A703C4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98;p62">
              <a:extLst>
                <a:ext uri="{FF2B5EF4-FFF2-40B4-BE49-F238E27FC236}">
                  <a16:creationId xmlns:a16="http://schemas.microsoft.com/office/drawing/2014/main" id="{CA239FD1-00BA-85E6-C832-28E728F74FA2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99;p62">
              <a:extLst>
                <a:ext uri="{FF2B5EF4-FFF2-40B4-BE49-F238E27FC236}">
                  <a16:creationId xmlns:a16="http://schemas.microsoft.com/office/drawing/2014/main" id="{2A2B6CA2-305A-0567-D3DF-E3C1FA37E825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600;p62">
              <a:extLst>
                <a:ext uri="{FF2B5EF4-FFF2-40B4-BE49-F238E27FC236}">
                  <a16:creationId xmlns:a16="http://schemas.microsoft.com/office/drawing/2014/main" id="{02AD240F-5203-3ECA-1B98-116C2F6F970F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059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D1ED-30E9-2CA3-9D1B-224A710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GET/POST/PUT testing for API endpoints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A8585-471C-93CD-EF17-3179CC88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971"/>
            <a:ext cx="4387702" cy="3137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B948B-42EC-3D42-BD48-B4881AFEF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71"/>
          <a:stretch/>
        </p:blipFill>
        <p:spPr>
          <a:xfrm>
            <a:off x="4486936" y="1906583"/>
            <a:ext cx="4635796" cy="3165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EF481-957B-8AC0-CEB8-0657AAAFBD3E}"/>
              </a:ext>
            </a:extLst>
          </p:cNvPr>
          <p:cNvSpPr txBox="1"/>
          <p:nvPr/>
        </p:nvSpPr>
        <p:spPr>
          <a:xfrm>
            <a:off x="0" y="1601972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 Medium" panose="00000606000000000000" pitchFamily="2" charset="0"/>
              </a:rPr>
              <a:t>User Login Authentication</a:t>
            </a:r>
            <a:endParaRPr lang="en-IN" dirty="0">
              <a:latin typeface="Barlow Semi Condensed Medium" panose="00000606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C2431-6B8C-5EF2-B965-6BFB15DBEA6D}"/>
              </a:ext>
            </a:extLst>
          </p:cNvPr>
          <p:cNvSpPr txBox="1"/>
          <p:nvPr/>
        </p:nvSpPr>
        <p:spPr>
          <a:xfrm>
            <a:off x="4483404" y="1598433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 Medium" panose="00000606000000000000" pitchFamily="2" charset="0"/>
              </a:rPr>
              <a:t>Admin User Authentication</a:t>
            </a:r>
            <a:endParaRPr lang="en-IN" dirty="0">
              <a:latin typeface="Barlow Semi Condensed Medium" panose="000006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C31-1F31-92D3-537E-F9524954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C819A9-06BE-6DDA-8D58-609F0440B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773324"/>
              </p:ext>
            </p:extLst>
          </p:nvPr>
        </p:nvGraphicFramePr>
        <p:xfrm>
          <a:off x="106326" y="1099625"/>
          <a:ext cx="8874642" cy="3146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063ABB-5AF2-EBB7-EAA0-A566D4B1410B}"/>
              </a:ext>
            </a:extLst>
          </p:cNvPr>
          <p:cNvCxnSpPr/>
          <p:nvPr/>
        </p:nvCxnSpPr>
        <p:spPr>
          <a:xfrm>
            <a:off x="538716" y="3430772"/>
            <a:ext cx="0" cy="637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BED097-9FFF-FBC4-8A37-F9A0F9FAADB0}"/>
              </a:ext>
            </a:extLst>
          </p:cNvPr>
          <p:cNvCxnSpPr>
            <a:cxnSpLocks/>
          </p:cNvCxnSpPr>
          <p:nvPr/>
        </p:nvCxnSpPr>
        <p:spPr>
          <a:xfrm>
            <a:off x="538716" y="4075814"/>
            <a:ext cx="3175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F1456-162B-BDEA-D299-817BD40A8ECC}"/>
              </a:ext>
            </a:extLst>
          </p:cNvPr>
          <p:cNvCxnSpPr/>
          <p:nvPr/>
        </p:nvCxnSpPr>
        <p:spPr>
          <a:xfrm flipV="1">
            <a:off x="3707219" y="3430772"/>
            <a:ext cx="0" cy="63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FECDE9-117A-6FC7-C4A1-222B05BEF56C}"/>
              </a:ext>
            </a:extLst>
          </p:cNvPr>
          <p:cNvCxnSpPr/>
          <p:nvPr/>
        </p:nvCxnSpPr>
        <p:spPr>
          <a:xfrm>
            <a:off x="3714307" y="4075814"/>
            <a:ext cx="311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937381-EC8D-4670-1442-CF3FB99A1F57}"/>
              </a:ext>
            </a:extLst>
          </p:cNvPr>
          <p:cNvCxnSpPr/>
          <p:nvPr/>
        </p:nvCxnSpPr>
        <p:spPr>
          <a:xfrm flipV="1">
            <a:off x="6854456" y="3430772"/>
            <a:ext cx="0" cy="63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4E68AA-F46B-B9A5-6D40-0D08A7A5BE5A}"/>
              </a:ext>
            </a:extLst>
          </p:cNvPr>
          <p:cNvCxnSpPr/>
          <p:nvPr/>
        </p:nvCxnSpPr>
        <p:spPr>
          <a:xfrm flipV="1">
            <a:off x="2211572" y="1438940"/>
            <a:ext cx="0" cy="45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47FF44-4AA3-0A9B-38F7-CF4322553C0E}"/>
              </a:ext>
            </a:extLst>
          </p:cNvPr>
          <p:cNvCxnSpPr/>
          <p:nvPr/>
        </p:nvCxnSpPr>
        <p:spPr>
          <a:xfrm>
            <a:off x="2204484" y="1417674"/>
            <a:ext cx="1509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CDE2EC-6862-265B-D722-726BA73C63DA}"/>
              </a:ext>
            </a:extLst>
          </p:cNvPr>
          <p:cNvCxnSpPr/>
          <p:nvPr/>
        </p:nvCxnSpPr>
        <p:spPr>
          <a:xfrm>
            <a:off x="3714307" y="1438940"/>
            <a:ext cx="0" cy="45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387068-FEE7-9634-6F62-472C331F89E0}"/>
              </a:ext>
            </a:extLst>
          </p:cNvPr>
          <p:cNvCxnSpPr/>
          <p:nvPr/>
        </p:nvCxnSpPr>
        <p:spPr>
          <a:xfrm>
            <a:off x="3714307" y="1417674"/>
            <a:ext cx="1481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62DD11-12D0-7BFA-4D4F-689B1823DC54}"/>
              </a:ext>
            </a:extLst>
          </p:cNvPr>
          <p:cNvCxnSpPr/>
          <p:nvPr/>
        </p:nvCxnSpPr>
        <p:spPr>
          <a:xfrm>
            <a:off x="5209953" y="1438940"/>
            <a:ext cx="0" cy="45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63E200-4DD8-283A-3E07-0008B005D04E}"/>
              </a:ext>
            </a:extLst>
          </p:cNvPr>
          <p:cNvCxnSpPr/>
          <p:nvPr/>
        </p:nvCxnSpPr>
        <p:spPr>
          <a:xfrm>
            <a:off x="8357191" y="3430772"/>
            <a:ext cx="0" cy="1013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5169D0-F983-DA24-C3D4-146853E0B66F}"/>
              </a:ext>
            </a:extLst>
          </p:cNvPr>
          <p:cNvCxnSpPr/>
          <p:nvPr/>
        </p:nvCxnSpPr>
        <p:spPr>
          <a:xfrm flipH="1">
            <a:off x="3912781" y="4451498"/>
            <a:ext cx="4451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26A69A-8664-DC22-E051-90CEB5157C36}"/>
              </a:ext>
            </a:extLst>
          </p:cNvPr>
          <p:cNvCxnSpPr/>
          <p:nvPr/>
        </p:nvCxnSpPr>
        <p:spPr>
          <a:xfrm flipV="1">
            <a:off x="3934047" y="3430772"/>
            <a:ext cx="0" cy="101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1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Frontend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B3E7F-69AE-4959-AB38-9348EB21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2" y="2292940"/>
            <a:ext cx="3923449" cy="26531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5571C8-9EA1-4DA4-91D3-702EDDF16AD9}"/>
              </a:ext>
            </a:extLst>
          </p:cNvPr>
          <p:cNvSpPr txBox="1"/>
          <p:nvPr/>
        </p:nvSpPr>
        <p:spPr>
          <a:xfrm flipH="1">
            <a:off x="527857" y="1346662"/>
            <a:ext cx="2514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Index.js contains all the components and it renders them when the particular endpoint is accessed.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5D9D1F-1BE9-4D88-AA8C-CC6BBB00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35" y="2292940"/>
            <a:ext cx="3321380" cy="27730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6BD0A5-A1C7-4FAB-A1BF-A5B7211DCA89}"/>
              </a:ext>
            </a:extLst>
          </p:cNvPr>
          <p:cNvSpPr txBox="1"/>
          <p:nvPr/>
        </p:nvSpPr>
        <p:spPr>
          <a:xfrm>
            <a:off x="5124795" y="1454383"/>
            <a:ext cx="4019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dirty="0"/>
              <a:t>The respective components perform specific functions and communicate with the backend APIs for validation, fetching and sending data.</a:t>
            </a:r>
          </a:p>
        </p:txBody>
      </p:sp>
    </p:spTree>
    <p:extLst>
      <p:ext uri="{BB962C8B-B14F-4D97-AF65-F5344CB8AC3E}">
        <p14:creationId xmlns:p14="http://schemas.microsoft.com/office/powerpoint/2010/main" val="11478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Backend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02404C-39DC-981A-637C-6E5A5309070D}"/>
              </a:ext>
            </a:extLst>
          </p:cNvPr>
          <p:cNvGrpSpPr/>
          <p:nvPr/>
        </p:nvGrpSpPr>
        <p:grpSpPr>
          <a:xfrm>
            <a:off x="167362" y="1223396"/>
            <a:ext cx="8858893" cy="831388"/>
            <a:chOff x="167362" y="1223396"/>
            <a:chExt cx="8858893" cy="8313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B6724D-8585-4BDC-FA4C-3E3AFC2D721F}"/>
                </a:ext>
              </a:extLst>
            </p:cNvPr>
            <p:cNvSpPr/>
            <p:nvPr/>
          </p:nvSpPr>
          <p:spPr>
            <a:xfrm>
              <a:off x="16736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Web App</a:t>
              </a:r>
              <a:endParaRPr lang="en-IN" sz="18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CBC3E0-8072-4FE7-E9D9-35A41E3EE81E}"/>
                </a:ext>
              </a:extLst>
            </p:cNvPr>
            <p:cNvSpPr/>
            <p:nvPr/>
          </p:nvSpPr>
          <p:spPr>
            <a:xfrm>
              <a:off x="1643845" y="1223403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9C0798D-EC3A-17FD-91A9-05BD71E66EB2}"/>
                </a:ext>
              </a:extLst>
            </p:cNvPr>
            <p:cNvSpPr/>
            <p:nvPr/>
          </p:nvSpPr>
          <p:spPr>
            <a:xfrm>
              <a:off x="204652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Controller</a:t>
              </a:r>
              <a:endParaRPr lang="en-IN" sz="18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6109F1-C9AA-7E7E-866F-9696DC096350}"/>
                </a:ext>
              </a:extLst>
            </p:cNvPr>
            <p:cNvSpPr/>
            <p:nvPr/>
          </p:nvSpPr>
          <p:spPr>
            <a:xfrm>
              <a:off x="3523004" y="1223397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2FD2AD-B6F2-208C-FC4A-6E0061D770D6}"/>
                </a:ext>
              </a:extLst>
            </p:cNvPr>
            <p:cNvSpPr/>
            <p:nvPr/>
          </p:nvSpPr>
          <p:spPr>
            <a:xfrm>
              <a:off x="3925681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Service</a:t>
              </a:r>
              <a:endParaRPr lang="en-IN" sz="1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94FCFB-FA5D-10CA-BFA5-3F2ED8C45F84}"/>
                </a:ext>
              </a:extLst>
            </p:cNvPr>
            <p:cNvSpPr/>
            <p:nvPr/>
          </p:nvSpPr>
          <p:spPr>
            <a:xfrm>
              <a:off x="5394109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0D69ED-8542-1954-1087-09549703E9D5}"/>
                </a:ext>
              </a:extLst>
            </p:cNvPr>
            <p:cNvSpPr/>
            <p:nvPr/>
          </p:nvSpPr>
          <p:spPr>
            <a:xfrm>
              <a:off x="5804840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Repository</a:t>
              </a:r>
              <a:endParaRPr lang="en-IN" sz="1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00A321-4C2A-F3B6-2EA1-B0BF5AD83A23}"/>
                </a:ext>
              </a:extLst>
            </p:cNvPr>
            <p:cNvSpPr/>
            <p:nvPr/>
          </p:nvSpPr>
          <p:spPr>
            <a:xfrm>
              <a:off x="7265214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DCE62D-B59E-220A-DD80-B20B6BC2FF83}"/>
                </a:ext>
              </a:extLst>
            </p:cNvPr>
            <p:cNvSpPr/>
            <p:nvPr/>
          </p:nvSpPr>
          <p:spPr>
            <a:xfrm>
              <a:off x="7683999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Database</a:t>
              </a:r>
              <a:endParaRPr lang="en-IN" sz="1800" kern="120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91BB36-0838-5D15-5EC0-E8AF3FB86D81}"/>
              </a:ext>
            </a:extLst>
          </p:cNvPr>
          <p:cNvSpPr/>
          <p:nvPr/>
        </p:nvSpPr>
        <p:spPr>
          <a:xfrm rot="10800000">
            <a:off x="1597780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C3AD0A-C9C1-4C85-C25E-C031B5AAD50D}"/>
              </a:ext>
            </a:extLst>
          </p:cNvPr>
          <p:cNvSpPr/>
          <p:nvPr/>
        </p:nvSpPr>
        <p:spPr>
          <a:xfrm rot="10800000">
            <a:off x="3506897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2D8963-70F8-E7C3-6AF6-9932B827D318}"/>
              </a:ext>
            </a:extLst>
          </p:cNvPr>
          <p:cNvSpPr/>
          <p:nvPr/>
        </p:nvSpPr>
        <p:spPr>
          <a:xfrm rot="10800000">
            <a:off x="5386056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7988C-959A-1583-9898-FB1E6028B853}"/>
              </a:ext>
            </a:extLst>
          </p:cNvPr>
          <p:cNvSpPr/>
          <p:nvPr/>
        </p:nvSpPr>
        <p:spPr>
          <a:xfrm rot="10800000">
            <a:off x="7231620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5AA3-E6D4-5A89-D02A-A79E3C840A83}"/>
              </a:ext>
            </a:extLst>
          </p:cNvPr>
          <p:cNvSpPr txBox="1"/>
          <p:nvPr/>
        </p:nvSpPr>
        <p:spPr>
          <a:xfrm>
            <a:off x="1410586" y="1013637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39BE3-24AD-28D0-E7C2-9E39C07DE250}"/>
              </a:ext>
            </a:extLst>
          </p:cNvPr>
          <p:cNvSpPr txBox="1"/>
          <p:nvPr/>
        </p:nvSpPr>
        <p:spPr>
          <a:xfrm>
            <a:off x="3324128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ED548-E4BF-7E07-75A6-25DD30355CA1}"/>
              </a:ext>
            </a:extLst>
          </p:cNvPr>
          <p:cNvSpPr txBox="1"/>
          <p:nvPr/>
        </p:nvSpPr>
        <p:spPr>
          <a:xfrm>
            <a:off x="5218421" y="1012696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6883C-9874-ED50-A18E-D52730F22D30}"/>
              </a:ext>
            </a:extLst>
          </p:cNvPr>
          <p:cNvSpPr txBox="1"/>
          <p:nvPr/>
        </p:nvSpPr>
        <p:spPr>
          <a:xfrm>
            <a:off x="7112712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1F792-14D4-7896-6B6A-5179B1120933}"/>
              </a:ext>
            </a:extLst>
          </p:cNvPr>
          <p:cNvSpPr txBox="1"/>
          <p:nvPr/>
        </p:nvSpPr>
        <p:spPr>
          <a:xfrm>
            <a:off x="1468155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B5143-3A17-2FBE-2C74-3EAF7A88D9F7}"/>
              </a:ext>
            </a:extLst>
          </p:cNvPr>
          <p:cNvSpPr txBox="1"/>
          <p:nvPr/>
        </p:nvSpPr>
        <p:spPr>
          <a:xfrm>
            <a:off x="3307751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894E8-125F-C5ED-AC58-F183CFA7491A}"/>
              </a:ext>
            </a:extLst>
          </p:cNvPr>
          <p:cNvSpPr txBox="1"/>
          <p:nvPr/>
        </p:nvSpPr>
        <p:spPr>
          <a:xfrm>
            <a:off x="5267937" y="212463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91069-E2F0-DB82-78DB-F698BBC04DED}"/>
              </a:ext>
            </a:extLst>
          </p:cNvPr>
          <p:cNvSpPr txBox="1"/>
          <p:nvPr/>
        </p:nvSpPr>
        <p:spPr>
          <a:xfrm>
            <a:off x="7073148" y="2126284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875D78-E6F8-4012-0116-05F70009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8" y="2320866"/>
            <a:ext cx="2890490" cy="28671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5F98CA-D23A-E14E-0D4C-20D1811E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04" y="2326215"/>
            <a:ext cx="2792736" cy="28564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29A3E4-E821-95B8-E9BC-E6EF7C63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36" y="2326216"/>
            <a:ext cx="2661888" cy="7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38165-4D5E-A37C-4554-4AA262D8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8" t="5323" r="4651" b="13686"/>
          <a:stretch/>
        </p:blipFill>
        <p:spPr>
          <a:xfrm>
            <a:off x="354418" y="911750"/>
            <a:ext cx="8314662" cy="3955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E3DE5-5AAD-850F-AA4B-ED3D2D0E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257564"/>
            <a:ext cx="7696500" cy="572700"/>
          </a:xfrm>
        </p:spPr>
        <p:txBody>
          <a:bodyPr/>
          <a:lstStyle/>
          <a:p>
            <a:r>
              <a:rPr lang="en-US" dirty="0"/>
              <a:t>JWT Authentication : Working principle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39979-755D-B57D-1C2C-051BB41D24CC}"/>
              </a:ext>
            </a:extLst>
          </p:cNvPr>
          <p:cNvSpPr txBox="1"/>
          <p:nvPr/>
        </p:nvSpPr>
        <p:spPr>
          <a:xfrm>
            <a:off x="489098" y="4867063"/>
            <a:ext cx="8385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nsolas" panose="020B0609020204030204" pitchFamily="49" charset="0"/>
              </a:rPr>
              <a:t>Image source : https://www.youtube.com/watch?v=KxqlJblhzfI</a:t>
            </a:r>
            <a:endParaRPr lang="en-IN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1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443</Words>
  <Application>Microsoft Office PowerPoint</Application>
  <PresentationFormat>On-screen Show (16:9)</PresentationFormat>
  <Paragraphs>117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Barlow Semi Condensed</vt:lpstr>
      <vt:lpstr>Barlow Semi Condensed Medium</vt:lpstr>
      <vt:lpstr>Consolas</vt:lpstr>
      <vt:lpstr>Fjalla One</vt:lpstr>
      <vt:lpstr>Technology Consulting by Slidesgo</vt:lpstr>
      <vt:lpstr>Loan Application Management System</vt:lpstr>
      <vt:lpstr>Tech stack</vt:lpstr>
      <vt:lpstr>Motivation</vt:lpstr>
      <vt:lpstr>Frontend</vt:lpstr>
      <vt:lpstr>Postman GET/POST/PUT testing for API endpoints</vt:lpstr>
      <vt:lpstr>Database tables</vt:lpstr>
      <vt:lpstr>Flow of control in program : Frontend</vt:lpstr>
      <vt:lpstr>Flow of control in program : Backend</vt:lpstr>
      <vt:lpstr>JWT Authentication : Working principle</vt:lpstr>
      <vt:lpstr>JWT Authentication</vt:lpstr>
      <vt:lpstr>Testing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 Management System</dc:title>
  <cp:lastModifiedBy>Goutham S Lal</cp:lastModifiedBy>
  <cp:revision>11</cp:revision>
  <dcterms:modified xsi:type="dcterms:W3CDTF">2023-08-30T10:42:57Z</dcterms:modified>
</cp:coreProperties>
</file>