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70" r:id="rId4"/>
    <p:sldId id="307" r:id="rId5"/>
    <p:sldId id="310" r:id="rId6"/>
    <p:sldId id="308" r:id="rId7"/>
    <p:sldId id="309" r:id="rId8"/>
    <p:sldId id="303" r:id="rId9"/>
    <p:sldId id="283" r:id="rId10"/>
    <p:sldId id="304" r:id="rId11"/>
    <p:sldId id="306" r:id="rId12"/>
    <p:sldId id="266" r:id="rId13"/>
    <p:sldId id="268" r:id="rId14"/>
    <p:sldId id="279" r:id="rId15"/>
    <p:sldId id="284" r:id="rId16"/>
    <p:sldId id="26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5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5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5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5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4159" y="803132"/>
          <a:ext cx="1594662" cy="38703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 Card Details</a:t>
          </a:r>
          <a:endParaRPr lang="en-IN" sz="1100" kern="1200" dirty="0"/>
        </a:p>
      </dsp:txBody>
      <dsp:txXfrm>
        <a:off x="4159" y="803132"/>
        <a:ext cx="1594662" cy="387032"/>
      </dsp:txXfrm>
    </dsp:sp>
    <dsp:sp modelId="{D75182FB-DBE2-4621-88F9-8BF3E9625417}">
      <dsp:nvSpPr>
        <dsp:cNvPr id="0" name=""/>
        <dsp:cNvSpPr/>
      </dsp:nvSpPr>
      <dsp:spPr>
        <a:xfrm>
          <a:off x="4159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Loan_id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Card_issue_date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Employee_id</a:t>
          </a:r>
          <a:endParaRPr lang="en-IN" sz="1100" kern="1200" dirty="0"/>
        </a:p>
      </dsp:txBody>
      <dsp:txXfrm>
        <a:off x="4159" y="1190165"/>
        <a:ext cx="1594662" cy="1153012"/>
      </dsp:txXfrm>
    </dsp:sp>
    <dsp:sp modelId="{ACE0D08A-F8CE-474B-93F1-1AFDE2C655CC}">
      <dsp:nvSpPr>
        <dsp:cNvPr id="0" name=""/>
        <dsp:cNvSpPr/>
      </dsp:nvSpPr>
      <dsp:spPr>
        <a:xfrm>
          <a:off x="1822074" y="803132"/>
          <a:ext cx="1594662" cy="387032"/>
        </a:xfrm>
        <a:prstGeom prst="rect">
          <a:avLst/>
        </a:prstGeom>
        <a:solidFill>
          <a:schemeClr val="accent1">
            <a:shade val="50000"/>
            <a:hueOff val="100916"/>
            <a:satOff val="21166"/>
            <a:lumOff val="13990"/>
            <a:alphaOff val="0"/>
          </a:schemeClr>
        </a:solidFill>
        <a:ln w="25400" cap="flat" cmpd="sng" algn="ctr">
          <a:solidFill>
            <a:schemeClr val="accent1">
              <a:shade val="50000"/>
              <a:hueOff val="100916"/>
              <a:satOff val="21166"/>
              <a:lumOff val="13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 Issue Details</a:t>
          </a:r>
          <a:endParaRPr lang="en-IN" sz="1100" kern="1200" dirty="0"/>
        </a:p>
      </dsp:txBody>
      <dsp:txXfrm>
        <a:off x="1822074" y="803132"/>
        <a:ext cx="1594662" cy="387032"/>
      </dsp:txXfrm>
    </dsp:sp>
    <dsp:sp modelId="{12DCAF52-26CC-448C-B22D-4797284302E6}">
      <dsp:nvSpPr>
        <dsp:cNvPr id="0" name=""/>
        <dsp:cNvSpPr/>
      </dsp:nvSpPr>
      <dsp:spPr>
        <a:xfrm>
          <a:off x="1822074" y="1152646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Issue_id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Issue_date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Return_date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Item_id</a:t>
          </a:r>
          <a:endParaRPr lang="en-IN" sz="1100" kern="1200" dirty="0"/>
        </a:p>
      </dsp:txBody>
      <dsp:txXfrm>
        <a:off x="1822074" y="1152646"/>
        <a:ext cx="1594662" cy="1153012"/>
      </dsp:txXfrm>
    </dsp:sp>
    <dsp:sp modelId="{78BC9738-7359-46C6-80B3-B2ABD135CAFC}">
      <dsp:nvSpPr>
        <dsp:cNvPr id="0" name=""/>
        <dsp:cNvSpPr/>
      </dsp:nvSpPr>
      <dsp:spPr>
        <a:xfrm>
          <a:off x="3639989" y="803132"/>
          <a:ext cx="1594662" cy="387032"/>
        </a:xfrm>
        <a:prstGeom prst="rect">
          <a:avLst/>
        </a:prstGeom>
        <a:solidFill>
          <a:schemeClr val="accent1">
            <a:shade val="50000"/>
            <a:hueOff val="201831"/>
            <a:satOff val="42331"/>
            <a:lumOff val="27980"/>
            <a:alphaOff val="0"/>
          </a:schemeClr>
        </a:solidFill>
        <a:ln w="25400" cap="flat" cmpd="sng" algn="ctr">
          <a:solidFill>
            <a:schemeClr val="accent1">
              <a:shade val="50000"/>
              <a:hueOff val="201831"/>
              <a:satOff val="42331"/>
              <a:lumOff val="27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 Master</a:t>
          </a:r>
          <a:endParaRPr lang="en-IN" sz="1100" kern="1200" dirty="0"/>
        </a:p>
      </dsp:txBody>
      <dsp:txXfrm>
        <a:off x="3639989" y="803132"/>
        <a:ext cx="1594662" cy="387032"/>
      </dsp:txXfrm>
    </dsp:sp>
    <dsp:sp modelId="{226B5C58-48FF-4DDB-9EA9-D390388028B7}">
      <dsp:nvSpPr>
        <dsp:cNvPr id="0" name=""/>
        <dsp:cNvSpPr/>
      </dsp:nvSpPr>
      <dsp:spPr>
        <a:xfrm>
          <a:off x="3639989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Date_of_birth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Date_of_joining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Department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Designation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Employee_name</a:t>
          </a:r>
          <a:endParaRPr lang="en-IN" sz="1100" kern="1200" dirty="0"/>
        </a:p>
      </dsp:txBody>
      <dsp:txXfrm>
        <a:off x="3639989" y="1190165"/>
        <a:ext cx="1594662" cy="1153012"/>
      </dsp:txXfrm>
    </dsp:sp>
    <dsp:sp modelId="{B419F0E2-2243-474A-901F-B5F558F3A0CB}">
      <dsp:nvSpPr>
        <dsp:cNvPr id="0" name=""/>
        <dsp:cNvSpPr/>
      </dsp:nvSpPr>
      <dsp:spPr>
        <a:xfrm>
          <a:off x="5457904" y="803132"/>
          <a:ext cx="1594662" cy="387032"/>
        </a:xfrm>
        <a:prstGeom prst="rect">
          <a:avLst/>
        </a:prstGeom>
        <a:solidFill>
          <a:schemeClr val="accent1">
            <a:shade val="50000"/>
            <a:hueOff val="201831"/>
            <a:satOff val="42331"/>
            <a:lumOff val="27980"/>
            <a:alphaOff val="0"/>
          </a:schemeClr>
        </a:solidFill>
        <a:ln w="25400" cap="flat" cmpd="sng" algn="ctr">
          <a:solidFill>
            <a:schemeClr val="accent1">
              <a:shade val="50000"/>
              <a:hueOff val="201831"/>
              <a:satOff val="42331"/>
              <a:lumOff val="27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Item Master</a:t>
          </a:r>
          <a:endParaRPr lang="en-IN" sz="1100" kern="1200" dirty="0"/>
        </a:p>
      </dsp:txBody>
      <dsp:txXfrm>
        <a:off x="5457904" y="803132"/>
        <a:ext cx="1594662" cy="387032"/>
      </dsp:txXfrm>
    </dsp:sp>
    <dsp:sp modelId="{45978130-C211-4456-B8DF-0AD82E0F26E6}">
      <dsp:nvSpPr>
        <dsp:cNvPr id="0" name=""/>
        <dsp:cNvSpPr/>
      </dsp:nvSpPr>
      <dsp:spPr>
        <a:xfrm>
          <a:off x="5457904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Issue_status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Item_category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Item_cost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Item_description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Item_make</a:t>
          </a:r>
          <a:endParaRPr lang="en-IN" sz="1100" kern="1200" dirty="0"/>
        </a:p>
      </dsp:txBody>
      <dsp:txXfrm>
        <a:off x="5457904" y="1190165"/>
        <a:ext cx="1594662" cy="1153012"/>
      </dsp:txXfrm>
    </dsp:sp>
    <dsp:sp modelId="{21C7490A-877E-431B-83C0-83397AB5D1E7}">
      <dsp:nvSpPr>
        <dsp:cNvPr id="0" name=""/>
        <dsp:cNvSpPr/>
      </dsp:nvSpPr>
      <dsp:spPr>
        <a:xfrm>
          <a:off x="7275819" y="803132"/>
          <a:ext cx="1594662" cy="387032"/>
        </a:xfrm>
        <a:prstGeom prst="rect">
          <a:avLst/>
        </a:prstGeom>
        <a:solidFill>
          <a:schemeClr val="accent1">
            <a:shade val="50000"/>
            <a:hueOff val="100916"/>
            <a:satOff val="21166"/>
            <a:lumOff val="13990"/>
            <a:alphaOff val="0"/>
          </a:schemeClr>
        </a:solidFill>
        <a:ln w="25400" cap="flat" cmpd="sng" algn="ctr">
          <a:solidFill>
            <a:schemeClr val="accent1">
              <a:shade val="50000"/>
              <a:hueOff val="100916"/>
              <a:satOff val="21166"/>
              <a:lumOff val="13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Loan Card Details</a:t>
          </a:r>
          <a:endParaRPr lang="en-IN" sz="1100" kern="1200" dirty="0"/>
        </a:p>
      </dsp:txBody>
      <dsp:txXfrm>
        <a:off x="7275819" y="803132"/>
        <a:ext cx="1594662" cy="387032"/>
      </dsp:txXfrm>
    </dsp:sp>
    <dsp:sp modelId="{1E19097F-6337-4652-ABDD-BA62F6B27824}">
      <dsp:nvSpPr>
        <dsp:cNvPr id="0" name=""/>
        <dsp:cNvSpPr/>
      </dsp:nvSpPr>
      <dsp:spPr>
        <a:xfrm>
          <a:off x="7275819" y="1190165"/>
          <a:ext cx="1594662" cy="115301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Loan_id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Duration_in_months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Loan_type</a:t>
          </a:r>
          <a:endParaRPr lang="en-IN" sz="1100" kern="1200" dirty="0"/>
        </a:p>
      </dsp:txBody>
      <dsp:txXfrm>
        <a:off x="7275819" y="1190165"/>
        <a:ext cx="1594662" cy="1153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6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681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6" r:id="rId8"/>
    <p:sldLayoutId id="2147483668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An In house production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of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916772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861197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2389047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308733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093940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61514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53149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403830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55951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96100" y="2466456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That’s all we that we’ve got.</a:t>
            </a:r>
            <a:br>
              <a:rPr lang="en" dirty="0"/>
            </a:br>
            <a:br>
              <a:rPr lang="en" dirty="0"/>
            </a:br>
            <a:r>
              <a:rPr lang="en" dirty="0"/>
              <a:t>We would love to hear from you.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Yashaswini</a:t>
            </a:r>
            <a:r>
              <a:rPr lang="en-US" dirty="0">
                <a:solidFill>
                  <a:srgbClr val="595959"/>
                </a:solidFill>
              </a:rPr>
              <a:t> Sharma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</a:rPr>
              <a:t>Sauhard Pareek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9595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Goutham S Lal</a:t>
            </a: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—Someone Famous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“This is a quote</a:t>
            </a:r>
            <a:r>
              <a:rPr lang="en"/>
              <a:t>,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/>
              <a:t>w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ords full of wisdom that someone important said and can make the reader get inspired.”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3359121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4437519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71323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429768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1508760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792224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4000" y="3218596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3502060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4297588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458105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351120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459019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2518812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2377112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0464" y="2660576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70032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the required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230179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61F0DA-23B1-BFA5-0EAF-56F1E7ACB5A4}"/>
              </a:ext>
            </a:extLst>
          </p:cNvPr>
          <p:cNvSpPr txBox="1"/>
          <p:nvPr/>
        </p:nvSpPr>
        <p:spPr>
          <a:xfrm>
            <a:off x="1453116" y="4153786"/>
            <a:ext cx="65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Sauhard, add foreign key relations and other mappings here!!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721D-8692-C8D8-2606-7D9F6548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 (DTO)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04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71BD-F6A9-019D-7D0B-D272325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86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ADD65-C085-B76F-C541-A17CA1D1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67" y="1662317"/>
            <a:ext cx="3134326" cy="1841397"/>
          </a:xfrm>
          <a:prstGeom prst="rect">
            <a:avLst/>
          </a:prstGeom>
        </p:spPr>
      </p:pic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234059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landing page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1832237" y="807450"/>
            <a:ext cx="4731595" cy="424655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3763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356</Words>
  <Application>Microsoft Office PowerPoint</Application>
  <PresentationFormat>On-screen Show (16:9)</PresentationFormat>
  <Paragraphs>88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Data Transfer Objects (DTO)</vt:lpstr>
      <vt:lpstr>Application flow</vt:lpstr>
      <vt:lpstr>The landing page</vt:lpstr>
      <vt:lpstr>JWT Authentication : Working principle</vt:lpstr>
      <vt:lpstr>JWT Authentication</vt:lpstr>
      <vt:lpstr>Demo</vt:lpstr>
      <vt:lpstr>Testing</vt:lpstr>
      <vt:lpstr>That’s all we that we’ve got.  We would love to hear from you.</vt:lpstr>
      <vt:lpstr>Thank you!</vt:lpstr>
      <vt:lpstr>—Someone Famous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Goutham S Lal</cp:lastModifiedBy>
  <cp:revision>4</cp:revision>
  <dcterms:modified xsi:type="dcterms:W3CDTF">2023-08-28T08:11:14Z</dcterms:modified>
</cp:coreProperties>
</file>