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14"/>
  </p:notesMasterIdLst>
  <p:handoutMasterIdLst>
    <p:handoutMasterId r:id="rId15"/>
  </p:handoutMasterIdLst>
  <p:sldIdLst>
    <p:sldId id="268" r:id="rId5"/>
    <p:sldId id="324" r:id="rId6"/>
    <p:sldId id="325" r:id="rId7"/>
    <p:sldId id="326" r:id="rId8"/>
    <p:sldId id="327" r:id="rId9"/>
    <p:sldId id="328" r:id="rId10"/>
    <p:sldId id="329" r:id="rId11"/>
    <p:sldId id="330" r:id="rId12"/>
    <p:sldId id="33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7" autoAdjust="0"/>
  </p:normalViewPr>
  <p:slideViewPr>
    <p:cSldViewPr snapToGrid="0">
      <p:cViewPr varScale="1">
        <p:scale>
          <a:sx n="81" d="100"/>
          <a:sy n="81" d="100"/>
        </p:scale>
        <p:origin x="706" y="53"/>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962F03-D7DC-CB6C-79F9-6EDB31BEAE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8D0420-EBB5-D564-54DE-341AD5F02B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AD50C4-F1A5-A448-9E63-11D939CA9B7B}" type="datetimeFigureOut">
              <a:rPr lang="en-US" smtClean="0"/>
              <a:t>4/7/2024</a:t>
            </a:fld>
            <a:endParaRPr lang="en-US" dirty="0"/>
          </a:p>
        </p:txBody>
      </p:sp>
      <p:sp>
        <p:nvSpPr>
          <p:cNvPr id="4" name="Footer Placeholder 3">
            <a:extLst>
              <a:ext uri="{FF2B5EF4-FFF2-40B4-BE49-F238E27FC236}">
                <a16:creationId xmlns:a16="http://schemas.microsoft.com/office/drawing/2014/main" id="{B05F5A34-0F73-44B8-F88C-ACF0104FF4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9DC5854-4E8A-EB36-303D-1E97CBF232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260AD6-267C-A84D-8EB9-DEB2595DCFBC}" type="slidenum">
              <a:rPr lang="en-US" smtClean="0"/>
              <a:t>‹#›</a:t>
            </a:fld>
            <a:endParaRPr lang="en-US" dirty="0"/>
          </a:p>
        </p:txBody>
      </p:sp>
    </p:spTree>
    <p:extLst>
      <p:ext uri="{BB962C8B-B14F-4D97-AF65-F5344CB8AC3E}">
        <p14:creationId xmlns:p14="http://schemas.microsoft.com/office/powerpoint/2010/main" val="3688130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4/7/2024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a:t>
            </a:fld>
            <a:endParaRPr lang="en-US" dirty="0"/>
          </a:p>
        </p:txBody>
      </p:sp>
    </p:spTree>
    <p:extLst>
      <p:ext uri="{BB962C8B-B14F-4D97-AF65-F5344CB8AC3E}">
        <p14:creationId xmlns:p14="http://schemas.microsoft.com/office/powerpoint/2010/main" val="2292282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2</a:t>
            </a:fld>
            <a:endParaRPr lang="en-US" dirty="0"/>
          </a:p>
        </p:txBody>
      </p:sp>
    </p:spTree>
    <p:extLst>
      <p:ext uri="{BB962C8B-B14F-4D97-AF65-F5344CB8AC3E}">
        <p14:creationId xmlns:p14="http://schemas.microsoft.com/office/powerpoint/2010/main" val="2196618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E195471-80E6-2173-AB78-E4AE69292A67}"/>
              </a:ext>
              <a:ext uri="{C183D7F6-B498-43B3-948B-1728B52AA6E4}">
                <adec:decorative xmlns:adec="http://schemas.microsoft.com/office/drawing/2017/decorative" val="1"/>
              </a:ext>
            </a:extLst>
          </p:cNvPr>
          <p:cNvGrpSpPr/>
          <p:nvPr userDrawn="1"/>
        </p:nvGrpSpPr>
        <p:grpSpPr>
          <a:xfrm>
            <a:off x="1563663" y="856093"/>
            <a:ext cx="9064674" cy="5145815"/>
            <a:chOff x="1400539" y="700853"/>
            <a:chExt cx="9699638" cy="5506270"/>
          </a:xfrm>
        </p:grpSpPr>
        <p:sp>
          <p:nvSpPr>
            <p:cNvPr id="4" name="Oval 3">
              <a:extLst>
                <a:ext uri="{FF2B5EF4-FFF2-40B4-BE49-F238E27FC236}">
                  <a16:creationId xmlns:a16="http://schemas.microsoft.com/office/drawing/2014/main" id="{F183DD5A-FAA9-3AB5-A277-0BD8F58B7AC9}"/>
                </a:ext>
              </a:extLst>
            </p:cNvPr>
            <p:cNvSpPr/>
            <p:nvPr userDrawn="1"/>
          </p:nvSpPr>
          <p:spPr>
            <a:xfrm>
              <a:off x="1400539" y="700853"/>
              <a:ext cx="5506270" cy="5506270"/>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22BF3AA-2377-DDB1-A0FA-B1CEAEC0FCE9}"/>
                </a:ext>
              </a:extLst>
            </p:cNvPr>
            <p:cNvSpPr/>
            <p:nvPr userDrawn="1"/>
          </p:nvSpPr>
          <p:spPr>
            <a:xfrm>
              <a:off x="5593907" y="700853"/>
              <a:ext cx="5506270" cy="550627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D1324873-CBF5-A3C4-2FED-7A74AB030421}"/>
                </a:ext>
              </a:extLst>
            </p:cNvPr>
            <p:cNvSpPr/>
            <p:nvPr userDrawn="1"/>
          </p:nvSpPr>
          <p:spPr>
            <a:xfrm>
              <a:off x="5593907" y="1672186"/>
              <a:ext cx="1312902" cy="3563605"/>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685799" y="685799"/>
            <a:ext cx="10058397"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94945"/>
            <a:ext cx="10058400" cy="1280160"/>
          </a:xfrm>
        </p:spPr>
        <p:txBody>
          <a:bodyPr lIns="0" tIns="0" rIns="0" bIns="91440">
            <a:noAutofit/>
          </a:bodyPr>
          <a:lstStyle>
            <a:lvl1pPr>
              <a:lnSpc>
                <a:spcPts val="4500"/>
              </a:lnSpc>
              <a:defRPr sz="4000"/>
            </a:lvl1pPr>
          </a:lstStyle>
          <a:p>
            <a:r>
              <a:rPr lang="en-US" dirty="0"/>
              <a:t>Click to add title</a:t>
            </a:r>
          </a:p>
        </p:txBody>
      </p:sp>
      <p:sp>
        <p:nvSpPr>
          <p:cNvPr id="5" name="Table Placeholder 4">
            <a:extLst>
              <a:ext uri="{FF2B5EF4-FFF2-40B4-BE49-F238E27FC236}">
                <a16:creationId xmlns:a16="http://schemas.microsoft.com/office/drawing/2014/main" id="{FDB2F69B-2054-2B19-B5CA-CB02C02F9006}"/>
              </a:ext>
            </a:extLst>
          </p:cNvPr>
          <p:cNvSpPr>
            <a:spLocks noGrp="1"/>
          </p:cNvSpPr>
          <p:nvPr>
            <p:ph type="tbl" sz="quarter" idx="12"/>
          </p:nvPr>
        </p:nvSpPr>
        <p:spPr>
          <a:xfrm>
            <a:off x="685800" y="2103438"/>
            <a:ext cx="10820400" cy="3702050"/>
          </a:xfrm>
        </p:spPr>
        <p:txBody>
          <a:bodyPr/>
          <a:lstStyle>
            <a:lvl1pPr marL="0" indent="0" algn="ctr">
              <a:buNone/>
              <a:defRPr/>
            </a:lvl1pPr>
          </a:lstStyle>
          <a:p>
            <a:r>
              <a:rPr lang="en-US"/>
              <a:t>Click icon to add table</a:t>
            </a:r>
            <a:endParaRPr lang="en-US" dirty="0"/>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C5CD5D5A-0193-F076-B3BC-8B80744EFDC4}"/>
              </a:ext>
            </a:extLst>
          </p:cNvPr>
          <p:cNvSpPr>
            <a:spLocks noGrp="1"/>
          </p:cNvSpPr>
          <p:nvPr>
            <p:ph type="dt" sz="half" idx="13"/>
          </p:nvPr>
        </p:nvSpPr>
        <p:spPr/>
        <p:txBody>
          <a:bodyPr/>
          <a:lstStyle/>
          <a:p>
            <a:fld id="{88FD4BCE-35F6-425E-BEE7-07902E8BBFFC}" type="datetimeFigureOut">
              <a:rPr lang="en-US" smtClean="0"/>
              <a:pPr/>
              <a:t>4/7/2024</a:t>
            </a:fld>
            <a:endParaRPr lang="en-US" dirty="0"/>
          </a:p>
        </p:txBody>
      </p:sp>
      <p:sp>
        <p:nvSpPr>
          <p:cNvPr id="4" name="Footer Placeholder 3">
            <a:extLst>
              <a:ext uri="{FF2B5EF4-FFF2-40B4-BE49-F238E27FC236}">
                <a16:creationId xmlns:a16="http://schemas.microsoft.com/office/drawing/2014/main" id="{C704FF8D-2D04-5E87-990C-B171F1B47A96}"/>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4116374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Image">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FB062180-6901-78B5-8F7B-76665DF86085}"/>
              </a:ext>
              <a:ext uri="{C183D7F6-B498-43B3-948B-1728B52AA6E4}">
                <adec:decorative xmlns:adec="http://schemas.microsoft.com/office/drawing/2017/decorative" val="1"/>
              </a:ext>
            </a:extLst>
          </p:cNvPr>
          <p:cNvSpPr/>
          <p:nvPr userDrawn="1"/>
        </p:nvSpPr>
        <p:spPr>
          <a:xfrm rot="5400000">
            <a:off x="4074761" y="-551669"/>
            <a:ext cx="4042479" cy="5145816"/>
          </a:xfrm>
          <a:custGeom>
            <a:avLst/>
            <a:gdLst>
              <a:gd name="connsiteX0" fmla="*/ 0 w 4042479"/>
              <a:gd name="connsiteY0" fmla="*/ 4683197 h 5145816"/>
              <a:gd name="connsiteX1" fmla="*/ 0 w 4042479"/>
              <a:gd name="connsiteY1" fmla="*/ 462619 h 5145816"/>
              <a:gd name="connsiteX2" fmla="*/ 31034 w 4042479"/>
              <a:gd name="connsiteY2" fmla="*/ 439413 h 5145816"/>
              <a:gd name="connsiteX3" fmla="*/ 1469571 w 4042479"/>
              <a:gd name="connsiteY3" fmla="*/ 0 h 5145816"/>
              <a:gd name="connsiteX4" fmla="*/ 4042479 w 4042479"/>
              <a:gd name="connsiteY4" fmla="*/ 2572908 h 5145816"/>
              <a:gd name="connsiteX5" fmla="*/ 1469571 w 4042479"/>
              <a:gd name="connsiteY5" fmla="*/ 5145816 h 5145816"/>
              <a:gd name="connsiteX6" fmla="*/ 31034 w 4042479"/>
              <a:gd name="connsiteY6" fmla="*/ 4706404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479" h="5145816">
                <a:moveTo>
                  <a:pt x="0" y="4683197"/>
                </a:moveTo>
                <a:lnTo>
                  <a:pt x="0" y="462619"/>
                </a:lnTo>
                <a:lnTo>
                  <a:pt x="31034" y="439413"/>
                </a:lnTo>
                <a:cubicBezTo>
                  <a:pt x="441673" y="161990"/>
                  <a:pt x="936704" y="0"/>
                  <a:pt x="1469571" y="0"/>
                </a:cubicBezTo>
                <a:cubicBezTo>
                  <a:pt x="2890549" y="0"/>
                  <a:pt x="4042479" y="1151930"/>
                  <a:pt x="4042479" y="2572908"/>
                </a:cubicBezTo>
                <a:cubicBezTo>
                  <a:pt x="4042479" y="3993886"/>
                  <a:pt x="2890549" y="5145816"/>
                  <a:pt x="1469571" y="5145816"/>
                </a:cubicBezTo>
                <a:cubicBezTo>
                  <a:pt x="936704" y="5145816"/>
                  <a:pt x="441672" y="4983826"/>
                  <a:pt x="31034" y="4706404"/>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0">
            <a:extLst>
              <a:ext uri="{FF2B5EF4-FFF2-40B4-BE49-F238E27FC236}">
                <a16:creationId xmlns:a16="http://schemas.microsoft.com/office/drawing/2014/main" id="{4E5909B6-3BD3-89A6-C532-2485920A25E0}"/>
              </a:ext>
              <a:ext uri="{C183D7F6-B498-43B3-948B-1728B52AA6E4}">
                <adec:decorative xmlns:adec="http://schemas.microsoft.com/office/drawing/2017/decorative" val="1"/>
              </a:ext>
            </a:extLst>
          </p:cNvPr>
          <p:cNvSpPr/>
          <p:nvPr userDrawn="1"/>
        </p:nvSpPr>
        <p:spPr>
          <a:xfrm rot="5400000">
            <a:off x="4074762" y="2263853"/>
            <a:ext cx="4042477" cy="5145816"/>
          </a:xfrm>
          <a:custGeom>
            <a:avLst/>
            <a:gdLst>
              <a:gd name="connsiteX0" fmla="*/ 0 w 4042477"/>
              <a:gd name="connsiteY0" fmla="*/ 2572908 h 5145816"/>
              <a:gd name="connsiteX1" fmla="*/ 2572908 w 4042477"/>
              <a:gd name="connsiteY1" fmla="*/ 0 h 5145816"/>
              <a:gd name="connsiteX2" fmla="*/ 4011446 w 4042477"/>
              <a:gd name="connsiteY2" fmla="*/ 439412 h 5145816"/>
              <a:gd name="connsiteX3" fmla="*/ 4042477 w 4042477"/>
              <a:gd name="connsiteY3" fmla="*/ 462617 h 5145816"/>
              <a:gd name="connsiteX4" fmla="*/ 4042477 w 4042477"/>
              <a:gd name="connsiteY4" fmla="*/ 4683199 h 5145816"/>
              <a:gd name="connsiteX5" fmla="*/ 4011445 w 4042477"/>
              <a:gd name="connsiteY5" fmla="*/ 4706404 h 5145816"/>
              <a:gd name="connsiteX6" fmla="*/ 2572908 w 4042477"/>
              <a:gd name="connsiteY6" fmla="*/ 5145816 h 5145816"/>
              <a:gd name="connsiteX7" fmla="*/ 0 w 4042477"/>
              <a:gd name="connsiteY7" fmla="*/ 2572908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2477" h="5145816">
                <a:moveTo>
                  <a:pt x="0" y="2572908"/>
                </a:moveTo>
                <a:cubicBezTo>
                  <a:pt x="0" y="1151930"/>
                  <a:pt x="1151930" y="0"/>
                  <a:pt x="2572908" y="0"/>
                </a:cubicBezTo>
                <a:cubicBezTo>
                  <a:pt x="3105775" y="0"/>
                  <a:pt x="3600807" y="161990"/>
                  <a:pt x="4011446" y="439412"/>
                </a:cubicBezTo>
                <a:lnTo>
                  <a:pt x="4042477" y="462617"/>
                </a:lnTo>
                <a:lnTo>
                  <a:pt x="4042477" y="4683199"/>
                </a:lnTo>
                <a:lnTo>
                  <a:pt x="4011445" y="4706404"/>
                </a:lnTo>
                <a:cubicBezTo>
                  <a:pt x="3600806" y="4983826"/>
                  <a:pt x="3105775" y="5145816"/>
                  <a:pt x="2572908" y="5145816"/>
                </a:cubicBezTo>
                <a:cubicBezTo>
                  <a:pt x="1151930" y="5145816"/>
                  <a:pt x="0" y="3993886"/>
                  <a:pt x="0" y="2572908"/>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7">
            <a:extLst>
              <a:ext uri="{FF2B5EF4-FFF2-40B4-BE49-F238E27FC236}">
                <a16:creationId xmlns:a16="http://schemas.microsoft.com/office/drawing/2014/main" id="{D1324873-CBF5-A3C4-2FED-7A74AB030421}"/>
              </a:ext>
              <a:ext uri="{C183D7F6-B498-43B3-948B-1728B52AA6E4}">
                <adec:decorative xmlns:adec="http://schemas.microsoft.com/office/drawing/2017/decorative" val="1"/>
              </a:ext>
            </a:extLst>
          </p:cNvPr>
          <p:cNvSpPr/>
          <p:nvPr userDrawn="1"/>
        </p:nvSpPr>
        <p:spPr>
          <a:xfrm rot="5400000">
            <a:off x="54825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24273D7-57D0-754C-B3BD-00D85865C8DA}"/>
              </a:ext>
            </a:extLst>
          </p:cNvPr>
          <p:cNvSpPr>
            <a:spLocks noGrp="1"/>
          </p:cNvSpPr>
          <p:nvPr>
            <p:ph type="pic" sz="quarter" idx="10"/>
          </p:nvPr>
        </p:nvSpPr>
        <p:spPr>
          <a:xfrm>
            <a:off x="3523091" y="3427812"/>
            <a:ext cx="5143494" cy="3430188"/>
          </a:xfrm>
          <a:custGeom>
            <a:avLst/>
            <a:gdLst>
              <a:gd name="connsiteX0" fmla="*/ 922627 w 5143494"/>
              <a:gd name="connsiteY0" fmla="*/ 0 h 3430188"/>
              <a:gd name="connsiteX1" fmla="*/ 955285 w 5143494"/>
              <a:gd name="connsiteY1" fmla="*/ 29682 h 3430188"/>
              <a:gd name="connsiteX2" fmla="*/ 2591894 w 5143494"/>
              <a:gd name="connsiteY2" fmla="*/ 617209 h 3430188"/>
              <a:gd name="connsiteX3" fmla="*/ 4228502 w 5143494"/>
              <a:gd name="connsiteY3" fmla="*/ 29682 h 3430188"/>
              <a:gd name="connsiteX4" fmla="*/ 4240798 w 5143494"/>
              <a:gd name="connsiteY4" fmla="*/ 18506 h 3430188"/>
              <a:gd name="connsiteX5" fmla="*/ 4390247 w 5143494"/>
              <a:gd name="connsiteY5" fmla="*/ 157278 h 3430188"/>
              <a:gd name="connsiteX6" fmla="*/ 5143494 w 5143494"/>
              <a:gd name="connsiteY6" fmla="*/ 2015180 h 3430188"/>
              <a:gd name="connsiteX7" fmla="*/ 4833098 w 5143494"/>
              <a:gd name="connsiteY7" fmla="*/ 3267589 h 3430188"/>
              <a:gd name="connsiteX8" fmla="*/ 4736412 w 5143494"/>
              <a:gd name="connsiteY8" fmla="*/ 3430188 h 3430188"/>
              <a:gd name="connsiteX9" fmla="*/ 407083 w 5143494"/>
              <a:gd name="connsiteY9" fmla="*/ 3430188 h 3430188"/>
              <a:gd name="connsiteX10" fmla="*/ 310396 w 5143494"/>
              <a:gd name="connsiteY10" fmla="*/ 3267589 h 3430188"/>
              <a:gd name="connsiteX11" fmla="*/ 0 w 5143494"/>
              <a:gd name="connsiteY11" fmla="*/ 2015180 h 3430188"/>
              <a:gd name="connsiteX12" fmla="*/ 753247 w 5143494"/>
              <a:gd name="connsiteY12" fmla="*/ 157278 h 3430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43494" h="3430188">
                <a:moveTo>
                  <a:pt x="922627" y="0"/>
                </a:moveTo>
                <a:lnTo>
                  <a:pt x="955285" y="29682"/>
                </a:lnTo>
                <a:cubicBezTo>
                  <a:pt x="1400036" y="396722"/>
                  <a:pt x="1970216" y="617209"/>
                  <a:pt x="2591894" y="617209"/>
                </a:cubicBezTo>
                <a:cubicBezTo>
                  <a:pt x="3213572" y="617209"/>
                  <a:pt x="3783752" y="396722"/>
                  <a:pt x="4228502" y="29682"/>
                </a:cubicBezTo>
                <a:lnTo>
                  <a:pt x="4240798" y="18506"/>
                </a:lnTo>
                <a:lnTo>
                  <a:pt x="4390247" y="157278"/>
                </a:lnTo>
                <a:cubicBezTo>
                  <a:pt x="4855642" y="632756"/>
                  <a:pt x="5143494" y="1289624"/>
                  <a:pt x="5143494" y="2015180"/>
                </a:cubicBezTo>
                <a:cubicBezTo>
                  <a:pt x="5143494" y="2468653"/>
                  <a:pt x="5031052" y="2895294"/>
                  <a:pt x="4833098" y="3267589"/>
                </a:cubicBezTo>
                <a:lnTo>
                  <a:pt x="4736412" y="3430188"/>
                </a:lnTo>
                <a:lnTo>
                  <a:pt x="407083" y="3430188"/>
                </a:lnTo>
                <a:lnTo>
                  <a:pt x="310396" y="3267589"/>
                </a:lnTo>
                <a:cubicBezTo>
                  <a:pt x="112443" y="2895294"/>
                  <a:pt x="0" y="2468653"/>
                  <a:pt x="0" y="2015180"/>
                </a:cubicBezTo>
                <a:cubicBezTo>
                  <a:pt x="0" y="1289624"/>
                  <a:pt x="287853" y="632756"/>
                  <a:pt x="753247" y="157278"/>
                </a:cubicBezTo>
                <a:close/>
              </a:path>
            </a:pathLst>
          </a:custGeom>
          <a:noFill/>
        </p:spPr>
        <p:txBody>
          <a:bodyPr wrap="square" tIns="914400">
            <a:noAutofit/>
          </a:bodyPr>
          <a:lstStyle>
            <a:lvl1pPr marL="0" indent="0" algn="ctr">
              <a:buNone/>
              <a:defRPr/>
            </a:lvl1pPr>
          </a:lstStyle>
          <a:p>
            <a:r>
              <a:rPr lang="en-US"/>
              <a:t>Click icon to add picture</a:t>
            </a:r>
            <a:endParaRPr lang="en-US" dirty="0"/>
          </a:p>
        </p:txBody>
      </p:sp>
      <p:sp>
        <p:nvSpPr>
          <p:cNvPr id="2" name="Title 1"/>
          <p:cNvSpPr>
            <a:spLocks noGrp="1"/>
          </p:cNvSpPr>
          <p:nvPr>
            <p:ph type="ctrTitle" hasCustomPrompt="1"/>
          </p:nvPr>
        </p:nvSpPr>
        <p:spPr>
          <a:xfrm>
            <a:off x="685799" y="685798"/>
            <a:ext cx="10058400" cy="326644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Tree>
    <p:extLst>
      <p:ext uri="{BB962C8B-B14F-4D97-AF65-F5344CB8AC3E}">
        <p14:creationId xmlns:p14="http://schemas.microsoft.com/office/powerpoint/2010/main" val="984867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12" name="Graphic 6">
            <a:extLst>
              <a:ext uri="{FF2B5EF4-FFF2-40B4-BE49-F238E27FC236}">
                <a16:creationId xmlns:a16="http://schemas.microsoft.com/office/drawing/2014/main" id="{BB199B51-3DFF-3DF2-E402-55A5DA84946E}"/>
              </a:ext>
            </a:extLst>
          </p:cNvPr>
          <p:cNvSpPr/>
          <p:nvPr userDrawn="1"/>
        </p:nvSpPr>
        <p:spPr>
          <a:xfrm>
            <a:off x="7010400" y="0"/>
            <a:ext cx="5175265" cy="6859269"/>
          </a:xfrm>
          <a:custGeom>
            <a:avLst/>
            <a:gdLst>
              <a:gd name="connsiteX0" fmla="*/ 0 w 5175265"/>
              <a:gd name="connsiteY0" fmla="*/ 0 h 6859269"/>
              <a:gd name="connsiteX1" fmla="*/ 0 w 5175265"/>
              <a:gd name="connsiteY1" fmla="*/ 6407150 h 6859269"/>
              <a:gd name="connsiteX2" fmla="*/ 4494943 w 5175265"/>
              <a:gd name="connsiteY2" fmla="*/ 6407150 h 6859269"/>
              <a:gd name="connsiteX3" fmla="*/ 4505078 w 5175265"/>
              <a:gd name="connsiteY3" fmla="*/ 6417310 h 6859269"/>
              <a:gd name="connsiteX4" fmla="*/ 4494943 w 5175265"/>
              <a:gd name="connsiteY4" fmla="*/ 6427470 h 6859269"/>
              <a:gd name="connsiteX5" fmla="*/ 0 w 5175265"/>
              <a:gd name="connsiteY5" fmla="*/ 6427470 h 6859269"/>
              <a:gd name="connsiteX6" fmla="*/ 0 w 5175265"/>
              <a:gd name="connsiteY6" fmla="*/ 6859270 h 6859269"/>
              <a:gd name="connsiteX7" fmla="*/ 5175266 w 5175265"/>
              <a:gd name="connsiteY7" fmla="*/ 6859270 h 6859269"/>
              <a:gd name="connsiteX8" fmla="*/ 5175266 w 5175265"/>
              <a:gd name="connsiteY8" fmla="*/ 0 h 6859269"/>
              <a:gd name="connsiteX9" fmla="*/ 0 w 5175265"/>
              <a:gd name="connsiteY9" fmla="*/ 0 h 6859269"/>
              <a:gd name="connsiteX10" fmla="*/ 4491143 w 5175265"/>
              <a:gd name="connsiteY10" fmla="*/ 1362710 h 6859269"/>
              <a:gd name="connsiteX11" fmla="*/ 4364453 w 5175265"/>
              <a:gd name="connsiteY11" fmla="*/ 1362710 h 6859269"/>
              <a:gd name="connsiteX12" fmla="*/ 4364453 w 5175265"/>
              <a:gd name="connsiteY12" fmla="*/ 895350 h 6859269"/>
              <a:gd name="connsiteX13" fmla="*/ 3826023 w 5175265"/>
              <a:gd name="connsiteY13" fmla="*/ 1435100 h 6859269"/>
              <a:gd name="connsiteX14" fmla="*/ 3736073 w 5175265"/>
              <a:gd name="connsiteY14" fmla="*/ 1344930 h 6859269"/>
              <a:gd name="connsiteX15" fmla="*/ 4261835 w 5175265"/>
              <a:gd name="connsiteY15" fmla="*/ 817880 h 6859269"/>
              <a:gd name="connsiteX16" fmla="*/ 3807019 w 5175265"/>
              <a:gd name="connsiteY16" fmla="*/ 817880 h 6859269"/>
              <a:gd name="connsiteX17" fmla="*/ 3807019 w 5175265"/>
              <a:gd name="connsiteY17" fmla="*/ 690880 h 6859269"/>
              <a:gd name="connsiteX18" fmla="*/ 4364453 w 5175265"/>
              <a:gd name="connsiteY18" fmla="*/ 690880 h 6859269"/>
              <a:gd name="connsiteX19" fmla="*/ 4482274 w 5175265"/>
              <a:gd name="connsiteY19" fmla="*/ 690880 h 6859269"/>
              <a:gd name="connsiteX20" fmla="*/ 4491143 w 5175265"/>
              <a:gd name="connsiteY20" fmla="*/ 690880 h 6859269"/>
              <a:gd name="connsiteX21" fmla="*/ 4491143 w 5175265"/>
              <a:gd name="connsiteY21" fmla="*/ 1362710 h 685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75265" h="6859269">
                <a:moveTo>
                  <a:pt x="0" y="0"/>
                </a:moveTo>
                <a:lnTo>
                  <a:pt x="0" y="6407150"/>
                </a:lnTo>
                <a:lnTo>
                  <a:pt x="4494943" y="6407150"/>
                </a:lnTo>
                <a:cubicBezTo>
                  <a:pt x="4500011" y="6407150"/>
                  <a:pt x="4505078" y="6410960"/>
                  <a:pt x="4505078" y="6417310"/>
                </a:cubicBezTo>
                <a:cubicBezTo>
                  <a:pt x="4505078" y="6423660"/>
                  <a:pt x="4501278" y="6427470"/>
                  <a:pt x="4494943" y="6427470"/>
                </a:cubicBezTo>
                <a:lnTo>
                  <a:pt x="0" y="6427470"/>
                </a:lnTo>
                <a:lnTo>
                  <a:pt x="0" y="6859270"/>
                </a:lnTo>
                <a:lnTo>
                  <a:pt x="5175266" y="6859270"/>
                </a:lnTo>
                <a:lnTo>
                  <a:pt x="5175266" y="0"/>
                </a:lnTo>
                <a:lnTo>
                  <a:pt x="0" y="0"/>
                </a:lnTo>
                <a:close/>
                <a:moveTo>
                  <a:pt x="4491143" y="1362710"/>
                </a:moveTo>
                <a:lnTo>
                  <a:pt x="4364453" y="1362710"/>
                </a:lnTo>
                <a:lnTo>
                  <a:pt x="4364453" y="895350"/>
                </a:lnTo>
                <a:lnTo>
                  <a:pt x="3826023" y="1435100"/>
                </a:lnTo>
                <a:lnTo>
                  <a:pt x="3736073" y="1344930"/>
                </a:lnTo>
                <a:lnTo>
                  <a:pt x="4261835" y="817880"/>
                </a:lnTo>
                <a:lnTo>
                  <a:pt x="3807019" y="817880"/>
                </a:lnTo>
                <a:lnTo>
                  <a:pt x="3807019" y="690880"/>
                </a:lnTo>
                <a:lnTo>
                  <a:pt x="4364453" y="690880"/>
                </a:lnTo>
                <a:lnTo>
                  <a:pt x="4482274" y="690880"/>
                </a:lnTo>
                <a:lnTo>
                  <a:pt x="4491143" y="690880"/>
                </a:lnTo>
                <a:lnTo>
                  <a:pt x="4491143" y="1362710"/>
                </a:lnTo>
                <a:close/>
              </a:path>
            </a:pathLst>
          </a:custGeom>
          <a:solidFill>
            <a:schemeClr val="accent1">
              <a:lumMod val="60000"/>
              <a:lumOff val="40000"/>
            </a:schemeClr>
          </a:solidFill>
          <a:ln w="12669"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677334" y="694944"/>
            <a:ext cx="9584266" cy="1387852"/>
          </a:xfrm>
        </p:spPr>
        <p:txBody>
          <a:bodyPr lIns="0" tIns="0" rIns="457200" bIns="0">
            <a:noAutofit/>
          </a:bodyPr>
          <a:lstStyle>
            <a:lvl1pPr>
              <a:lnSpc>
                <a:spcPts val="4500"/>
              </a:lnSpc>
              <a:defRPr sz="4000"/>
            </a:lvl1pPr>
          </a:lstStyle>
          <a:p>
            <a:r>
              <a:rPr lang="en-US" dirty="0"/>
              <a:t>Click to add title</a:t>
            </a:r>
          </a:p>
        </p:txBody>
      </p:sp>
      <p:cxnSp>
        <p:nvCxnSpPr>
          <p:cNvPr id="3" name="Straight Connector 2">
            <a:extLst>
              <a:ext uri="{FF2B5EF4-FFF2-40B4-BE49-F238E27FC236}">
                <a16:creationId xmlns:a16="http://schemas.microsoft.com/office/drawing/2014/main" id="{94F37D59-BF08-6CEE-197E-A579E47015D7}"/>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BC225B1-A420-C658-9FD7-067B9FEFF745}"/>
              </a:ext>
            </a:extLst>
          </p:cNvPr>
          <p:cNvSpPr>
            <a:spLocks noGrp="1"/>
          </p:cNvSpPr>
          <p:nvPr>
            <p:ph sz="quarter" idx="12" hasCustomPrompt="1"/>
          </p:nvPr>
        </p:nvSpPr>
        <p:spPr>
          <a:xfrm>
            <a:off x="677334" y="2552698"/>
            <a:ext cx="5964766" cy="3083217"/>
          </a:xfrm>
        </p:spPr>
        <p:txBody>
          <a:bodyPr lIns="91440">
            <a:noAutofit/>
          </a:bodyPr>
          <a:lstStyle>
            <a:lvl1pPr marL="457200" indent="-457200">
              <a:spcBef>
                <a:spcPts val="1600"/>
              </a:spcBef>
              <a:buSzPct val="100000"/>
              <a:buFont typeface="+mj-lt"/>
              <a:buAutoNum type="arabicPeriod"/>
              <a:defRPr sz="1800"/>
            </a:lvl1pPr>
            <a:lvl2pPr marL="800100" indent="-342900">
              <a:spcBef>
                <a:spcPts val="1600"/>
              </a:spcBef>
              <a:buSzPct val="100000"/>
              <a:buFont typeface="+mj-lt"/>
              <a:buAutoNum type="alphaLcPeriod"/>
              <a:defRPr sz="1600"/>
            </a:lvl2pPr>
            <a:lvl3pPr marL="1257300" indent="-342900">
              <a:spcBef>
                <a:spcPts val="1600"/>
              </a:spcBef>
              <a:buSzPct val="100000"/>
              <a:buFont typeface="+mj-lt"/>
              <a:buAutoNum type="arabicParenR"/>
              <a:defRPr sz="1400"/>
            </a:lvl3pPr>
            <a:lvl4pPr marL="1600200" indent="-228600">
              <a:spcBef>
                <a:spcPts val="1600"/>
              </a:spcBef>
              <a:buSzPct val="100000"/>
              <a:buFont typeface="+mj-lt"/>
              <a:buAutoNum type="alphaLcParenR"/>
              <a:defRPr sz="1200"/>
            </a:lvl4pPr>
            <a:lvl5pPr marL="2057400" indent="-228600">
              <a:spcBef>
                <a:spcPts val="1600"/>
              </a:spcBef>
              <a:buSzPct val="100000"/>
              <a:buFont typeface="+mj-lt"/>
              <a:buAutoNum type="romanLcPeriod"/>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665F9D66-4BCE-5466-BE42-19F154C5BF73}"/>
              </a:ext>
            </a:extLst>
          </p:cNvPr>
          <p:cNvSpPr>
            <a:spLocks noGrp="1"/>
          </p:cNvSpPr>
          <p:nvPr>
            <p:ph sz="quarter" idx="13" hasCustomPrompt="1"/>
          </p:nvPr>
        </p:nvSpPr>
        <p:spPr>
          <a:xfrm>
            <a:off x="7656513" y="2552699"/>
            <a:ext cx="3842913" cy="3083216"/>
          </a:xfrm>
        </p:spPr>
        <p:txBody>
          <a:bodyPr>
            <a:noAutofit/>
          </a:bodyPr>
          <a:lstStyle>
            <a:lvl1pPr marL="457200" indent="-457200">
              <a:lnSpc>
                <a:spcPts val="2400"/>
              </a:lnSpc>
              <a:spcBef>
                <a:spcPts val="2800"/>
              </a:spcBef>
              <a:defRPr sz="2400"/>
            </a:lvl1pPr>
            <a:lvl2pPr>
              <a:lnSpc>
                <a:spcPts val="2400"/>
              </a:lnSpc>
              <a:spcBef>
                <a:spcPts val="2800"/>
              </a:spcBef>
              <a:defRPr sz="2000"/>
            </a:lvl2pPr>
            <a:lvl3pPr>
              <a:lnSpc>
                <a:spcPts val="2400"/>
              </a:lnSpc>
              <a:spcBef>
                <a:spcPts val="2800"/>
              </a:spcBef>
              <a:defRPr sz="1800"/>
            </a:lvl3pPr>
            <a:lvl4pPr>
              <a:lnSpc>
                <a:spcPts val="2400"/>
              </a:lnSpc>
              <a:spcBef>
                <a:spcPts val="2800"/>
              </a:spcBef>
              <a:defRPr sz="1600"/>
            </a:lvl4pPr>
            <a:lvl5pPr>
              <a:lnSpc>
                <a:spcPts val="2400"/>
              </a:lnSpc>
              <a:spcBef>
                <a:spcPts val="2800"/>
              </a:spcBef>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sp>
        <p:nvSpPr>
          <p:cNvPr id="4" name="Date Placeholder 3">
            <a:extLst>
              <a:ext uri="{FF2B5EF4-FFF2-40B4-BE49-F238E27FC236}">
                <a16:creationId xmlns:a16="http://schemas.microsoft.com/office/drawing/2014/main" id="{A3673DFC-848F-3CB1-23EC-9E1D65E48756}"/>
              </a:ext>
            </a:extLst>
          </p:cNvPr>
          <p:cNvSpPr>
            <a:spLocks noGrp="1"/>
          </p:cNvSpPr>
          <p:nvPr>
            <p:ph type="dt" sz="half" idx="14"/>
          </p:nvPr>
        </p:nvSpPr>
        <p:spPr/>
        <p:txBody>
          <a:bodyPr/>
          <a:lstStyle/>
          <a:p>
            <a:fld id="{88FD4BCE-35F6-425E-BEE7-07902E8BBFFC}" type="datetimeFigureOut">
              <a:rPr lang="en-US" smtClean="0"/>
              <a:pPr/>
              <a:t>4/7/2024</a:t>
            </a:fld>
            <a:endParaRPr lang="en-US" dirty="0"/>
          </a:p>
        </p:txBody>
      </p:sp>
      <p:sp>
        <p:nvSpPr>
          <p:cNvPr id="5" name="Footer Placeholder 4">
            <a:extLst>
              <a:ext uri="{FF2B5EF4-FFF2-40B4-BE49-F238E27FC236}">
                <a16:creationId xmlns:a16="http://schemas.microsoft.com/office/drawing/2014/main" id="{4F699A12-3443-5523-F408-1CF310CF2509}"/>
              </a:ext>
            </a:extLst>
          </p:cNvPr>
          <p:cNvSpPr>
            <a:spLocks noGrp="1"/>
          </p:cNvSpPr>
          <p:nvPr>
            <p:ph type="ftr" sz="quarter" idx="15"/>
          </p:nvPr>
        </p:nvSpPr>
        <p:spPr/>
        <p:txBody>
          <a:bodyPr/>
          <a:lstStyle/>
          <a:p>
            <a:endParaRPr lang="en-US" dirty="0"/>
          </a:p>
        </p:txBody>
      </p:sp>
    </p:spTree>
    <p:extLst>
      <p:ext uri="{BB962C8B-B14F-4D97-AF65-F5344CB8AC3E}">
        <p14:creationId xmlns:p14="http://schemas.microsoft.com/office/powerpoint/2010/main" val="2173387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and Subtitle">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E195471-80E6-2173-AB78-E4AE69292A67}"/>
              </a:ext>
              <a:ext uri="{C183D7F6-B498-43B3-948B-1728B52AA6E4}">
                <adec:decorative xmlns:adec="http://schemas.microsoft.com/office/drawing/2017/decorative" val="1"/>
              </a:ext>
            </a:extLst>
          </p:cNvPr>
          <p:cNvGrpSpPr/>
          <p:nvPr userDrawn="1"/>
        </p:nvGrpSpPr>
        <p:grpSpPr>
          <a:xfrm flipH="1">
            <a:off x="1563663" y="856093"/>
            <a:ext cx="9064674" cy="5145815"/>
            <a:chOff x="1400539" y="700853"/>
            <a:chExt cx="9699638" cy="5506270"/>
          </a:xfrm>
        </p:grpSpPr>
        <p:sp>
          <p:nvSpPr>
            <p:cNvPr id="4" name="Oval 3">
              <a:extLst>
                <a:ext uri="{FF2B5EF4-FFF2-40B4-BE49-F238E27FC236}">
                  <a16:creationId xmlns:a16="http://schemas.microsoft.com/office/drawing/2014/main" id="{F183DD5A-FAA9-3AB5-A277-0BD8F58B7AC9}"/>
                </a:ext>
              </a:extLst>
            </p:cNvPr>
            <p:cNvSpPr/>
            <p:nvPr userDrawn="1"/>
          </p:nvSpPr>
          <p:spPr>
            <a:xfrm>
              <a:off x="1400539" y="700853"/>
              <a:ext cx="5506270" cy="5506270"/>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22BF3AA-2377-DDB1-A0FA-B1CEAEC0FCE9}"/>
                </a:ext>
              </a:extLst>
            </p:cNvPr>
            <p:cNvSpPr/>
            <p:nvPr userDrawn="1"/>
          </p:nvSpPr>
          <p:spPr>
            <a:xfrm>
              <a:off x="5593907" y="700853"/>
              <a:ext cx="5506270" cy="550627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D1324873-CBF5-A3C4-2FED-7A74AB030421}"/>
                </a:ext>
              </a:extLst>
            </p:cNvPr>
            <p:cNvSpPr/>
            <p:nvPr userDrawn="1"/>
          </p:nvSpPr>
          <p:spPr>
            <a:xfrm>
              <a:off x="5593907" y="1672186"/>
              <a:ext cx="1312902" cy="3563605"/>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685800" y="685799"/>
            <a:ext cx="10058400"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
        <p:nvSpPr>
          <p:cNvPr id="3" name="Subtitle 2"/>
          <p:cNvSpPr>
            <a:spLocks noGrp="1"/>
          </p:cNvSpPr>
          <p:nvPr>
            <p:ph type="subTitle" idx="1" hasCustomPrompt="1"/>
          </p:nvPr>
        </p:nvSpPr>
        <p:spPr>
          <a:xfrm>
            <a:off x="685799" y="5257798"/>
            <a:ext cx="10820397" cy="911425"/>
          </a:xfrm>
        </p:spPr>
        <p:txBody>
          <a:bodyPr lIns="0" tIns="0" rIns="0" bIns="0" anchor="b" anchorCtr="0">
            <a:normAutofit/>
          </a:bodyPr>
          <a:lstStyle>
            <a:lvl1pPr marL="0" indent="0" algn="l">
              <a:buNone/>
              <a:defRPr sz="33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109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675CBD89-63D9-CB44-E4AE-7915C4D78502}"/>
              </a:ext>
            </a:extLst>
          </p:cNvPr>
          <p:cNvSpPr>
            <a:spLocks noGrp="1"/>
          </p:cNvSpPr>
          <p:nvPr>
            <p:ph type="dt" sz="half" idx="12"/>
          </p:nvPr>
        </p:nvSpPr>
        <p:spPr/>
        <p:txBody>
          <a:bodyPr/>
          <a:lstStyle/>
          <a:p>
            <a:fld id="{88FD4BCE-35F6-425E-BEE7-07902E8BBFFC}" type="datetimeFigureOut">
              <a:rPr lang="en-US" smtClean="0"/>
              <a:pPr/>
              <a:t>4/7/2024</a:t>
            </a:fld>
            <a:endParaRPr lang="en-US" dirty="0"/>
          </a:p>
        </p:txBody>
      </p:sp>
      <p:sp>
        <p:nvSpPr>
          <p:cNvPr id="5" name="Footer Placeholder 4">
            <a:extLst>
              <a:ext uri="{FF2B5EF4-FFF2-40B4-BE49-F238E27FC236}">
                <a16:creationId xmlns:a16="http://schemas.microsoft.com/office/drawing/2014/main" id="{D48E4793-C529-931D-7D27-4D1661042409}"/>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191396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694945"/>
            <a:ext cx="4297680" cy="5468112"/>
          </a:xfrm>
        </p:spPr>
        <p:txBody>
          <a:bodyPr lIns="0" tIns="0" rIns="0" bIns="0" anchor="t" anchorCtr="0">
            <a:normAutofit/>
          </a:bodyPr>
          <a:lstStyle>
            <a:lvl1pPr marL="457200" indent="-457200">
              <a:lnSpc>
                <a:spcPts val="3000"/>
              </a:lnSpc>
              <a:spcBef>
                <a:spcPts val="2800"/>
              </a:spcBef>
              <a:buSzPct val="100000"/>
              <a:buFont typeface="+mj-lt"/>
              <a:buAutoNum type="arabicPeriod"/>
              <a:defRPr sz="2400"/>
            </a:lvl1pPr>
            <a:lvl2pPr marL="914400" indent="-457200">
              <a:lnSpc>
                <a:spcPts val="3000"/>
              </a:lnSpc>
              <a:spcBef>
                <a:spcPts val="2800"/>
              </a:spcBef>
              <a:buSzPct val="100000"/>
              <a:buFont typeface="+mj-lt"/>
              <a:buAutoNum type="alphaLcPeriod"/>
              <a:defRPr sz="2000"/>
            </a:lvl2pPr>
            <a:lvl3pPr marL="1257300" indent="-342900">
              <a:lnSpc>
                <a:spcPts val="3000"/>
              </a:lnSpc>
              <a:spcBef>
                <a:spcPts val="2800"/>
              </a:spcBef>
              <a:buSzPct val="100000"/>
              <a:buFont typeface="+mj-lt"/>
              <a:buAutoNum type="arabicParenR"/>
              <a:defRPr sz="1800"/>
            </a:lvl3pPr>
            <a:lvl4pPr marL="1714500" indent="-342900">
              <a:lnSpc>
                <a:spcPts val="3000"/>
              </a:lnSpc>
              <a:spcBef>
                <a:spcPts val="2800"/>
              </a:spcBef>
              <a:buSzPct val="100000"/>
              <a:buFont typeface="+mj-lt"/>
              <a:buAutoNum type="alphaLcParenR"/>
              <a:defRPr sz="1600"/>
            </a:lvl4pPr>
            <a:lvl5pPr marL="2171700" indent="-342900">
              <a:lnSpc>
                <a:spcPts val="3000"/>
              </a:lnSpc>
              <a:spcBef>
                <a:spcPts val="2800"/>
              </a:spcBef>
              <a:buSzPct val="100000"/>
              <a:buFont typeface="+mj-lt"/>
              <a:buAutoNum type="romanLcPeriod"/>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243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Title 1">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FB062180-6901-78B5-8F7B-76665DF86085}"/>
              </a:ext>
              <a:ext uri="{C183D7F6-B498-43B3-948B-1728B52AA6E4}">
                <adec:decorative xmlns:adec="http://schemas.microsoft.com/office/drawing/2017/decorative" val="1"/>
              </a:ext>
            </a:extLst>
          </p:cNvPr>
          <p:cNvSpPr/>
          <p:nvPr userDrawn="1"/>
        </p:nvSpPr>
        <p:spPr>
          <a:xfrm rot="5400000">
            <a:off x="4074761" y="-551669"/>
            <a:ext cx="4042479" cy="5145816"/>
          </a:xfrm>
          <a:custGeom>
            <a:avLst/>
            <a:gdLst>
              <a:gd name="connsiteX0" fmla="*/ 0 w 4042479"/>
              <a:gd name="connsiteY0" fmla="*/ 4683197 h 5145816"/>
              <a:gd name="connsiteX1" fmla="*/ 0 w 4042479"/>
              <a:gd name="connsiteY1" fmla="*/ 462619 h 5145816"/>
              <a:gd name="connsiteX2" fmla="*/ 31034 w 4042479"/>
              <a:gd name="connsiteY2" fmla="*/ 439413 h 5145816"/>
              <a:gd name="connsiteX3" fmla="*/ 1469571 w 4042479"/>
              <a:gd name="connsiteY3" fmla="*/ 0 h 5145816"/>
              <a:gd name="connsiteX4" fmla="*/ 4042479 w 4042479"/>
              <a:gd name="connsiteY4" fmla="*/ 2572908 h 5145816"/>
              <a:gd name="connsiteX5" fmla="*/ 1469571 w 4042479"/>
              <a:gd name="connsiteY5" fmla="*/ 5145816 h 5145816"/>
              <a:gd name="connsiteX6" fmla="*/ 31034 w 4042479"/>
              <a:gd name="connsiteY6" fmla="*/ 4706404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479" h="5145816">
                <a:moveTo>
                  <a:pt x="0" y="4683197"/>
                </a:moveTo>
                <a:lnTo>
                  <a:pt x="0" y="462619"/>
                </a:lnTo>
                <a:lnTo>
                  <a:pt x="31034" y="439413"/>
                </a:lnTo>
                <a:cubicBezTo>
                  <a:pt x="441673" y="161990"/>
                  <a:pt x="936704" y="0"/>
                  <a:pt x="1469571" y="0"/>
                </a:cubicBezTo>
                <a:cubicBezTo>
                  <a:pt x="2890549" y="0"/>
                  <a:pt x="4042479" y="1151930"/>
                  <a:pt x="4042479" y="2572908"/>
                </a:cubicBezTo>
                <a:cubicBezTo>
                  <a:pt x="4042479" y="3993886"/>
                  <a:pt x="2890549" y="5145816"/>
                  <a:pt x="1469571" y="5145816"/>
                </a:cubicBezTo>
                <a:cubicBezTo>
                  <a:pt x="936704" y="5145816"/>
                  <a:pt x="441672" y="4983826"/>
                  <a:pt x="31034" y="4706404"/>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0">
            <a:extLst>
              <a:ext uri="{FF2B5EF4-FFF2-40B4-BE49-F238E27FC236}">
                <a16:creationId xmlns:a16="http://schemas.microsoft.com/office/drawing/2014/main" id="{4E5909B6-3BD3-89A6-C532-2485920A25E0}"/>
              </a:ext>
              <a:ext uri="{C183D7F6-B498-43B3-948B-1728B52AA6E4}">
                <adec:decorative xmlns:adec="http://schemas.microsoft.com/office/drawing/2017/decorative" val="1"/>
              </a:ext>
            </a:extLst>
          </p:cNvPr>
          <p:cNvSpPr/>
          <p:nvPr userDrawn="1"/>
        </p:nvSpPr>
        <p:spPr>
          <a:xfrm rot="5400000">
            <a:off x="4074762" y="2263853"/>
            <a:ext cx="4042477" cy="5145816"/>
          </a:xfrm>
          <a:custGeom>
            <a:avLst/>
            <a:gdLst>
              <a:gd name="connsiteX0" fmla="*/ 0 w 4042477"/>
              <a:gd name="connsiteY0" fmla="*/ 2572908 h 5145816"/>
              <a:gd name="connsiteX1" fmla="*/ 2572908 w 4042477"/>
              <a:gd name="connsiteY1" fmla="*/ 0 h 5145816"/>
              <a:gd name="connsiteX2" fmla="*/ 4011446 w 4042477"/>
              <a:gd name="connsiteY2" fmla="*/ 439412 h 5145816"/>
              <a:gd name="connsiteX3" fmla="*/ 4042477 w 4042477"/>
              <a:gd name="connsiteY3" fmla="*/ 462617 h 5145816"/>
              <a:gd name="connsiteX4" fmla="*/ 4042477 w 4042477"/>
              <a:gd name="connsiteY4" fmla="*/ 4683199 h 5145816"/>
              <a:gd name="connsiteX5" fmla="*/ 4011445 w 4042477"/>
              <a:gd name="connsiteY5" fmla="*/ 4706404 h 5145816"/>
              <a:gd name="connsiteX6" fmla="*/ 2572908 w 4042477"/>
              <a:gd name="connsiteY6" fmla="*/ 5145816 h 5145816"/>
              <a:gd name="connsiteX7" fmla="*/ 0 w 4042477"/>
              <a:gd name="connsiteY7" fmla="*/ 2572908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2477" h="5145816">
                <a:moveTo>
                  <a:pt x="0" y="2572908"/>
                </a:moveTo>
                <a:cubicBezTo>
                  <a:pt x="0" y="1151930"/>
                  <a:pt x="1151930" y="0"/>
                  <a:pt x="2572908" y="0"/>
                </a:cubicBezTo>
                <a:cubicBezTo>
                  <a:pt x="3105775" y="0"/>
                  <a:pt x="3600807" y="161990"/>
                  <a:pt x="4011446" y="439412"/>
                </a:cubicBezTo>
                <a:lnTo>
                  <a:pt x="4042477" y="462617"/>
                </a:lnTo>
                <a:lnTo>
                  <a:pt x="4042477" y="4683199"/>
                </a:lnTo>
                <a:lnTo>
                  <a:pt x="4011445" y="4706404"/>
                </a:lnTo>
                <a:cubicBezTo>
                  <a:pt x="3600806" y="4983826"/>
                  <a:pt x="3105775" y="5145816"/>
                  <a:pt x="2572908" y="5145816"/>
                </a:cubicBezTo>
                <a:cubicBezTo>
                  <a:pt x="1151930" y="5145816"/>
                  <a:pt x="0" y="3993886"/>
                  <a:pt x="0" y="2572908"/>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7">
            <a:extLst>
              <a:ext uri="{FF2B5EF4-FFF2-40B4-BE49-F238E27FC236}">
                <a16:creationId xmlns:a16="http://schemas.microsoft.com/office/drawing/2014/main" id="{D1324873-CBF5-A3C4-2FED-7A74AB030421}"/>
              </a:ext>
              <a:ext uri="{C183D7F6-B498-43B3-948B-1728B52AA6E4}">
                <adec:decorative xmlns:adec="http://schemas.microsoft.com/office/drawing/2017/decorative" val="1"/>
              </a:ext>
            </a:extLst>
          </p:cNvPr>
          <p:cNvSpPr/>
          <p:nvPr userDrawn="1"/>
        </p:nvSpPr>
        <p:spPr>
          <a:xfrm rot="5400000">
            <a:off x="54825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hasCustomPrompt="1"/>
          </p:nvPr>
        </p:nvSpPr>
        <p:spPr>
          <a:xfrm>
            <a:off x="685799" y="685798"/>
            <a:ext cx="10058400"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
        <p:nvSpPr>
          <p:cNvPr id="3" name="Subtitle 2"/>
          <p:cNvSpPr>
            <a:spLocks noGrp="1"/>
          </p:cNvSpPr>
          <p:nvPr>
            <p:ph type="subTitle" idx="1" hasCustomPrompt="1"/>
          </p:nvPr>
        </p:nvSpPr>
        <p:spPr>
          <a:xfrm>
            <a:off x="685799" y="5267956"/>
            <a:ext cx="10058400" cy="914400"/>
          </a:xfrm>
        </p:spPr>
        <p:txBody>
          <a:bodyPr lIns="0" tIns="0" rIns="0" bIns="0" anchor="b" anchorCtr="0">
            <a:normAutofit/>
          </a:bodyPr>
          <a:lstStyle>
            <a:lvl1pPr marL="0" indent="0" algn="l">
              <a:buNone/>
              <a:defRPr sz="36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207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694945"/>
            <a:ext cx="4572000" cy="5468112"/>
          </a:xfrm>
        </p:spPr>
        <p:txBody>
          <a:bodyPr lIns="0" tIns="0" rIns="0" bIns="0" anchor="t" anchorCtr="0"/>
          <a:lstStyle>
            <a:lvl1pPr marL="0" indent="0">
              <a:lnSpc>
                <a:spcPts val="2400"/>
              </a:lnSpc>
              <a:spcBef>
                <a:spcPts val="1000"/>
              </a:spcBef>
              <a:buNone/>
              <a:defRPr/>
            </a:lvl1pPr>
            <a:lvl2pPr marL="742950" indent="-285750">
              <a:lnSpc>
                <a:spcPts val="2400"/>
              </a:lnSpc>
              <a:spcBef>
                <a:spcPts val="1000"/>
              </a:spcBef>
              <a:buFont typeface="Wingdings 3" panose="05040102010807070707" pitchFamily="18" charset="2"/>
              <a:buChar char="u"/>
              <a:defRPr/>
            </a:lvl2pPr>
            <a:lvl3pPr marL="1200150" indent="-285750">
              <a:lnSpc>
                <a:spcPts val="2400"/>
              </a:lnSpc>
              <a:spcBef>
                <a:spcPts val="1000"/>
              </a:spcBef>
              <a:buFont typeface="Wingdings 3" panose="05040102010807070707" pitchFamily="18" charset="2"/>
              <a:buChar char="u"/>
              <a:defRPr/>
            </a:lvl3pPr>
            <a:lvl4pPr marL="1543050" indent="-171450">
              <a:lnSpc>
                <a:spcPts val="2400"/>
              </a:lnSpc>
              <a:spcBef>
                <a:spcPts val="1000"/>
              </a:spcBef>
              <a:buFont typeface="Wingdings 3" panose="05040102010807070707" pitchFamily="18" charset="2"/>
              <a:buChar char="u"/>
              <a:defRPr/>
            </a:lvl4pPr>
            <a:lvl5pPr marL="2000250" indent="-171450">
              <a:lnSpc>
                <a:spcPts val="2400"/>
              </a:lnSpc>
              <a:spcBef>
                <a:spcPts val="1000"/>
              </a:spcBef>
              <a:buFont typeface="Wingdings 3" panose="05040102010807070707" pitchFamily="18" charset="2"/>
              <a:buChar char="u"/>
              <a:defRPr/>
            </a:lvl5pPr>
          </a:lstStyle>
          <a:p>
            <a:pPr marL="0" marR="0" lvl="0" indent="0" algn="l" defTabSz="457200" rtl="0" eaLnBrk="1" fontAlgn="auto" latinLnBrk="0" hangingPunct="1">
              <a:lnSpc>
                <a:spcPts val="2400"/>
              </a:lnSpc>
              <a:spcBef>
                <a:spcPts val="1000"/>
              </a:spcBef>
              <a:spcAft>
                <a:spcPts val="0"/>
              </a:spcAft>
              <a:buClr>
                <a:schemeClr val="tx1">
                  <a:lumMod val="85000"/>
                  <a:lumOff val="15000"/>
                </a:schemeClr>
              </a:buClr>
              <a:buSzPct val="80000"/>
              <a:buFont typeface="Wingdings 3" charset="2"/>
              <a:buNone/>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xfrm>
            <a:off x="685800" y="5953968"/>
            <a:ext cx="365760" cy="365760"/>
          </a:xfrm>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02681981-ACA6-F321-B526-C400A1D9E74F}"/>
              </a:ext>
            </a:extLst>
          </p:cNvPr>
          <p:cNvSpPr>
            <a:spLocks noGrp="1"/>
          </p:cNvSpPr>
          <p:nvPr>
            <p:ph type="dt" sz="half" idx="12"/>
          </p:nvPr>
        </p:nvSpPr>
        <p:spPr/>
        <p:txBody>
          <a:bodyPr/>
          <a:lstStyle/>
          <a:p>
            <a:fld id="{88FD4BCE-35F6-425E-BEE7-07902E8BBFFC}" type="datetimeFigureOut">
              <a:rPr lang="en-US" smtClean="0"/>
              <a:pPr/>
              <a:t>4/7/2024</a:t>
            </a:fld>
            <a:endParaRPr lang="en-US" dirty="0"/>
          </a:p>
        </p:txBody>
      </p:sp>
      <p:sp>
        <p:nvSpPr>
          <p:cNvPr id="6" name="Footer Placeholder 5">
            <a:extLst>
              <a:ext uri="{FF2B5EF4-FFF2-40B4-BE49-F238E27FC236}">
                <a16:creationId xmlns:a16="http://schemas.microsoft.com/office/drawing/2014/main" id="{CC86D413-D12F-D4FC-0369-637417A8ACAF}"/>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402256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Title and Image">
    <p:bg>
      <p:bgPr>
        <a:solidFill>
          <a:schemeClr val="bg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585531A5-E0BC-2493-B1DF-7FDEBBD00DF4}"/>
              </a:ext>
              <a:ext uri="{C183D7F6-B498-43B3-948B-1728B52AA6E4}">
                <adec:decorative xmlns:adec="http://schemas.microsoft.com/office/drawing/2017/decorative" val="1"/>
              </a:ext>
            </a:extLst>
          </p:cNvPr>
          <p:cNvGrpSpPr/>
          <p:nvPr userDrawn="1"/>
        </p:nvGrpSpPr>
        <p:grpSpPr>
          <a:xfrm flipH="1">
            <a:off x="0" y="856093"/>
            <a:ext cx="5791637" cy="5145815"/>
            <a:chOff x="6400363" y="856093"/>
            <a:chExt cx="5791637" cy="5145815"/>
          </a:xfrm>
        </p:grpSpPr>
        <p:sp>
          <p:nvSpPr>
            <p:cNvPr id="21" name="Oval 20">
              <a:extLst>
                <a:ext uri="{FF2B5EF4-FFF2-40B4-BE49-F238E27FC236}">
                  <a16:creationId xmlns:a16="http://schemas.microsoft.com/office/drawing/2014/main" id="{59204924-0071-7102-F00E-8494C96FA10C}"/>
                </a:ext>
              </a:extLst>
            </p:cNvPr>
            <p:cNvSpPr/>
            <p:nvPr userDrawn="1"/>
          </p:nvSpPr>
          <p:spPr>
            <a:xfrm flipH="1">
              <a:off x="6400363" y="856093"/>
              <a:ext cx="5145815" cy="5145815"/>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EC3D4C6F-59E1-AAC8-F730-988C9DA079C9}"/>
                </a:ext>
              </a:extLst>
            </p:cNvPr>
            <p:cNvSpPr/>
            <p:nvPr userDrawn="1"/>
          </p:nvSpPr>
          <p:spPr>
            <a:xfrm flipH="1">
              <a:off x="10319220" y="953697"/>
              <a:ext cx="1872780" cy="4949246"/>
            </a:xfrm>
            <a:custGeom>
              <a:avLst/>
              <a:gdLst>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688294 w 1872780"/>
                <a:gd name="connsiteY7" fmla="*/ 403694 h 4949246"/>
                <a:gd name="connsiteX8" fmla="*/ 688294 w 1872780"/>
                <a:gd name="connsiteY8" fmla="*/ 311361 h 4949246"/>
                <a:gd name="connsiteX9" fmla="*/ 526273 w 1872780"/>
                <a:gd name="connsiteY9" fmla="*/ 212931 h 4949246"/>
                <a:gd name="connsiteX10" fmla="*/ 95108 w 1872780"/>
                <a:gd name="connsiteY10" fmla="*/ 27645 h 4949246"/>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820319 w 1872780"/>
                <a:gd name="connsiteY7" fmla="*/ 335236 h 4949246"/>
                <a:gd name="connsiteX8" fmla="*/ 688294 w 1872780"/>
                <a:gd name="connsiteY8" fmla="*/ 311361 h 4949246"/>
                <a:gd name="connsiteX9" fmla="*/ 526273 w 1872780"/>
                <a:gd name="connsiteY9" fmla="*/ 212931 h 4949246"/>
                <a:gd name="connsiteX10" fmla="*/ 95108 w 1872780"/>
                <a:gd name="connsiteY10" fmla="*/ 27645 h 4949246"/>
                <a:gd name="connsiteX11" fmla="*/ 0 w 1872780"/>
                <a:gd name="connsiteY11" fmla="*/ 0 h 4949246"/>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688294 w 1872780"/>
                <a:gd name="connsiteY7" fmla="*/ 311361 h 4949246"/>
                <a:gd name="connsiteX8" fmla="*/ 526273 w 1872780"/>
                <a:gd name="connsiteY8" fmla="*/ 212931 h 4949246"/>
                <a:gd name="connsiteX9" fmla="*/ 95108 w 1872780"/>
                <a:gd name="connsiteY9" fmla="*/ 27645 h 4949246"/>
                <a:gd name="connsiteX10" fmla="*/ 0 w 1872780"/>
                <a:gd name="connsiteY10" fmla="*/ 0 h 494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72780" h="4949246">
                  <a:moveTo>
                    <a:pt x="0" y="0"/>
                  </a:moveTo>
                  <a:lnTo>
                    <a:pt x="0" y="4949246"/>
                  </a:lnTo>
                  <a:lnTo>
                    <a:pt x="64976" y="4932538"/>
                  </a:lnTo>
                  <a:cubicBezTo>
                    <a:pt x="1112326" y="4606779"/>
                    <a:pt x="1872780" y="3629848"/>
                    <a:pt x="1872780" y="2475303"/>
                  </a:cubicBezTo>
                  <a:cubicBezTo>
                    <a:pt x="1872780" y="1676003"/>
                    <a:pt x="1508302" y="961831"/>
                    <a:pt x="936480" y="489922"/>
                  </a:cubicBezTo>
                  <a:lnTo>
                    <a:pt x="816865" y="400475"/>
                  </a:lnTo>
                  <a:lnTo>
                    <a:pt x="816865" y="403694"/>
                  </a:lnTo>
                  <a:lnTo>
                    <a:pt x="688294" y="311361"/>
                  </a:lnTo>
                  <a:lnTo>
                    <a:pt x="526273" y="212931"/>
                  </a:lnTo>
                  <a:cubicBezTo>
                    <a:pt x="389561" y="138665"/>
                    <a:pt x="245366" y="76429"/>
                    <a:pt x="95108" y="27645"/>
                  </a:cubicBezTo>
                  <a:lnTo>
                    <a:pt x="0" y="0"/>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23">
              <a:extLst>
                <a:ext uri="{FF2B5EF4-FFF2-40B4-BE49-F238E27FC236}">
                  <a16:creationId xmlns:a16="http://schemas.microsoft.com/office/drawing/2014/main" id="{1884E397-4075-3615-C87B-9D22754DFD4C}"/>
                </a:ext>
              </a:extLst>
            </p:cNvPr>
            <p:cNvSpPr/>
            <p:nvPr userDrawn="1"/>
          </p:nvSpPr>
          <p:spPr>
            <a:xfrm flipH="1">
              <a:off x="103192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p:nvPr>
        </p:nvSpPr>
        <p:spPr>
          <a:xfrm>
            <a:off x="2283137" y="400925"/>
            <a:ext cx="8913947" cy="4061745"/>
          </a:xfrm>
        </p:spPr>
        <p:txBody>
          <a:bodyPr lIns="0" tIns="0" rIns="0" bIns="0" anchor="b" anchorCtr="0">
            <a:noAutofit/>
          </a:bodyPr>
          <a:lstStyle>
            <a:lvl1pPr algn="l">
              <a:lnSpc>
                <a:spcPct val="100000"/>
              </a:lnSpc>
              <a:defRPr sz="7500" b="1" cap="none"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2283140" y="4519311"/>
            <a:ext cx="8913949" cy="1657202"/>
          </a:xfrm>
        </p:spPr>
        <p:txBody>
          <a:bodyPr lIns="0" tIns="0" rIns="0" bIns="0" anchor="t" anchorCtr="0">
            <a:normAutofit/>
          </a:bodyPr>
          <a:lstStyle>
            <a:lvl1pPr marL="0" indent="0" algn="l">
              <a:buNone/>
              <a:defRPr sz="36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sp>
        <p:nvSpPr>
          <p:cNvPr id="9" name="Picture Placeholder 8">
            <a:extLst>
              <a:ext uri="{FF2B5EF4-FFF2-40B4-BE49-F238E27FC236}">
                <a16:creationId xmlns:a16="http://schemas.microsoft.com/office/drawing/2014/main" id="{E08CADAB-C836-336D-DC60-E20AAE3199B4}"/>
              </a:ext>
              <a:ext uri="{C183D7F6-B498-43B3-948B-1728B52AA6E4}">
                <adec:decorative xmlns:adec="http://schemas.microsoft.com/office/drawing/2017/decorative" val="0"/>
              </a:ext>
            </a:extLst>
          </p:cNvPr>
          <p:cNvSpPr>
            <a:spLocks noGrp="1"/>
          </p:cNvSpPr>
          <p:nvPr>
            <p:ph type="pic" sz="quarter" idx="10"/>
          </p:nvPr>
        </p:nvSpPr>
        <p:spPr>
          <a:xfrm>
            <a:off x="2" y="972878"/>
            <a:ext cx="1264455" cy="4926287"/>
          </a:xfrm>
          <a:custGeom>
            <a:avLst/>
            <a:gdLst>
              <a:gd name="connsiteX0" fmla="*/ 0 w 1264455"/>
              <a:gd name="connsiteY0" fmla="*/ 0 h 4926287"/>
              <a:gd name="connsiteX1" fmla="*/ 53564 w 1264455"/>
              <a:gd name="connsiteY1" fmla="*/ 0 h 4926287"/>
              <a:gd name="connsiteX2" fmla="*/ 184430 w 1264455"/>
              <a:gd name="connsiteY2" fmla="*/ 42338 h 4926287"/>
              <a:gd name="connsiteX3" fmla="*/ 1264455 w 1264455"/>
              <a:gd name="connsiteY3" fmla="*/ 797216 h 4926287"/>
              <a:gd name="connsiteX4" fmla="*/ 1245431 w 1264455"/>
              <a:gd name="connsiteY4" fmla="*/ 818786 h 4926287"/>
              <a:gd name="connsiteX5" fmla="*/ 646813 w 1264455"/>
              <a:gd name="connsiteY5" fmla="*/ 2455489 h 4926287"/>
              <a:gd name="connsiteX6" fmla="*/ 1245431 w 1264455"/>
              <a:gd name="connsiteY6" fmla="*/ 4092193 h 4926287"/>
              <a:gd name="connsiteX7" fmla="*/ 1264455 w 1264455"/>
              <a:gd name="connsiteY7" fmla="*/ 4113762 h 4926287"/>
              <a:gd name="connsiteX8" fmla="*/ 362544 w 1264455"/>
              <a:gd name="connsiteY8" fmla="*/ 4796931 h 4926287"/>
              <a:gd name="connsiteX9" fmla="*/ 201663 w 1264455"/>
              <a:gd name="connsiteY9" fmla="*/ 4862847 h 4926287"/>
              <a:gd name="connsiteX10" fmla="*/ 166695 w 1264455"/>
              <a:gd name="connsiteY10" fmla="*/ 4875645 h 4926287"/>
              <a:gd name="connsiteX11" fmla="*/ 49533 w 1264455"/>
              <a:gd name="connsiteY11" fmla="*/ 4913551 h 4926287"/>
              <a:gd name="connsiteX12" fmla="*/ 0 w 1264455"/>
              <a:gd name="connsiteY12" fmla="*/ 4926287 h 492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4455" h="4926287">
                <a:moveTo>
                  <a:pt x="0" y="0"/>
                </a:moveTo>
                <a:lnTo>
                  <a:pt x="53564" y="0"/>
                </a:lnTo>
                <a:lnTo>
                  <a:pt x="184430" y="42338"/>
                </a:lnTo>
                <a:cubicBezTo>
                  <a:pt x="607635" y="197310"/>
                  <a:pt x="979255" y="460836"/>
                  <a:pt x="1264455" y="797216"/>
                </a:cubicBezTo>
                <a:lnTo>
                  <a:pt x="1245431" y="818786"/>
                </a:lnTo>
                <a:cubicBezTo>
                  <a:pt x="871295" y="1264121"/>
                  <a:pt x="646813" y="1833796"/>
                  <a:pt x="646813" y="2455489"/>
                </a:cubicBezTo>
                <a:cubicBezTo>
                  <a:pt x="646813" y="3077183"/>
                  <a:pt x="871295" y="3648126"/>
                  <a:pt x="1245431" y="4092193"/>
                </a:cubicBezTo>
                <a:lnTo>
                  <a:pt x="1264455" y="4113762"/>
                </a:lnTo>
                <a:cubicBezTo>
                  <a:pt x="1019998" y="4403040"/>
                  <a:pt x="712048" y="4638079"/>
                  <a:pt x="362544" y="4796931"/>
                </a:cubicBezTo>
                <a:lnTo>
                  <a:pt x="201663" y="4862847"/>
                </a:lnTo>
                <a:lnTo>
                  <a:pt x="166695" y="4875645"/>
                </a:lnTo>
                <a:lnTo>
                  <a:pt x="49533" y="4913551"/>
                </a:lnTo>
                <a:lnTo>
                  <a:pt x="0" y="4926287"/>
                </a:lnTo>
                <a:close/>
              </a:path>
            </a:pathLst>
          </a:custGeom>
          <a:noFill/>
        </p:spPr>
        <p:txBody>
          <a:bodyPr wrap="square" lIns="0" tIns="1005840">
            <a:noAutofit/>
          </a:bodyPr>
          <a:lstStyle>
            <a:lvl1pPr marL="0" indent="0" algn="ctr">
              <a:buNone/>
              <a:defRPr sz="1400"/>
            </a:lvl1pPr>
          </a:lstStyle>
          <a:p>
            <a:r>
              <a:rPr lang="en-US"/>
              <a:t>Click icon to add picture</a:t>
            </a:r>
            <a:endParaRPr lang="en-US" dirty="0"/>
          </a:p>
        </p:txBody>
      </p:sp>
    </p:spTree>
    <p:extLst>
      <p:ext uri="{BB962C8B-B14F-4D97-AF65-F5344CB8AC3E}">
        <p14:creationId xmlns:p14="http://schemas.microsoft.com/office/powerpoint/2010/main" val="3561007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77334" y="694944"/>
            <a:ext cx="3931919" cy="2763442"/>
          </a:xfrm>
        </p:spPr>
        <p:txBody>
          <a:bodyPr lIns="0" tIns="0" rIns="0" bIns="0">
            <a:noAutofit/>
          </a:bodyPr>
          <a:lstStyle>
            <a:lvl1pPr>
              <a:lnSpc>
                <a:spcPts val="4500"/>
              </a:lnSpc>
              <a:defRPr sz="4000"/>
            </a:lvl1pPr>
          </a:lstStyle>
          <a:p>
            <a:r>
              <a:rPr lang="en-US"/>
              <a:t>Click to edit Master title style</a:t>
            </a:r>
            <a:endParaRPr lang="en-US" dirty="0"/>
          </a:p>
        </p:txBody>
      </p:sp>
      <p:sp>
        <p:nvSpPr>
          <p:cNvPr id="5" name="Subtitle 2">
            <a:extLst>
              <a:ext uri="{FF2B5EF4-FFF2-40B4-BE49-F238E27FC236}">
                <a16:creationId xmlns:a16="http://schemas.microsoft.com/office/drawing/2014/main" id="{19D2F740-9D68-14D7-A2BD-C7AF3ED65878}"/>
              </a:ext>
            </a:extLst>
          </p:cNvPr>
          <p:cNvSpPr>
            <a:spLocks noGrp="1"/>
          </p:cNvSpPr>
          <p:nvPr>
            <p:ph type="subTitle" idx="12" hasCustomPrompt="1"/>
          </p:nvPr>
        </p:nvSpPr>
        <p:spPr>
          <a:xfrm>
            <a:off x="5753101" y="694944"/>
            <a:ext cx="4805362" cy="1211575"/>
          </a:xfrm>
        </p:spPr>
        <p:txBody>
          <a:bodyPr lIns="0" tIns="0" rIns="0" bIns="0" anchor="t" anchorCtr="0">
            <a:normAutofit/>
          </a:bodyPr>
          <a:lstStyle>
            <a:lvl1pPr marL="0" indent="0" algn="l">
              <a:buNone/>
              <a:defRPr sz="2800" b="1" cap="all" baseline="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sp>
        <p:nvSpPr>
          <p:cNvPr id="7" name="Text Placeholder 2">
            <a:extLst>
              <a:ext uri="{FF2B5EF4-FFF2-40B4-BE49-F238E27FC236}">
                <a16:creationId xmlns:a16="http://schemas.microsoft.com/office/drawing/2014/main" id="{70D09E7E-72DE-59AE-3220-C9E02D690C97}"/>
              </a:ext>
            </a:extLst>
          </p:cNvPr>
          <p:cNvSpPr>
            <a:spLocks noGrp="1"/>
          </p:cNvSpPr>
          <p:nvPr>
            <p:ph idx="14" hasCustomPrompt="1"/>
          </p:nvPr>
        </p:nvSpPr>
        <p:spPr>
          <a:xfrm>
            <a:off x="677333" y="3607903"/>
            <a:ext cx="3931920" cy="2572122"/>
          </a:xfrm>
          <a:prstGeom prst="rect">
            <a:avLst/>
          </a:prstGeom>
        </p:spPr>
        <p:txBody>
          <a:bodyPr vert="horz" lIns="0" tIns="0" rIns="0" bIns="0" rtlCol="0">
            <a:normAutofit/>
          </a:bodyPr>
          <a:lstStyle>
            <a:lvl1pPr marL="0" indent="0">
              <a:lnSpc>
                <a:spcPts val="2400"/>
              </a:lnSpc>
              <a:buNone/>
              <a:defRPr/>
            </a:lvl1pPr>
            <a:lvl2pPr>
              <a:lnSpc>
                <a:spcPts val="2400"/>
              </a:lnSpc>
              <a:defRPr/>
            </a:lvl2pPr>
            <a:lvl3pPr>
              <a:lnSpc>
                <a:spcPts val="2400"/>
              </a:lnSpc>
              <a:defRPr/>
            </a:lvl3pPr>
            <a:lvl4pPr>
              <a:lnSpc>
                <a:spcPts val="2400"/>
              </a:lnSpc>
              <a:defRPr/>
            </a:lvl4pPr>
            <a:lvl5pPr>
              <a:lnSpc>
                <a:spcPts val="2400"/>
              </a:lnSpc>
              <a:defRPr/>
            </a:lvl5pPr>
          </a:lstStyle>
          <a:p>
            <a:pPr marL="342900" marR="0" lvl="0" indent="-342900" algn="l" defTabSz="457200" rtl="0" eaLnBrk="1" fontAlgn="auto" latinLnBrk="0" hangingPunct="1">
              <a:lnSpc>
                <a:spcPts val="2400"/>
              </a:lnSpc>
              <a:spcBef>
                <a:spcPts val="1000"/>
              </a:spcBef>
              <a:spcAft>
                <a:spcPts val="0"/>
              </a:spcAft>
              <a:buClr>
                <a:schemeClr val="tx1">
                  <a:lumMod val="85000"/>
                  <a:lumOff val="15000"/>
                </a:schemeClr>
              </a:buClr>
              <a:buSzPct val="80000"/>
              <a:buFont typeface="Wingdings 3" charset="2"/>
              <a:buChar char=""/>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hasCustomPrompt="1"/>
          </p:nvPr>
        </p:nvSpPr>
        <p:spPr>
          <a:xfrm>
            <a:off x="5753101" y="2157413"/>
            <a:ext cx="5753098" cy="4005643"/>
          </a:xfrm>
        </p:spPr>
        <p:txBody>
          <a:bodyPr lIns="0" tIns="0" rIns="0" bIns="0" anchor="t" anchorCtr="0"/>
          <a:lstStyle>
            <a:lvl1pPr marL="0" indent="0">
              <a:lnSpc>
                <a:spcPts val="3000"/>
              </a:lnSpc>
              <a:spcBef>
                <a:spcPts val="2800"/>
              </a:spcBef>
              <a:buNone/>
              <a:defRPr/>
            </a:lvl1pPr>
            <a:lvl2pPr marL="742950" indent="-285750">
              <a:lnSpc>
                <a:spcPts val="3000"/>
              </a:lnSpc>
              <a:spcBef>
                <a:spcPts val="2800"/>
              </a:spcBef>
              <a:buFont typeface="Wingdings 3" panose="05040102010807070707" pitchFamily="18" charset="2"/>
              <a:buChar char="u"/>
              <a:defRPr/>
            </a:lvl2pPr>
            <a:lvl3pPr marL="1200150" indent="-285750">
              <a:lnSpc>
                <a:spcPts val="3000"/>
              </a:lnSpc>
              <a:spcBef>
                <a:spcPts val="2800"/>
              </a:spcBef>
              <a:buFont typeface="Wingdings 3" panose="05040102010807070707" pitchFamily="18" charset="2"/>
              <a:buChar char="u"/>
              <a:defRPr/>
            </a:lvl3pPr>
            <a:lvl4pPr marL="1543050" indent="-171450">
              <a:lnSpc>
                <a:spcPts val="3000"/>
              </a:lnSpc>
              <a:spcBef>
                <a:spcPts val="2800"/>
              </a:spcBef>
              <a:buFont typeface="Wingdings 3" panose="05040102010807070707" pitchFamily="18" charset="2"/>
              <a:buChar char="u"/>
              <a:defRPr/>
            </a:lvl4pPr>
            <a:lvl5pPr marL="2000250" indent="-171450">
              <a:lnSpc>
                <a:spcPts val="3000"/>
              </a:lnSpc>
              <a:spcBef>
                <a:spcPts val="28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BA300139-9769-561C-12A0-4A466D0741A2}"/>
              </a:ext>
            </a:extLst>
          </p:cNvPr>
          <p:cNvSpPr>
            <a:spLocks noGrp="1"/>
          </p:cNvSpPr>
          <p:nvPr>
            <p:ph type="dt" sz="half" idx="15"/>
          </p:nvPr>
        </p:nvSpPr>
        <p:spPr/>
        <p:txBody>
          <a:bodyPr/>
          <a:lstStyle/>
          <a:p>
            <a:fld id="{88FD4BCE-35F6-425E-BEE7-07902E8BBFFC}" type="datetimeFigureOut">
              <a:rPr lang="en-US" smtClean="0"/>
              <a:pPr/>
              <a:t>4/7/2024</a:t>
            </a:fld>
            <a:endParaRPr lang="en-US" dirty="0"/>
          </a:p>
        </p:txBody>
      </p:sp>
      <p:sp>
        <p:nvSpPr>
          <p:cNvPr id="10" name="Footer Placeholder 9">
            <a:extLst>
              <a:ext uri="{FF2B5EF4-FFF2-40B4-BE49-F238E27FC236}">
                <a16:creationId xmlns:a16="http://schemas.microsoft.com/office/drawing/2014/main" id="{F4BEE22E-6B38-F772-940C-BDD74D402C17}"/>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396079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 name="Title 1"/>
          <p:cNvSpPr>
            <a:spLocks noGrp="1"/>
          </p:cNvSpPr>
          <p:nvPr>
            <p:ph type="title"/>
          </p:nvPr>
        </p:nvSpPr>
        <p:spPr>
          <a:xfrm>
            <a:off x="677334" y="694944"/>
            <a:ext cx="5880629" cy="1690444"/>
          </a:xfrm>
        </p:spPr>
        <p:txBody>
          <a:bodyPr lIns="0" tIns="0" rIns="0" bIns="0">
            <a:noAutofit/>
          </a:bodyPr>
          <a:lstStyle>
            <a:lvl1pPr>
              <a:lnSpc>
                <a:spcPts val="4500"/>
              </a:lnSpc>
              <a:defRPr sz="4000"/>
            </a:lvl1pPr>
          </a:lstStyle>
          <a:p>
            <a:r>
              <a:rPr lang="en-US"/>
              <a:t>Click to edit Master title style</a:t>
            </a:r>
            <a:endParaRPr lang="en-US" dirty="0"/>
          </a:p>
        </p:txBody>
      </p:sp>
      <p:sp>
        <p:nvSpPr>
          <p:cNvPr id="7" name="Text Placeholder 2">
            <a:extLst>
              <a:ext uri="{FF2B5EF4-FFF2-40B4-BE49-F238E27FC236}">
                <a16:creationId xmlns:a16="http://schemas.microsoft.com/office/drawing/2014/main" id="{70D09E7E-72DE-59AE-3220-C9E02D690C97}"/>
              </a:ext>
            </a:extLst>
          </p:cNvPr>
          <p:cNvSpPr>
            <a:spLocks noGrp="1"/>
          </p:cNvSpPr>
          <p:nvPr>
            <p:ph idx="14" hasCustomPrompt="1"/>
          </p:nvPr>
        </p:nvSpPr>
        <p:spPr>
          <a:xfrm>
            <a:off x="677334" y="2476239"/>
            <a:ext cx="5880629" cy="3237948"/>
          </a:xfrm>
          <a:prstGeom prst="rect">
            <a:avLst/>
          </a:prstGeom>
        </p:spPr>
        <p:txBody>
          <a:bodyPr vert="horz" lIns="0" tIns="0" rIns="0" bIns="0" rtlCol="0">
            <a:normAutofit/>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Picture Placeholder 17">
            <a:extLst>
              <a:ext uri="{FF2B5EF4-FFF2-40B4-BE49-F238E27FC236}">
                <a16:creationId xmlns:a16="http://schemas.microsoft.com/office/drawing/2014/main" id="{1AD12D1E-D950-DF90-FC1D-F9BFC8962A8B}"/>
              </a:ext>
            </a:extLst>
          </p:cNvPr>
          <p:cNvSpPr>
            <a:spLocks noGrp="1"/>
          </p:cNvSpPr>
          <p:nvPr>
            <p:ph type="pic" sz="quarter" idx="15"/>
          </p:nvPr>
        </p:nvSpPr>
        <p:spPr>
          <a:xfrm>
            <a:off x="7018338" y="0"/>
            <a:ext cx="5173662" cy="6858000"/>
          </a:xfrm>
          <a:custGeom>
            <a:avLst/>
            <a:gdLst>
              <a:gd name="connsiteX0" fmla="*/ 3805872 w 5173662"/>
              <a:gd name="connsiteY0" fmla="*/ 690240 h 6858000"/>
              <a:gd name="connsiteX1" fmla="*/ 3805872 w 5173662"/>
              <a:gd name="connsiteY1" fmla="*/ 818256 h 6858000"/>
              <a:gd name="connsiteX2" fmla="*/ 4262100 w 5173662"/>
              <a:gd name="connsiteY2" fmla="*/ 818256 h 6858000"/>
              <a:gd name="connsiteX3" fmla="*/ 3729696 w 5173662"/>
              <a:gd name="connsiteY3" fmla="*/ 1350660 h 6858000"/>
              <a:gd name="connsiteX4" fmla="*/ 3820217 w 5173662"/>
              <a:gd name="connsiteY4" fmla="*/ 1441181 h 6858000"/>
              <a:gd name="connsiteX5" fmla="*/ 4360085 w 5173662"/>
              <a:gd name="connsiteY5" fmla="*/ 901313 h 6858000"/>
              <a:gd name="connsiteX6" fmla="*/ 4360085 w 5173662"/>
              <a:gd name="connsiteY6" fmla="*/ 1365882 h 6858000"/>
              <a:gd name="connsiteX7" fmla="*/ 4488101 w 5173662"/>
              <a:gd name="connsiteY7" fmla="*/ 1365882 h 6858000"/>
              <a:gd name="connsiteX8" fmla="*/ 4488101 w 5173662"/>
              <a:gd name="connsiteY8" fmla="*/ 818256 h 6858000"/>
              <a:gd name="connsiteX9" fmla="*/ 4488102 w 5173662"/>
              <a:gd name="connsiteY9" fmla="*/ 818256 h 6858000"/>
              <a:gd name="connsiteX10" fmla="*/ 4488102 w 5173662"/>
              <a:gd name="connsiteY10" fmla="*/ 690240 h 6858000"/>
              <a:gd name="connsiteX11" fmla="*/ 4488101 w 5173662"/>
              <a:gd name="connsiteY11" fmla="*/ 690240 h 6858000"/>
              <a:gd name="connsiteX12" fmla="*/ 4360085 w 5173662"/>
              <a:gd name="connsiteY12" fmla="*/ 690240 h 6858000"/>
              <a:gd name="connsiteX13" fmla="*/ 0 w 5173662"/>
              <a:gd name="connsiteY13" fmla="*/ 0 h 6858000"/>
              <a:gd name="connsiteX14" fmla="*/ 5173662 w 5173662"/>
              <a:gd name="connsiteY14" fmla="*/ 0 h 6858000"/>
              <a:gd name="connsiteX15" fmla="*/ 5173662 w 5173662"/>
              <a:gd name="connsiteY15" fmla="*/ 6858000 h 6858000"/>
              <a:gd name="connsiteX16" fmla="*/ 0 w 5173662"/>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73662" h="6858000">
                <a:moveTo>
                  <a:pt x="3805872" y="690240"/>
                </a:moveTo>
                <a:lnTo>
                  <a:pt x="3805872" y="818256"/>
                </a:lnTo>
                <a:lnTo>
                  <a:pt x="4262100" y="818256"/>
                </a:lnTo>
                <a:lnTo>
                  <a:pt x="3729696" y="1350660"/>
                </a:lnTo>
                <a:lnTo>
                  <a:pt x="3820217" y="1441181"/>
                </a:lnTo>
                <a:lnTo>
                  <a:pt x="4360085" y="901313"/>
                </a:lnTo>
                <a:lnTo>
                  <a:pt x="4360085" y="1365882"/>
                </a:lnTo>
                <a:lnTo>
                  <a:pt x="4488101" y="1365882"/>
                </a:lnTo>
                <a:lnTo>
                  <a:pt x="4488101" y="818256"/>
                </a:lnTo>
                <a:lnTo>
                  <a:pt x="4488102" y="818256"/>
                </a:lnTo>
                <a:lnTo>
                  <a:pt x="4488102" y="690240"/>
                </a:lnTo>
                <a:lnTo>
                  <a:pt x="4488101" y="690240"/>
                </a:lnTo>
                <a:lnTo>
                  <a:pt x="4360085" y="690240"/>
                </a:lnTo>
                <a:close/>
                <a:moveTo>
                  <a:pt x="0" y="0"/>
                </a:moveTo>
                <a:lnTo>
                  <a:pt x="5173662" y="0"/>
                </a:lnTo>
                <a:lnTo>
                  <a:pt x="5173662" y="6858000"/>
                </a:lnTo>
                <a:lnTo>
                  <a:pt x="0" y="68580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E6EFE9-69CE-71E1-5B5B-E344DFB9DFFC}"/>
              </a:ext>
            </a:extLst>
          </p:cNvPr>
          <p:cNvSpPr>
            <a:spLocks noGrp="1"/>
          </p:cNvSpPr>
          <p:nvPr>
            <p:ph type="dt" sz="half" idx="16"/>
          </p:nvPr>
        </p:nvSpPr>
        <p:spPr/>
        <p:txBody>
          <a:bodyPr/>
          <a:lstStyle/>
          <a:p>
            <a:fld id="{88FD4BCE-35F6-425E-BEE7-07902E8BBFFC}" type="datetimeFigureOut">
              <a:rPr lang="en-US" smtClean="0"/>
              <a:pPr/>
              <a:t>4/7/2024</a:t>
            </a:fld>
            <a:endParaRPr lang="en-US" dirty="0"/>
          </a:p>
        </p:txBody>
      </p:sp>
      <p:sp>
        <p:nvSpPr>
          <p:cNvPr id="4" name="Footer Placeholder 3">
            <a:extLst>
              <a:ext uri="{FF2B5EF4-FFF2-40B4-BE49-F238E27FC236}">
                <a16:creationId xmlns:a16="http://schemas.microsoft.com/office/drawing/2014/main" id="{C50CF949-C78F-45EC-4CDE-5D1B002F0073}"/>
              </a:ext>
            </a:extLst>
          </p:cNvPr>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2257151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862641"/>
            <a:ext cx="4339805" cy="2566357"/>
          </a:xfrm>
        </p:spPr>
        <p:txBody>
          <a:bodyPr lIns="0" tIns="0" rIns="0" bIns="0" anchor="t" anchorCtr="0"/>
          <a:lstStyle>
            <a:lvl1pPr marL="0" indent="0">
              <a:lnSpc>
                <a:spcPct val="100000"/>
              </a:lnSpc>
              <a:spcBef>
                <a:spcPts val="1000"/>
              </a:spcBef>
              <a:buNone/>
              <a:defRPr/>
            </a:lvl1pPr>
            <a:lvl2pPr marL="742950" indent="-285750">
              <a:lnSpc>
                <a:spcPct val="100000"/>
              </a:lnSpc>
              <a:spcBef>
                <a:spcPts val="1000"/>
              </a:spcBef>
              <a:buFont typeface="Wingdings 3" panose="05040102010807070707" pitchFamily="18" charset="2"/>
              <a:buChar char="u"/>
              <a:defRPr/>
            </a:lvl2pPr>
            <a:lvl3pPr marL="1200150" indent="-285750">
              <a:lnSpc>
                <a:spcPct val="100000"/>
              </a:lnSpc>
              <a:spcBef>
                <a:spcPts val="1000"/>
              </a:spcBef>
              <a:buFont typeface="Wingdings 3" panose="05040102010807070707" pitchFamily="18" charset="2"/>
              <a:buChar char="u"/>
              <a:defRPr/>
            </a:lvl3pPr>
            <a:lvl4pPr marL="1543050" indent="-171450">
              <a:lnSpc>
                <a:spcPct val="100000"/>
              </a:lnSpc>
              <a:spcBef>
                <a:spcPts val="1000"/>
              </a:spcBef>
              <a:buFont typeface="Wingdings 3" panose="05040102010807070707" pitchFamily="18" charset="2"/>
              <a:buChar char="u"/>
              <a:defRPr/>
            </a:lvl4pPr>
            <a:lvl5pPr marL="2000250" indent="-171450">
              <a:lnSpc>
                <a:spcPct val="100000"/>
              </a:lnSpc>
              <a:spcBef>
                <a:spcPts val="10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99E1EFA6-BBF1-0CF2-B2A5-354FA4442608}"/>
              </a:ext>
            </a:extLst>
          </p:cNvPr>
          <p:cNvSpPr>
            <a:spLocks noGrp="1"/>
          </p:cNvSpPr>
          <p:nvPr>
            <p:ph idx="12" hasCustomPrompt="1"/>
          </p:nvPr>
        </p:nvSpPr>
        <p:spPr>
          <a:xfrm>
            <a:off x="5753101" y="3657818"/>
            <a:ext cx="4339805" cy="2734053"/>
          </a:xfrm>
        </p:spPr>
        <p:txBody>
          <a:bodyPr lIns="0" tIns="0" rIns="0" bIns="0" anchor="t" anchorCtr="0"/>
          <a:lstStyle>
            <a:lvl1pPr marL="0" indent="0">
              <a:lnSpc>
                <a:spcPct val="100000"/>
              </a:lnSpc>
              <a:spcBef>
                <a:spcPts val="1000"/>
              </a:spcBef>
              <a:buNone/>
              <a:defRPr/>
            </a:lvl1pPr>
            <a:lvl2pPr marL="742950" indent="-285750">
              <a:lnSpc>
                <a:spcPct val="100000"/>
              </a:lnSpc>
              <a:spcBef>
                <a:spcPts val="1000"/>
              </a:spcBef>
              <a:buFont typeface="Wingdings 3" panose="05040102010807070707" pitchFamily="18" charset="2"/>
              <a:buChar char="u"/>
              <a:defRPr/>
            </a:lvl2pPr>
            <a:lvl3pPr marL="1200150" indent="-285750">
              <a:lnSpc>
                <a:spcPct val="100000"/>
              </a:lnSpc>
              <a:spcBef>
                <a:spcPts val="1000"/>
              </a:spcBef>
              <a:buFont typeface="Wingdings 3" panose="05040102010807070707" pitchFamily="18" charset="2"/>
              <a:buChar char="u"/>
              <a:defRPr/>
            </a:lvl3pPr>
            <a:lvl4pPr marL="1543050" indent="-171450">
              <a:lnSpc>
                <a:spcPct val="100000"/>
              </a:lnSpc>
              <a:spcBef>
                <a:spcPts val="1000"/>
              </a:spcBef>
              <a:buFont typeface="Wingdings 3" panose="05040102010807070707" pitchFamily="18" charset="2"/>
              <a:buChar char="u"/>
              <a:defRPr/>
            </a:lvl4pPr>
            <a:lvl5pPr marL="2000250" indent="-171450">
              <a:lnSpc>
                <a:spcPct val="100000"/>
              </a:lnSpc>
              <a:spcBef>
                <a:spcPts val="10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5F8106A4-B5DE-575D-F7FC-30617899BB50}"/>
              </a:ext>
            </a:extLst>
          </p:cNvPr>
          <p:cNvSpPr>
            <a:spLocks noGrp="1"/>
          </p:cNvSpPr>
          <p:nvPr>
            <p:ph type="dt" sz="half" idx="13"/>
          </p:nvPr>
        </p:nvSpPr>
        <p:spPr/>
        <p:txBody>
          <a:bodyPr/>
          <a:lstStyle/>
          <a:p>
            <a:fld id="{88FD4BCE-35F6-425E-BEE7-07902E8BBFFC}" type="datetimeFigureOut">
              <a:rPr lang="en-US" smtClean="0"/>
              <a:pPr/>
              <a:t>4/7/2024</a:t>
            </a:fld>
            <a:endParaRPr lang="en-US" dirty="0"/>
          </a:p>
        </p:txBody>
      </p:sp>
      <p:sp>
        <p:nvSpPr>
          <p:cNvPr id="7" name="Footer Placeholder 6">
            <a:extLst>
              <a:ext uri="{FF2B5EF4-FFF2-40B4-BE49-F238E27FC236}">
                <a16:creationId xmlns:a16="http://schemas.microsoft.com/office/drawing/2014/main" id="{6D562560-6E8E-BE71-34A7-27F566AA4B37}"/>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1792403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94945"/>
            <a:ext cx="10058400" cy="1280160"/>
          </a:xfrm>
        </p:spPr>
        <p:txBody>
          <a:bodyPr lIns="0" tIns="0" rIns="0" bIns="91440">
            <a:noAutofit/>
          </a:bodyPr>
          <a:lstStyle>
            <a:lvl1pPr>
              <a:lnSpc>
                <a:spcPts val="4500"/>
              </a:lnSpc>
              <a:defRPr sz="4000"/>
            </a:lvl1pPr>
          </a:lstStyle>
          <a:p>
            <a:r>
              <a:rPr lang="en-US" dirty="0"/>
              <a:t>Click to add title</a:t>
            </a:r>
          </a:p>
        </p:txBody>
      </p:sp>
      <p:sp>
        <p:nvSpPr>
          <p:cNvPr id="10" name="Content Placeholder 9">
            <a:extLst>
              <a:ext uri="{FF2B5EF4-FFF2-40B4-BE49-F238E27FC236}">
                <a16:creationId xmlns:a16="http://schemas.microsoft.com/office/drawing/2014/main" id="{6C166B37-A875-10F1-3052-1F5C0DBA005F}"/>
              </a:ext>
            </a:extLst>
          </p:cNvPr>
          <p:cNvSpPr>
            <a:spLocks noGrp="1"/>
          </p:cNvSpPr>
          <p:nvPr>
            <p:ph sz="quarter" idx="13" hasCustomPrompt="1"/>
          </p:nvPr>
        </p:nvSpPr>
        <p:spPr>
          <a:xfrm>
            <a:off x="686741" y="2140864"/>
            <a:ext cx="3797114" cy="3494753"/>
          </a:xfrm>
        </p:spPr>
        <p:txBody>
          <a:bodyPr lIns="91440">
            <a:normAutofit/>
          </a:bodyPr>
          <a:lstStyle>
            <a:lvl1pPr>
              <a:spcBef>
                <a:spcPts val="2800"/>
              </a:spcBef>
              <a:defRPr sz="2400"/>
            </a:lvl1pPr>
            <a:lvl2pPr>
              <a:spcBef>
                <a:spcPts val="2800"/>
              </a:spcBef>
              <a:defRPr sz="2000"/>
            </a:lvl2pPr>
            <a:lvl3pPr>
              <a:spcBef>
                <a:spcPts val="2800"/>
              </a:spcBef>
              <a:defRPr sz="1800"/>
            </a:lvl3pPr>
            <a:lvl4pPr>
              <a:spcBef>
                <a:spcPts val="2800"/>
              </a:spcBef>
              <a:defRPr sz="1600"/>
            </a:lvl4pPr>
            <a:lvl5pPr>
              <a:spcBef>
                <a:spcPts val="2800"/>
              </a:spcBef>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16CC85AA-22A1-34BB-C21E-8EEC11334A98}"/>
              </a:ext>
            </a:extLst>
          </p:cNvPr>
          <p:cNvSpPr>
            <a:spLocks noGrp="1"/>
          </p:cNvSpPr>
          <p:nvPr>
            <p:ph type="tbl" sz="quarter" idx="14"/>
          </p:nvPr>
        </p:nvSpPr>
        <p:spPr>
          <a:xfrm>
            <a:off x="5054600" y="2103438"/>
            <a:ext cx="6451600" cy="3532187"/>
          </a:xfrm>
        </p:spPr>
        <p:txBody>
          <a:bodyPr/>
          <a:lstStyle>
            <a:lvl1pPr marL="0" indent="0" algn="ctr">
              <a:buNone/>
              <a:defRPr/>
            </a:lvl1pPr>
          </a:lstStyle>
          <a:p>
            <a:r>
              <a:rPr lang="en-US"/>
              <a:t>Click icon to add table</a:t>
            </a:r>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sp>
        <p:nvSpPr>
          <p:cNvPr id="3" name="Date Placeholder 2">
            <a:extLst>
              <a:ext uri="{FF2B5EF4-FFF2-40B4-BE49-F238E27FC236}">
                <a16:creationId xmlns:a16="http://schemas.microsoft.com/office/drawing/2014/main" id="{1016CDA2-E91D-329D-7637-2B7A71AB4DE7}"/>
              </a:ext>
            </a:extLst>
          </p:cNvPr>
          <p:cNvSpPr>
            <a:spLocks noGrp="1"/>
          </p:cNvSpPr>
          <p:nvPr>
            <p:ph type="dt" sz="half" idx="15"/>
          </p:nvPr>
        </p:nvSpPr>
        <p:spPr/>
        <p:txBody>
          <a:bodyPr/>
          <a:lstStyle/>
          <a:p>
            <a:fld id="{88FD4BCE-35F6-425E-BEE7-07902E8BBFFC}" type="datetimeFigureOut">
              <a:rPr lang="en-US" smtClean="0"/>
              <a:pPr/>
              <a:t>4/7/2024</a:t>
            </a:fld>
            <a:endParaRPr lang="en-US" dirty="0"/>
          </a:p>
        </p:txBody>
      </p:sp>
      <p:sp>
        <p:nvSpPr>
          <p:cNvPr id="4" name="Footer Placeholder 3">
            <a:extLst>
              <a:ext uri="{FF2B5EF4-FFF2-40B4-BE49-F238E27FC236}">
                <a16:creationId xmlns:a16="http://schemas.microsoft.com/office/drawing/2014/main" id="{75DC0597-1B00-EE50-9A1B-7B2CD5D3EEA9}"/>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243130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694946"/>
            <a:ext cx="3793387" cy="2734054"/>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5571744" y="1926775"/>
            <a:ext cx="5862526" cy="423627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85800" y="5943600"/>
            <a:ext cx="365760" cy="365760"/>
          </a:xfrm>
          <a:prstGeom prst="ellipse">
            <a:avLst/>
          </a:prstGeom>
          <a:solidFill>
            <a:schemeClr val="accent1">
              <a:lumMod val="40000"/>
              <a:lumOff val="60000"/>
            </a:schemeClr>
          </a:solidFill>
        </p:spPr>
        <p:txBody>
          <a:bodyPr vert="horz" lIns="0" tIns="0" rIns="0" bIns="0" rtlCol="0" anchor="ctr" anchorCtr="0"/>
          <a:lstStyle>
            <a:lvl1pPr algn="ctr">
              <a:defRPr sz="1000" b="1">
                <a:solidFill>
                  <a:schemeClr val="tx1">
                    <a:lumMod val="85000"/>
                    <a:lumOff val="15000"/>
                  </a:schemeClr>
                </a:solidFill>
              </a:defRPr>
            </a:lvl1pPr>
          </a:lstStyle>
          <a:p>
            <a:fld id="{D57F1E4F-1CFF-5643-939E-217C01CDF565}" type="slidenum">
              <a:rPr lang="en-US" smtClean="0"/>
              <a:pPr/>
              <a:t>‹#›</a:t>
            </a:fld>
            <a:endParaRPr lang="en-US" dirty="0"/>
          </a:p>
        </p:txBody>
      </p:sp>
      <p:grpSp>
        <p:nvGrpSpPr>
          <p:cNvPr id="7" name="Group 6">
            <a:extLst>
              <a:ext uri="{FF2B5EF4-FFF2-40B4-BE49-F238E27FC236}">
                <a16:creationId xmlns:a16="http://schemas.microsoft.com/office/drawing/2014/main" id="{5F71F1EA-20C8-8269-4328-9CFD833A93B4}"/>
              </a:ext>
            </a:extLst>
          </p:cNvPr>
          <p:cNvGrpSpPr/>
          <p:nvPr userDrawn="1"/>
        </p:nvGrpSpPr>
        <p:grpSpPr>
          <a:xfrm>
            <a:off x="10838266" y="752719"/>
            <a:ext cx="602728" cy="596004"/>
            <a:chOff x="11118823" y="513726"/>
            <a:chExt cx="602728" cy="596004"/>
          </a:xfrm>
        </p:grpSpPr>
        <p:cxnSp>
          <p:nvCxnSpPr>
            <p:cNvPr id="8" name="Straight Connector 7">
              <a:extLst>
                <a:ext uri="{FF2B5EF4-FFF2-40B4-BE49-F238E27FC236}">
                  <a16:creationId xmlns:a16="http://schemas.microsoft.com/office/drawing/2014/main" id="{93C92664-11DA-FCCE-2DBA-5940FD85729D}"/>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6335C2E-70C2-3AA2-D2F6-9837BEB891AF}"/>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37E2B3B-D823-D184-ED44-A72BCBB8C1A4}"/>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05B05127-A3EE-BCA6-38E9-FEE0E6134EFE}"/>
              </a:ext>
            </a:extLst>
          </p:cNvPr>
          <p:cNvCxnSpPr>
            <a:cxnSpLocks/>
          </p:cNvCxnSpPr>
          <p:nvPr userDrawn="1"/>
        </p:nvCxnSpPr>
        <p:spPr>
          <a:xfrm>
            <a:off x="685800" y="6413944"/>
            <a:ext cx="3862978"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201E98D2-F38D-1ACF-2990-1F02733759A1}"/>
              </a:ext>
            </a:extLst>
          </p:cNvPr>
          <p:cNvSpPr>
            <a:spLocks noGrp="1"/>
          </p:cNvSpPr>
          <p:nvPr>
            <p:ph type="dt" sz="half" idx="2"/>
          </p:nvPr>
        </p:nvSpPr>
        <p:spPr>
          <a:xfrm>
            <a:off x="8691070" y="6356350"/>
            <a:ext cx="2743200" cy="365125"/>
          </a:xfrm>
          <a:prstGeom prst="rect">
            <a:avLst/>
          </a:prstGeom>
        </p:spPr>
        <p:txBody>
          <a:bodyPr vert="horz" lIns="91440" tIns="45720" rIns="91440" bIns="45720" rtlCol="0" anchor="ctr"/>
          <a:lstStyle>
            <a:lvl1pPr algn="r">
              <a:defRPr sz="1000">
                <a:solidFill>
                  <a:schemeClr val="tx1">
                    <a:tint val="82000"/>
                  </a:schemeClr>
                </a:solidFill>
              </a:defRPr>
            </a:lvl1pPr>
          </a:lstStyle>
          <a:p>
            <a:fld id="{88FD4BCE-35F6-425E-BEE7-07902E8BBFFC}" type="datetimeFigureOut">
              <a:rPr lang="en-US" smtClean="0"/>
              <a:pPr/>
              <a:t>4/7/2024</a:t>
            </a:fld>
            <a:endParaRPr lang="en-US" dirty="0"/>
          </a:p>
        </p:txBody>
      </p:sp>
      <p:sp>
        <p:nvSpPr>
          <p:cNvPr id="5" name="Footer Placeholder 4">
            <a:extLst>
              <a:ext uri="{FF2B5EF4-FFF2-40B4-BE49-F238E27FC236}">
                <a16:creationId xmlns:a16="http://schemas.microsoft.com/office/drawing/2014/main" id="{C29DE75F-DF1E-1625-34E8-3AEB1503F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82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93" r:id="rId2"/>
    <p:sldLayoutId id="2147483669" r:id="rId3"/>
    <p:sldLayoutId id="2147483668" r:id="rId4"/>
    <p:sldLayoutId id="2147483689" r:id="rId5"/>
    <p:sldLayoutId id="2147483690" r:id="rId6"/>
    <p:sldLayoutId id="2147483691" r:id="rId7"/>
    <p:sldLayoutId id="2147483694" r:id="rId8"/>
    <p:sldLayoutId id="2147483695" r:id="rId9"/>
    <p:sldLayoutId id="2147483670" r:id="rId10"/>
    <p:sldLayoutId id="2147483696" r:id="rId11"/>
    <p:sldLayoutId id="2147483678" r:id="rId12"/>
    <p:sldLayoutId id="2147483677" r:id="rId13"/>
    <p:sldLayoutId id="2147483671" r:id="rId14"/>
  </p:sldLayoutIdLst>
  <p:hf sldNum="0" hdr="0" ftr="0" dt="0"/>
  <p:txStyles>
    <p:titleStyle>
      <a:lvl1pPr algn="l" defTabSz="457200" rtl="0" eaLnBrk="1" latinLnBrk="0" hangingPunct="1">
        <a:lnSpc>
          <a:spcPts val="4500"/>
        </a:lnSpc>
        <a:spcBef>
          <a:spcPct val="0"/>
        </a:spcBef>
        <a:buNone/>
        <a:defRPr sz="40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800" kern="1200">
          <a:solidFill>
            <a:schemeClr val="tx1">
              <a:lumMod val="85000"/>
              <a:lumOff val="15000"/>
            </a:schemeClr>
          </a:solidFill>
          <a:latin typeface="+mn-lt"/>
          <a:ea typeface="+mn-ea"/>
          <a:cs typeface="+mn-cs"/>
        </a:defRPr>
      </a:lvl1pPr>
      <a:lvl2pPr marL="742950" indent="-28575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600" kern="1200">
          <a:solidFill>
            <a:schemeClr val="tx1">
              <a:lumMod val="85000"/>
              <a:lumOff val="15000"/>
            </a:schemeClr>
          </a:solidFill>
          <a:latin typeface="+mn-lt"/>
          <a:ea typeface="+mn-ea"/>
          <a:cs typeface="+mn-cs"/>
        </a:defRPr>
      </a:lvl2pPr>
      <a:lvl3pPr marL="11430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400" kern="1200">
          <a:solidFill>
            <a:schemeClr val="tx1">
              <a:lumMod val="85000"/>
              <a:lumOff val="15000"/>
            </a:schemeClr>
          </a:solidFill>
          <a:latin typeface="+mn-lt"/>
          <a:ea typeface="+mn-ea"/>
          <a:cs typeface="+mn-cs"/>
        </a:defRPr>
      </a:lvl3pPr>
      <a:lvl4pPr marL="16002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200" kern="1200">
          <a:solidFill>
            <a:schemeClr val="tx1">
              <a:lumMod val="85000"/>
              <a:lumOff val="15000"/>
            </a:schemeClr>
          </a:solidFill>
          <a:latin typeface="+mn-lt"/>
          <a:ea typeface="+mn-ea"/>
          <a:cs typeface="+mn-cs"/>
        </a:defRPr>
      </a:lvl4pPr>
      <a:lvl5pPr marL="20574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200" kern="1200">
          <a:solidFill>
            <a:schemeClr val="tx1">
              <a:lumMod val="85000"/>
              <a:lumOff val="1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14DB-AE04-43EA-0022-86BA29BBD1F8}"/>
              </a:ext>
            </a:extLst>
          </p:cNvPr>
          <p:cNvSpPr>
            <a:spLocks noGrp="1"/>
          </p:cNvSpPr>
          <p:nvPr>
            <p:ph type="ctrTitle"/>
          </p:nvPr>
        </p:nvSpPr>
        <p:spPr>
          <a:xfrm>
            <a:off x="685799" y="685798"/>
            <a:ext cx="7939455" cy="3305909"/>
          </a:xfrm>
        </p:spPr>
        <p:txBody>
          <a:bodyPr/>
          <a:lstStyle/>
          <a:p>
            <a:r>
              <a:rPr lang="en-US" dirty="0">
                <a:solidFill>
                  <a:schemeClr val="tx1"/>
                </a:solidFill>
              </a:rPr>
              <a:t>AI-Enhanced Escape Room Generator</a:t>
            </a:r>
          </a:p>
        </p:txBody>
      </p:sp>
      <p:sp>
        <p:nvSpPr>
          <p:cNvPr id="3" name="TextBox 2">
            <a:extLst>
              <a:ext uri="{FF2B5EF4-FFF2-40B4-BE49-F238E27FC236}">
                <a16:creationId xmlns:a16="http://schemas.microsoft.com/office/drawing/2014/main" id="{AF335C42-2E82-7C7B-91EE-59D6FB66F832}"/>
              </a:ext>
            </a:extLst>
          </p:cNvPr>
          <p:cNvSpPr txBox="1"/>
          <p:nvPr/>
        </p:nvSpPr>
        <p:spPr>
          <a:xfrm>
            <a:off x="4035669" y="4448908"/>
            <a:ext cx="6945923" cy="584775"/>
          </a:xfrm>
          <a:prstGeom prst="rect">
            <a:avLst/>
          </a:prstGeom>
          <a:noFill/>
        </p:spPr>
        <p:txBody>
          <a:bodyPr wrap="square" rtlCol="0">
            <a:spAutoFit/>
          </a:bodyPr>
          <a:lstStyle/>
          <a:p>
            <a:r>
              <a:rPr lang="en-US" sz="3200" dirty="0"/>
              <a:t>V.KABILAN</a:t>
            </a:r>
          </a:p>
        </p:txBody>
      </p:sp>
    </p:spTree>
    <p:extLst>
      <p:ext uri="{BB962C8B-B14F-4D97-AF65-F5344CB8AC3E}">
        <p14:creationId xmlns:p14="http://schemas.microsoft.com/office/powerpoint/2010/main" val="1978693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48F2-D2C6-2AC5-DB3B-C7AB67FC8A33}"/>
              </a:ext>
            </a:extLst>
          </p:cNvPr>
          <p:cNvSpPr>
            <a:spLocks noGrp="1"/>
          </p:cNvSpPr>
          <p:nvPr>
            <p:ph type="title"/>
          </p:nvPr>
        </p:nvSpPr>
        <p:spPr>
          <a:xfrm>
            <a:off x="677334" y="694944"/>
            <a:ext cx="3789177" cy="4572000"/>
          </a:xfrm>
        </p:spPr>
        <p:txBody>
          <a:bodyPr/>
          <a:lstStyle/>
          <a:p>
            <a:r>
              <a:rPr lang="en-US" dirty="0"/>
              <a:t>Agenda</a:t>
            </a:r>
          </a:p>
        </p:txBody>
      </p:sp>
      <p:sp>
        <p:nvSpPr>
          <p:cNvPr id="5" name="Content Placeholder 4">
            <a:extLst>
              <a:ext uri="{FF2B5EF4-FFF2-40B4-BE49-F238E27FC236}">
                <a16:creationId xmlns:a16="http://schemas.microsoft.com/office/drawing/2014/main" id="{E7FA86E3-B05F-1FAF-FE02-9EF319E0708B}"/>
              </a:ext>
            </a:extLst>
          </p:cNvPr>
          <p:cNvSpPr>
            <a:spLocks noGrp="1"/>
          </p:cNvSpPr>
          <p:nvPr>
            <p:ph idx="1"/>
          </p:nvPr>
        </p:nvSpPr>
        <p:spPr>
          <a:xfrm>
            <a:off x="5753101" y="694945"/>
            <a:ext cx="4297680" cy="5468112"/>
          </a:xfrm>
        </p:spPr>
        <p:txBody>
          <a:bodyPr/>
          <a:lstStyle/>
          <a:p>
            <a:r>
              <a:rPr lang="en-US" dirty="0"/>
              <a:t>Problem Statement</a:t>
            </a:r>
          </a:p>
          <a:p>
            <a:r>
              <a:rPr lang="en-US" dirty="0"/>
              <a:t>Project Overview</a:t>
            </a:r>
          </a:p>
          <a:p>
            <a:r>
              <a:rPr lang="en-US" dirty="0"/>
              <a:t>Progress Update</a:t>
            </a:r>
          </a:p>
          <a:p>
            <a:r>
              <a:rPr lang="en-US" dirty="0"/>
              <a:t>Resource Allocation</a:t>
            </a:r>
          </a:p>
          <a:p>
            <a:r>
              <a:rPr lang="en-US" dirty="0"/>
              <a:t>Solution </a:t>
            </a:r>
          </a:p>
          <a:p>
            <a:r>
              <a:rPr lang="en-US" dirty="0"/>
              <a:t>Modelling</a:t>
            </a:r>
          </a:p>
          <a:p>
            <a:r>
              <a:rPr lang="en-US" dirty="0"/>
              <a:t>Result</a:t>
            </a:r>
          </a:p>
        </p:txBody>
      </p:sp>
    </p:spTree>
    <p:extLst>
      <p:ext uri="{BB962C8B-B14F-4D97-AF65-F5344CB8AC3E}">
        <p14:creationId xmlns:p14="http://schemas.microsoft.com/office/powerpoint/2010/main" val="3759261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2D22B-EA03-D052-978B-4A796EDCCBD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AE91416A-4434-6C4D-D0C9-AF766F6D22BC}"/>
              </a:ext>
            </a:extLst>
          </p:cNvPr>
          <p:cNvSpPr>
            <a:spLocks noGrp="1"/>
          </p:cNvSpPr>
          <p:nvPr>
            <p:ph idx="1"/>
          </p:nvPr>
        </p:nvSpPr>
        <p:spPr>
          <a:xfrm>
            <a:off x="4317477" y="143475"/>
            <a:ext cx="6664751" cy="5674938"/>
          </a:xfrm>
        </p:spPr>
        <p:txBody>
          <a:bodyPr>
            <a:noAutofit/>
          </a:bodyPr>
          <a:lstStyle/>
          <a:p>
            <a:pPr marL="0" indent="0">
              <a:lnSpc>
                <a:spcPct val="100000"/>
              </a:lnSpc>
              <a:buNone/>
            </a:pPr>
            <a:r>
              <a:rPr lang="en-US" dirty="0">
                <a:latin typeface="Trebuchet MS (Body)"/>
              </a:rPr>
              <a:t>The challenge addressed by the AI-Enhanced Escape Room Generator is the labor-intensive and creativity-demanding process of designing captivating escape room experiences. Traditional methods often struggle to maintain puzzle diversity, narrative cohesion, and difficulty balance. Our goal is to develop an AI-driven solution capable of autonomously generating a wide array of dynamic escape rooms, incorporating diverse puzzles seamlessly within compelling narratives while adapting difficulty levels in real-time based on player interaction. By automating and enhancing the design process, we aim to provide escape room operators with a scalable, customizable, and engaging solution that revolutionizes the industry.</a:t>
            </a:r>
          </a:p>
        </p:txBody>
      </p:sp>
    </p:spTree>
    <p:extLst>
      <p:ext uri="{BB962C8B-B14F-4D97-AF65-F5344CB8AC3E}">
        <p14:creationId xmlns:p14="http://schemas.microsoft.com/office/powerpoint/2010/main" val="129954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C7C5-011A-1AEA-FE99-3E5968F47C44}"/>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F5ED1C64-48D7-CDEA-AC22-BF578213970C}"/>
              </a:ext>
            </a:extLst>
          </p:cNvPr>
          <p:cNvSpPr>
            <a:spLocks noGrp="1"/>
          </p:cNvSpPr>
          <p:nvPr>
            <p:ph idx="1"/>
          </p:nvPr>
        </p:nvSpPr>
        <p:spPr>
          <a:xfrm>
            <a:off x="5222649" y="694944"/>
            <a:ext cx="5820490" cy="5723793"/>
          </a:xfrm>
        </p:spPr>
        <p:txBody>
          <a:bodyPr>
            <a:normAutofit/>
          </a:bodyPr>
          <a:lstStyle/>
          <a:p>
            <a:pPr marL="0" indent="0">
              <a:buNone/>
            </a:pPr>
            <a:r>
              <a:rPr lang="en-US" dirty="0"/>
              <a:t>The AI-Enhanced Escape Room Generator project aims to develop an innovative solution leveraging artificial intelligence to automate and enhance the design process of escape rooms. By integrating advanced algorithms for puzzle generation, narrative construction, and real-time adaptation, the system will provide escape room operators with a scalable and customizable platform to create diverse, immersive, and challenging experiences for participants, ultimately revolutionizing the escape room industry.</a:t>
            </a:r>
          </a:p>
        </p:txBody>
      </p:sp>
    </p:spTree>
    <p:extLst>
      <p:ext uri="{BB962C8B-B14F-4D97-AF65-F5344CB8AC3E}">
        <p14:creationId xmlns:p14="http://schemas.microsoft.com/office/powerpoint/2010/main" val="2423492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5FB3E-112C-6ABA-FA26-7B253AE2773C}"/>
              </a:ext>
            </a:extLst>
          </p:cNvPr>
          <p:cNvSpPr>
            <a:spLocks noGrp="1"/>
          </p:cNvSpPr>
          <p:nvPr>
            <p:ph type="title"/>
          </p:nvPr>
        </p:nvSpPr>
        <p:spPr/>
        <p:txBody>
          <a:bodyPr/>
          <a:lstStyle/>
          <a:p>
            <a:r>
              <a:rPr lang="en-US" dirty="0"/>
              <a:t>Progress Update</a:t>
            </a:r>
          </a:p>
        </p:txBody>
      </p:sp>
      <p:sp>
        <p:nvSpPr>
          <p:cNvPr id="3" name="Content Placeholder 2">
            <a:extLst>
              <a:ext uri="{FF2B5EF4-FFF2-40B4-BE49-F238E27FC236}">
                <a16:creationId xmlns:a16="http://schemas.microsoft.com/office/drawing/2014/main" id="{FF4854F9-F5B2-A6FD-3FDB-1E76B63385D3}"/>
              </a:ext>
            </a:extLst>
          </p:cNvPr>
          <p:cNvSpPr>
            <a:spLocks noGrp="1"/>
          </p:cNvSpPr>
          <p:nvPr>
            <p:ph idx="1"/>
          </p:nvPr>
        </p:nvSpPr>
        <p:spPr>
          <a:xfrm>
            <a:off x="5266592" y="756490"/>
            <a:ext cx="5503985" cy="5468112"/>
          </a:xfrm>
        </p:spPr>
        <p:txBody>
          <a:bodyPr>
            <a:normAutofit fontScale="70000" lnSpcReduction="20000"/>
          </a:bodyPr>
          <a:lstStyle/>
          <a:p>
            <a:pPr marL="0" indent="0">
              <a:buNone/>
            </a:pPr>
            <a:r>
              <a:rPr lang="en-US" dirty="0"/>
              <a:t>In our ongoing development of the AI-Enhanced Escape Room Generator, significant progress has been made towards implementing core functionalities. We have successfully integrated advanced AI algorithms for puzzle generation, narrative construction, and real-time adaptation, ensuring a diverse and engaging experience for participants. Additionally, extensive testing and iteration have been conducted to refine the system's ability to dynamically adjust difficulty levels based on player interactions. Our team remains committed to delivering a groundbreaking solution that revolutionizes the escape room industry by providing operators with a scalable, customizable, and immersive platform.</a:t>
            </a:r>
          </a:p>
        </p:txBody>
      </p:sp>
    </p:spTree>
    <p:extLst>
      <p:ext uri="{BB962C8B-B14F-4D97-AF65-F5344CB8AC3E}">
        <p14:creationId xmlns:p14="http://schemas.microsoft.com/office/powerpoint/2010/main" val="2261050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44F0-E2D9-BB2E-5F39-BA12C7A6CFE1}"/>
              </a:ext>
            </a:extLst>
          </p:cNvPr>
          <p:cNvSpPr>
            <a:spLocks noGrp="1"/>
          </p:cNvSpPr>
          <p:nvPr>
            <p:ph type="title"/>
          </p:nvPr>
        </p:nvSpPr>
        <p:spPr/>
        <p:txBody>
          <a:bodyPr/>
          <a:lstStyle/>
          <a:p>
            <a:r>
              <a:rPr lang="en-US" dirty="0"/>
              <a:t>Resource Allocation</a:t>
            </a:r>
          </a:p>
        </p:txBody>
      </p:sp>
      <p:sp>
        <p:nvSpPr>
          <p:cNvPr id="3" name="Content Placeholder 2">
            <a:extLst>
              <a:ext uri="{FF2B5EF4-FFF2-40B4-BE49-F238E27FC236}">
                <a16:creationId xmlns:a16="http://schemas.microsoft.com/office/drawing/2014/main" id="{45103AA9-5114-9AC1-2ACA-0E97FF328881}"/>
              </a:ext>
            </a:extLst>
          </p:cNvPr>
          <p:cNvSpPr>
            <a:spLocks noGrp="1"/>
          </p:cNvSpPr>
          <p:nvPr>
            <p:ph idx="1"/>
          </p:nvPr>
        </p:nvSpPr>
        <p:spPr>
          <a:xfrm>
            <a:off x="5301761" y="739257"/>
            <a:ext cx="5840721" cy="4869691"/>
          </a:xfrm>
        </p:spPr>
        <p:txBody>
          <a:bodyPr>
            <a:normAutofit fontScale="55000" lnSpcReduction="20000"/>
          </a:bodyPr>
          <a:lstStyle/>
          <a:p>
            <a:pPr marL="0" indent="0">
              <a:buNone/>
            </a:pPr>
            <a:r>
              <a:rPr lang="en-US" dirty="0"/>
              <a:t>Resource allocation for the AI-Enhanced Escape Room Generator project involves strategically allocating human resources, computational infrastructure, and funding to ensure efficient development and deployment. Human resources are dedicated to software development, AI algorithm implementation, puzzle design, narrative creation, and quality assurance. Computational infrastructure encompasses servers for hosting and running the generator, as well as sufficient computing power for AI training and real-time adaptation. Adequate funding is allocated for research and development, equipment procurement, personnel salaries, and marketing efforts to promote the product's launch and adoption within the escape room industry. Efficient resource allocation is crucial to meeting project milestones and delivering a cutting-edge solution that revolutionizes escape room experiences.</a:t>
            </a:r>
          </a:p>
        </p:txBody>
      </p:sp>
    </p:spTree>
    <p:extLst>
      <p:ext uri="{BB962C8B-B14F-4D97-AF65-F5344CB8AC3E}">
        <p14:creationId xmlns:p14="http://schemas.microsoft.com/office/powerpoint/2010/main" val="2880394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38F77-CFB1-C6F2-90E1-889FB35166FC}"/>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0A614192-EAD1-FBBA-532F-E8416E97691B}"/>
              </a:ext>
            </a:extLst>
          </p:cNvPr>
          <p:cNvSpPr>
            <a:spLocks noGrp="1"/>
          </p:cNvSpPr>
          <p:nvPr>
            <p:ph idx="1"/>
          </p:nvPr>
        </p:nvSpPr>
        <p:spPr>
          <a:xfrm>
            <a:off x="5240214" y="694945"/>
            <a:ext cx="5495193" cy="5468112"/>
          </a:xfrm>
        </p:spPr>
        <p:txBody>
          <a:bodyPr>
            <a:normAutofit fontScale="70000" lnSpcReduction="20000"/>
          </a:bodyPr>
          <a:lstStyle/>
          <a:p>
            <a:pPr marL="0" indent="0">
              <a:buNone/>
            </a:pPr>
            <a:r>
              <a:rPr lang="en-US" dirty="0"/>
              <a:t>The AI-Enhanced Escape Room Generator is a comprehensive solution that leverages state-of-the-art artificial intelligence algorithms to automate and enhance every aspect of escape room design. By seamlessly integrating puzzle generation, narrative crafting, and real-time player interaction adaptation, our platform empowers escape room operators to effortlessly create dynamic and immersive experiences tailored to their audience's preferences. With a user-friendly interface and customizable options, the generator revolutionizes the industry by significantly reducing design time and costs while delivering unparalleled levels of engagement and entertainment for participants.</a:t>
            </a:r>
          </a:p>
        </p:txBody>
      </p:sp>
    </p:spTree>
    <p:extLst>
      <p:ext uri="{BB962C8B-B14F-4D97-AF65-F5344CB8AC3E}">
        <p14:creationId xmlns:p14="http://schemas.microsoft.com/office/powerpoint/2010/main" val="801473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EFB5E-AB6F-35DF-7C06-CF8F3A9E214D}"/>
              </a:ext>
            </a:extLst>
          </p:cNvPr>
          <p:cNvSpPr>
            <a:spLocks noGrp="1"/>
          </p:cNvSpPr>
          <p:nvPr>
            <p:ph type="title"/>
          </p:nvPr>
        </p:nvSpPr>
        <p:spPr/>
        <p:txBody>
          <a:bodyPr/>
          <a:lstStyle/>
          <a:p>
            <a:r>
              <a:rPr lang="en-US" dirty="0"/>
              <a:t>Modelling</a:t>
            </a:r>
          </a:p>
        </p:txBody>
      </p:sp>
      <p:sp>
        <p:nvSpPr>
          <p:cNvPr id="3" name="Content Placeholder 2">
            <a:extLst>
              <a:ext uri="{FF2B5EF4-FFF2-40B4-BE49-F238E27FC236}">
                <a16:creationId xmlns:a16="http://schemas.microsoft.com/office/drawing/2014/main" id="{B100944E-262B-FCB4-D64D-F4A243198B4F}"/>
              </a:ext>
            </a:extLst>
          </p:cNvPr>
          <p:cNvSpPr>
            <a:spLocks noGrp="1"/>
          </p:cNvSpPr>
          <p:nvPr>
            <p:ph idx="1"/>
          </p:nvPr>
        </p:nvSpPr>
        <p:spPr>
          <a:xfrm>
            <a:off x="5433646" y="694945"/>
            <a:ext cx="5284177" cy="5468112"/>
          </a:xfrm>
        </p:spPr>
        <p:txBody>
          <a:bodyPr>
            <a:normAutofit fontScale="70000" lnSpcReduction="20000"/>
          </a:bodyPr>
          <a:lstStyle/>
          <a:p>
            <a:pPr marL="0" indent="0">
              <a:buNone/>
            </a:pPr>
            <a:r>
              <a:rPr lang="en-US" b="1" dirty="0"/>
              <a:t>The modelling approach for the AI-Enhanced Escape Room Generator involves the utilization of machine learning algorithms to analyze player feedback, preferences, and performance data to dynamically generate puzzles and adjust difficulty levels in real-time. By employing neural networks and reinforcement learning techniques, the system learns from player interactions to continually optimize the escape room experience, ensuring maximum engagement and enjoyment. Additionally, natural language processing algorithms are used to generate cohesive narratives that immerse participants in the game world, further enhancing the overall experience.</a:t>
            </a:r>
          </a:p>
        </p:txBody>
      </p:sp>
    </p:spTree>
    <p:extLst>
      <p:ext uri="{BB962C8B-B14F-4D97-AF65-F5344CB8AC3E}">
        <p14:creationId xmlns:p14="http://schemas.microsoft.com/office/powerpoint/2010/main" val="98177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74787-EEDA-565A-5BA5-79B5303D2403}"/>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CE2B2520-40A1-0130-C023-EE7969CD4BCC}"/>
              </a:ext>
            </a:extLst>
          </p:cNvPr>
          <p:cNvSpPr>
            <a:spLocks noGrp="1"/>
          </p:cNvSpPr>
          <p:nvPr>
            <p:ph idx="1"/>
          </p:nvPr>
        </p:nvSpPr>
        <p:spPr>
          <a:xfrm>
            <a:off x="5354516" y="694945"/>
            <a:ext cx="5398476" cy="5468112"/>
          </a:xfrm>
        </p:spPr>
        <p:txBody>
          <a:bodyPr>
            <a:normAutofit fontScale="62500" lnSpcReduction="20000"/>
          </a:bodyPr>
          <a:lstStyle/>
          <a:p>
            <a:pPr marL="0" indent="0">
              <a:buNone/>
            </a:pPr>
            <a:r>
              <a:rPr lang="en-US" dirty="0"/>
              <a:t>The result of the AI-Enhanced Escape Room Generator is a revolutionary platform that seamlessly combines artificial intelligence with escape room design, delivering immersive, dynamic, and engaging experiences. By automating puzzle generation, narrative construction, and difficulty adjustment, the generator empowers operators to create diverse and captivating escape rooms with ease. Participants are treated to personalized challenges that evolve in real-time based on their interactions, ensuring a thrilling and unforgettable adventure. With its innovative approach, the AI-Enhanced Escape Room Generator sets a new standard for interactive entertainment, captivating audiences and revolutionizing the escape room industry.</a:t>
            </a:r>
          </a:p>
        </p:txBody>
      </p:sp>
    </p:spTree>
    <p:extLst>
      <p:ext uri="{BB962C8B-B14F-4D97-AF65-F5344CB8AC3E}">
        <p14:creationId xmlns:p14="http://schemas.microsoft.com/office/powerpoint/2010/main" val="21449457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89119559_Win32_SL_v9" id="{F0446A71-0E2F-4374-B5F7-68CC97B41AC5}" vid="{5F7109B1-5E17-45DE-A450-61A147814B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0367E2-A4EF-4F83-9408-21F92ABD6937}">
  <ds:schemaRefs>
    <ds:schemaRef ds:uri="http://schemas.microsoft.com/sharepoint/v3/contenttype/forms"/>
  </ds:schemaRefs>
</ds:datastoreItem>
</file>

<file path=customXml/itemProps2.xml><?xml version="1.0" encoding="utf-8"?>
<ds:datastoreItem xmlns:ds="http://schemas.openxmlformats.org/officeDocument/2006/customXml" ds:itemID="{E9E9A08A-3D48-4730-8B6D-01A15F4E9B0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A0F62E9-537D-4B86-A5A3-DCAED002D6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Vert diagram presentation</Template>
  <TotalTime>56</TotalTime>
  <Words>723</Words>
  <Application>Microsoft Office PowerPoint</Application>
  <PresentationFormat>Widescreen</PresentationFormat>
  <Paragraphs>26</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Calibri</vt:lpstr>
      <vt:lpstr>Trebuchet MS</vt:lpstr>
      <vt:lpstr>Trebuchet MS (Body)</vt:lpstr>
      <vt:lpstr>Wingdings 3</vt:lpstr>
      <vt:lpstr>Facet</vt:lpstr>
      <vt:lpstr>AI-Enhanced Escape Room Generator</vt:lpstr>
      <vt:lpstr>Agenda</vt:lpstr>
      <vt:lpstr>Problem Statement</vt:lpstr>
      <vt:lpstr>Project Overview</vt:lpstr>
      <vt:lpstr>Progress Update</vt:lpstr>
      <vt:lpstr>Resource Allocation</vt:lpstr>
      <vt:lpstr>Solution</vt:lpstr>
      <vt:lpstr>Modelling</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AI-Based Recipe Generator and Cook Assistant</dc:title>
  <dc:creator>mohamed tapep</dc:creator>
  <cp:lastModifiedBy>mohamed tapep</cp:lastModifiedBy>
  <cp:revision>2</cp:revision>
  <dcterms:created xsi:type="dcterms:W3CDTF">2024-04-05T13:59:40Z</dcterms:created>
  <dcterms:modified xsi:type="dcterms:W3CDTF">2024-04-07T06:59:24Z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