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6809-D431-46FA-9558-EA6F90716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530" y="375451"/>
            <a:ext cx="9183407" cy="242146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Broadway" panose="04040905080B02020502" pitchFamily="82" charset="0"/>
              </a:rPr>
              <a:t>WELCOME ALL OF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70FE847-5D6C-429E-B707-2FAC67334CAC}"/>
              </a:ext>
            </a:extLst>
          </p:cNvPr>
          <p:cNvSpPr/>
          <p:nvPr/>
        </p:nvSpPr>
        <p:spPr>
          <a:xfrm>
            <a:off x="6663017" y="3221941"/>
            <a:ext cx="3126442" cy="2291353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Kabilan.t</a:t>
            </a:r>
          </a:p>
          <a:p>
            <a:pPr algn="ctr"/>
            <a:r>
              <a:rPr lang="en-US" dirty="0"/>
              <a:t>FED05</a:t>
            </a:r>
          </a:p>
        </p:txBody>
      </p:sp>
    </p:spTree>
    <p:extLst>
      <p:ext uri="{BB962C8B-B14F-4D97-AF65-F5344CB8AC3E}">
        <p14:creationId xmlns:p14="http://schemas.microsoft.com/office/powerpoint/2010/main" val="18460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91CF-6529-4E36-90E4-AA3644F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23" y="3137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3d transform</a:t>
            </a:r>
          </a:p>
        </p:txBody>
      </p:sp>
      <p:pic>
        <p:nvPicPr>
          <p:cNvPr id="4" name="video_20221201_211810_edit">
            <a:hlinkClick r:id="" action="ppaction://media"/>
            <a:extLst>
              <a:ext uri="{FF2B5EF4-FFF2-40B4-BE49-F238E27FC236}">
                <a16:creationId xmlns:a16="http://schemas.microsoft.com/office/drawing/2014/main" id="{B19B2036-F09F-497A-9222-B53D0CD6C2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32411" y="1519518"/>
            <a:ext cx="3522850" cy="5239870"/>
          </a:xfrm>
        </p:spPr>
      </p:pic>
    </p:spTree>
    <p:extLst>
      <p:ext uri="{BB962C8B-B14F-4D97-AF65-F5344CB8AC3E}">
        <p14:creationId xmlns:p14="http://schemas.microsoft.com/office/powerpoint/2010/main" val="127835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B9C-C02F-4E5B-BDA0-F47F52ED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effectLst/>
                <a:latin typeface="Segoe UI" panose="020B0502040204020203" pitchFamily="34" charset="0"/>
              </a:rPr>
              <a:t>3D Transforms Methods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3787-F6FC-43B1-9F9F-C5F85ED7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rgbClr val="FFFF00"/>
                </a:solidFill>
              </a:rPr>
              <a:t>rotateX</a:t>
            </a:r>
            <a:r>
              <a:rPr lang="en-US" sz="4000" dirty="0">
                <a:solidFill>
                  <a:srgbClr val="FFFF0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sz="4000" dirty="0" err="1">
                <a:solidFill>
                  <a:srgbClr val="FFFF00"/>
                </a:solidFill>
              </a:rPr>
              <a:t>rotateY</a:t>
            </a:r>
            <a:r>
              <a:rPr lang="en-US" sz="4000" dirty="0">
                <a:solidFill>
                  <a:srgbClr val="FFFF0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sz="4000" dirty="0" err="1">
                <a:solidFill>
                  <a:srgbClr val="FFFF00"/>
                </a:solidFill>
              </a:rPr>
              <a:t>rotateZ</a:t>
            </a:r>
            <a:r>
              <a:rPr lang="en-US" sz="4000" dirty="0">
                <a:solidFill>
                  <a:srgbClr val="FFFF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83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B3D-A977-4595-84E9-4017619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Rotate x</a:t>
            </a:r>
          </a:p>
        </p:txBody>
      </p:sp>
      <p:pic>
        <p:nvPicPr>
          <p:cNvPr id="8194" name="Picture 2" descr="Rotate X">
            <a:extLst>
              <a:ext uri="{FF2B5EF4-FFF2-40B4-BE49-F238E27FC236}">
                <a16:creationId xmlns:a16="http://schemas.microsoft.com/office/drawing/2014/main" id="{14BE7A18-AE08-46A4-9CC5-077085628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36" y="2065866"/>
            <a:ext cx="4202038" cy="31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70760-0FD2-437E-BF36-5EEF8F580932}"/>
              </a:ext>
            </a:extLst>
          </p:cNvPr>
          <p:cNvSpPr txBox="1"/>
          <p:nvPr/>
        </p:nvSpPr>
        <p:spPr>
          <a:xfrm>
            <a:off x="484094" y="2514600"/>
            <a:ext cx="5876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#div {</a:t>
            </a:r>
            <a:b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</a:t>
            </a:r>
            <a:r>
              <a:rPr lang="en-US" sz="28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rotateX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(150deg);</a:t>
            </a:r>
            <a:b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8255-39AA-436A-98F2-22CB4938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Rotate y</a:t>
            </a:r>
          </a:p>
        </p:txBody>
      </p:sp>
      <p:pic>
        <p:nvPicPr>
          <p:cNvPr id="9218" name="Picture 2" descr="Rotate Y">
            <a:extLst>
              <a:ext uri="{FF2B5EF4-FFF2-40B4-BE49-F238E27FC236}">
                <a16:creationId xmlns:a16="http://schemas.microsoft.com/office/drawing/2014/main" id="{6C4C2BE9-6DD3-432D-807B-669BAEBB5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63" y="2065867"/>
            <a:ext cx="4778902" cy="363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4C10F-6B41-4802-9192-213373A99194}"/>
              </a:ext>
            </a:extLst>
          </p:cNvPr>
          <p:cNvSpPr txBox="1"/>
          <p:nvPr/>
        </p:nvSpPr>
        <p:spPr>
          <a:xfrm>
            <a:off x="228599" y="2675965"/>
            <a:ext cx="6812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#div {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</a:t>
            </a:r>
            <a:r>
              <a:rPr lang="en-US" sz="32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rotateY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(150deg);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4C2C-177F-42D9-9957-AF4681EB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Rotate 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DB3024-EFF5-49EF-A3AF-8856B65A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#div {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</a:t>
            </a:r>
            <a:r>
              <a:rPr lang="en-US" sz="32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rotateZ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(90deg);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58B2-1AE7-4AFE-ACEF-E68C0631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Rotate </a:t>
            </a:r>
            <a:r>
              <a:rPr lang="en-US" sz="8000" dirty="0" err="1"/>
              <a:t>x,y,z</a:t>
            </a:r>
            <a:r>
              <a:rPr lang="en-US" sz="8000" dirty="0"/>
              <a:t>….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B9096F-262B-474D-96B6-B366A917D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38" y="2312894"/>
            <a:ext cx="11309440" cy="3644153"/>
          </a:xfrm>
        </p:spPr>
      </p:pic>
    </p:spTree>
    <p:extLst>
      <p:ext uri="{BB962C8B-B14F-4D97-AF65-F5344CB8AC3E}">
        <p14:creationId xmlns:p14="http://schemas.microsoft.com/office/powerpoint/2010/main" val="16904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E02-2480-44AB-A3F4-336BE7B1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65020">
            <a:off x="1030288" y="2277036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i="1" dirty="0">
                <a:solidFill>
                  <a:srgbClr val="00B0F0"/>
                </a:solidFill>
                <a:latin typeface="Gill Sans Ultra Bold" panose="020B0A02020104020203" pitchFamily="34" charset="0"/>
              </a:rPr>
              <a:t>Thanks all</a:t>
            </a:r>
          </a:p>
        </p:txBody>
      </p:sp>
    </p:spTree>
    <p:extLst>
      <p:ext uri="{BB962C8B-B14F-4D97-AF65-F5344CB8AC3E}">
        <p14:creationId xmlns:p14="http://schemas.microsoft.com/office/powerpoint/2010/main" val="2244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CC2E-BC73-43AF-8553-CE1DDDB5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021976"/>
            <a:ext cx="12070976" cy="2697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atin typeface="Imprint MT Shadow" panose="04020605060303030202" pitchFamily="82" charset="0"/>
              </a:rPr>
              <a:t>TRANSFORM Property</a:t>
            </a:r>
          </a:p>
        </p:txBody>
      </p:sp>
    </p:spTree>
    <p:extLst>
      <p:ext uri="{BB962C8B-B14F-4D97-AF65-F5344CB8AC3E}">
        <p14:creationId xmlns:p14="http://schemas.microsoft.com/office/powerpoint/2010/main" val="174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74DCA8-F98C-4821-890D-2F9A2F1CC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548" y="2367171"/>
            <a:ext cx="940315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 property applies a 2D or 3D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transformation to an element.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This property allows you to rotate, scale,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move, skew, etc., elements.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C870-0B78-4AC3-9E14-4355F2E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2D Transforms Methods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499A-A9A7-4B01-B7A6-257E0CF1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Translate ()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Rotate ()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scaleX</a:t>
            </a:r>
            <a:r>
              <a:rPr lang="en-US" sz="2400" dirty="0">
                <a:solidFill>
                  <a:srgbClr val="FFFF00"/>
                </a:solidFill>
              </a:rPr>
              <a:t> ()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scaleY</a:t>
            </a:r>
            <a:r>
              <a:rPr lang="en-US" sz="2400" dirty="0">
                <a:solidFill>
                  <a:srgbClr val="FFFF00"/>
                </a:solidFill>
              </a:rPr>
              <a:t> ()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Scale ()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skewX</a:t>
            </a:r>
            <a:r>
              <a:rPr lang="en-US" sz="2400" dirty="0">
                <a:solidFill>
                  <a:srgbClr val="FFFF00"/>
                </a:solidFill>
              </a:rPr>
              <a:t> ()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skewY</a:t>
            </a:r>
            <a:r>
              <a:rPr lang="en-US" sz="2400" dirty="0">
                <a:solidFill>
                  <a:srgbClr val="FFFF00"/>
                </a:solidFill>
              </a:rPr>
              <a:t> ()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Skew ()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Matrix ()</a:t>
            </a:r>
          </a:p>
        </p:txBody>
      </p:sp>
    </p:spTree>
    <p:extLst>
      <p:ext uri="{BB962C8B-B14F-4D97-AF65-F5344CB8AC3E}">
        <p14:creationId xmlns:p14="http://schemas.microsoft.com/office/powerpoint/2010/main" val="29063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CA2F-D2A3-4568-8F08-ABF89B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3" y="300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translat</a:t>
            </a:r>
            <a:endParaRPr lang="en-US" sz="6600" dirty="0"/>
          </a:p>
        </p:txBody>
      </p:sp>
      <p:pic>
        <p:nvPicPr>
          <p:cNvPr id="3074" name="Picture 2" descr="Translate">
            <a:extLst>
              <a:ext uri="{FF2B5EF4-FFF2-40B4-BE49-F238E27FC236}">
                <a16:creationId xmlns:a16="http://schemas.microsoft.com/office/drawing/2014/main" id="{6D909187-C9D9-4CDE-BD37-A422465D9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23" y="1858248"/>
            <a:ext cx="4336677" cy="38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8FBF7-C09F-439D-A043-A7DCF76B8464}"/>
              </a:ext>
            </a:extLst>
          </p:cNvPr>
          <p:cNvSpPr txBox="1"/>
          <p:nvPr/>
        </p:nvSpPr>
        <p:spPr>
          <a:xfrm>
            <a:off x="255494" y="2433918"/>
            <a:ext cx="4827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nb-NO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nb-NO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translate(50px, 100px);</a:t>
            </a:r>
            <a:br>
              <a:rPr lang="nb-NO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nb-NO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E66-AA8A-4F2B-BFB1-0106DCA7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31" y="32721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rotate</a:t>
            </a:r>
          </a:p>
        </p:txBody>
      </p:sp>
      <p:pic>
        <p:nvPicPr>
          <p:cNvPr id="4098" name="Picture 2" descr="Rotate">
            <a:extLst>
              <a:ext uri="{FF2B5EF4-FFF2-40B4-BE49-F238E27FC236}">
                <a16:creationId xmlns:a16="http://schemas.microsoft.com/office/drawing/2014/main" id="{1B9AC175-15CF-440D-8C38-989157B8C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95" y="1649008"/>
            <a:ext cx="4235918" cy="38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DCD92-EB38-4926-9D4F-2BF278D3755B}"/>
              </a:ext>
            </a:extLst>
          </p:cNvPr>
          <p:cNvSpPr txBox="1"/>
          <p:nvPr/>
        </p:nvSpPr>
        <p:spPr>
          <a:xfrm>
            <a:off x="228602" y="2274838"/>
            <a:ext cx="718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transform: rotate(20deg);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F1F-7C83-482C-86C6-6ED64849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scale</a:t>
            </a:r>
          </a:p>
        </p:txBody>
      </p:sp>
      <p:pic>
        <p:nvPicPr>
          <p:cNvPr id="5122" name="Picture 2" descr="Scale">
            <a:extLst>
              <a:ext uri="{FF2B5EF4-FFF2-40B4-BE49-F238E27FC236}">
                <a16:creationId xmlns:a16="http://schemas.microsoft.com/office/drawing/2014/main" id="{2EEE5A1F-7DEA-4B1E-9A89-F005E571FA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66" y="2065867"/>
            <a:ext cx="3131952" cy="31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693AC-30EC-4104-B789-680C94DF7FAD}"/>
              </a:ext>
            </a:extLst>
          </p:cNvPr>
          <p:cNvSpPr txBox="1"/>
          <p:nvPr/>
        </p:nvSpPr>
        <p:spPr>
          <a:xfrm>
            <a:off x="497541" y="2335497"/>
            <a:ext cx="6589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36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36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 3);</a:t>
            </a:r>
          </a:p>
          <a:p>
            <a:r>
              <a:rPr lang="fr-FR" sz="3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transform: 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scaleX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(2);</a:t>
            </a:r>
          </a:p>
          <a:p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transform: 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scaleY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(3);</a:t>
            </a:r>
            <a:r>
              <a:rPr lang="fr-FR" sz="36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b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fr-FR" sz="36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0509-B235-4197-8CBA-2D28B1F4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skew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F74F6-DE42-4DCB-B97B-A98664FC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413" y="1899491"/>
            <a:ext cx="4099786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3CEB6-E5CE-4177-A005-B0ADBA137D73}"/>
              </a:ext>
            </a:extLst>
          </p:cNvPr>
          <p:cNvSpPr txBox="1"/>
          <p:nvPr/>
        </p:nvSpPr>
        <p:spPr>
          <a:xfrm>
            <a:off x="174812" y="2259106"/>
            <a:ext cx="6925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</a:t>
            </a:r>
            <a:r>
              <a:rPr lang="en-US" sz="32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skewX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(20deg);</a:t>
            </a:r>
          </a:p>
          <a:p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transform: </a:t>
            </a:r>
            <a:r>
              <a:rPr lang="en-US" sz="32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skewY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(20deg);</a:t>
            </a:r>
            <a:endParaRPr lang="en-US" sz="32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transform: skew(20deg, 10deg);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3751-F9B1-47FA-9488-781F57FE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matrix</a:t>
            </a:r>
          </a:p>
        </p:txBody>
      </p:sp>
      <p:pic>
        <p:nvPicPr>
          <p:cNvPr id="6146" name="Picture 2" descr="Rotate">
            <a:extLst>
              <a:ext uri="{FF2B5EF4-FFF2-40B4-BE49-F238E27FC236}">
                <a16:creationId xmlns:a16="http://schemas.microsoft.com/office/drawing/2014/main" id="{06CB066F-D6D6-4F52-BA5E-6E5ADB78C6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86" y="1920439"/>
            <a:ext cx="3611208" cy="330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21015-5A5D-486B-B370-C7646D60024B}"/>
              </a:ext>
            </a:extLst>
          </p:cNvPr>
          <p:cNvSpPr txBox="1"/>
          <p:nvPr/>
        </p:nvSpPr>
        <p:spPr>
          <a:xfrm>
            <a:off x="201706" y="2460812"/>
            <a:ext cx="8364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div {</a:t>
            </a:r>
            <a:b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transform: matrix(1, -0.3, 0, 1, 0, 0);</a:t>
            </a:r>
            <a:b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926E0-2438-42DB-8316-3A623082841C}"/>
              </a:ext>
            </a:extLst>
          </p:cNvPr>
          <p:cNvSpPr txBox="1"/>
          <p:nvPr/>
        </p:nvSpPr>
        <p:spPr>
          <a:xfrm>
            <a:off x="363070" y="4014237"/>
            <a:ext cx="9291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matrix(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scaleX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skewY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skewX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scaleY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translateX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translateY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352</TotalTime>
  <Words>250</Words>
  <Application>Microsoft Office PowerPoint</Application>
  <PresentationFormat>Widescreen</PresentationFormat>
  <Paragraphs>46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Broadway</vt:lpstr>
      <vt:lpstr>Calibri</vt:lpstr>
      <vt:lpstr>Calibri Light</vt:lpstr>
      <vt:lpstr>Consolas</vt:lpstr>
      <vt:lpstr>Gill Sans Ultra Bold</vt:lpstr>
      <vt:lpstr>Imprint MT Shadow</vt:lpstr>
      <vt:lpstr>Segoe UI</vt:lpstr>
      <vt:lpstr>Verdana</vt:lpstr>
      <vt:lpstr>Celestial</vt:lpstr>
      <vt:lpstr>WELCOME ALL OF</vt:lpstr>
      <vt:lpstr>TRANSFORM Property</vt:lpstr>
      <vt:lpstr>PowerPoint Presentation</vt:lpstr>
      <vt:lpstr>2D Transforms Methods</vt:lpstr>
      <vt:lpstr>translat</vt:lpstr>
      <vt:lpstr>rotate</vt:lpstr>
      <vt:lpstr>scale</vt:lpstr>
      <vt:lpstr>skew</vt:lpstr>
      <vt:lpstr>matrix</vt:lpstr>
      <vt:lpstr>3d transform</vt:lpstr>
      <vt:lpstr>3D Transforms Methods</vt:lpstr>
      <vt:lpstr>Rotate x</vt:lpstr>
      <vt:lpstr>Rotate y</vt:lpstr>
      <vt:lpstr>Rotate z</vt:lpstr>
      <vt:lpstr>Rotate x,y,z….</vt:lpstr>
      <vt:lpstr>Thanks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 OF</dc:title>
  <dc:creator>Selva Selvam</dc:creator>
  <cp:lastModifiedBy>kabilan.thangadurai7@gmail.com</cp:lastModifiedBy>
  <cp:revision>5</cp:revision>
  <dcterms:created xsi:type="dcterms:W3CDTF">2022-12-01T14:54:06Z</dcterms:created>
  <dcterms:modified xsi:type="dcterms:W3CDTF">2023-01-03T11:06:32Z</dcterms:modified>
</cp:coreProperties>
</file>