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56" r:id="rId2"/>
    <p:sldId id="257" r:id="rId3"/>
    <p:sldId id="292" r:id="rId4"/>
    <p:sldId id="258" r:id="rId5"/>
    <p:sldId id="296" r:id="rId6"/>
    <p:sldId id="259" r:id="rId7"/>
    <p:sldId id="261" r:id="rId8"/>
    <p:sldId id="297" r:id="rId9"/>
    <p:sldId id="262" r:id="rId10"/>
    <p:sldId id="264" r:id="rId11"/>
    <p:sldId id="298" r:id="rId12"/>
    <p:sldId id="294" r:id="rId13"/>
    <p:sldId id="299" r:id="rId14"/>
    <p:sldId id="295" r:id="rId15"/>
    <p:sldId id="300" r:id="rId16"/>
    <p:sldId id="291" r:id="rId17"/>
    <p:sldId id="265" r:id="rId18"/>
    <p:sldId id="282" r:id="rId19"/>
    <p:sldId id="283" r:id="rId20"/>
    <p:sldId id="284" r:id="rId21"/>
    <p:sldId id="285" r:id="rId22"/>
    <p:sldId id="286" r:id="rId23"/>
    <p:sldId id="288" r:id="rId24"/>
    <p:sldId id="287" r:id="rId25"/>
    <p:sldId id="280" r:id="rId26"/>
    <p:sldId id="293" r:id="rId27"/>
    <p:sldId id="29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7" autoAdjust="0"/>
    <p:restoredTop sz="94660"/>
  </p:normalViewPr>
  <p:slideViewPr>
    <p:cSldViewPr>
      <p:cViewPr varScale="1">
        <p:scale>
          <a:sx n="83" d="100"/>
          <a:sy n="83" d="100"/>
        </p:scale>
        <p:origin x="75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6B394-35A8-4DB3-98F0-308AEE68812D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7C09E-D07F-46E3-B705-DBF1144A4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3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2B6479E-5FA7-4CDD-B818-982C003CE05B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CF7981-018C-48BC-9033-92965371355B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479E-5FA7-4CDD-B818-982C003CE05B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7981-018C-48BC-9033-92965371355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479E-5FA7-4CDD-B818-982C003CE05B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7981-018C-48BC-9033-92965371355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479E-5FA7-4CDD-B818-982C003CE05B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7981-018C-48BC-9033-92965371355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479E-5FA7-4CDD-B818-982C003CE05B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7981-018C-48BC-9033-92965371355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479E-5FA7-4CDD-B818-982C003CE05B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7981-018C-48BC-9033-92965371355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479E-5FA7-4CDD-B818-982C003CE05B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7981-018C-48BC-9033-92965371355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479E-5FA7-4CDD-B818-982C003CE05B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7981-018C-48BC-9033-92965371355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479E-5FA7-4CDD-B818-982C003CE05B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7981-018C-48BC-9033-92965371355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479E-5FA7-4CDD-B818-982C003CE05B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7981-018C-48BC-9033-92965371355B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479E-5FA7-4CDD-B818-982C003CE05B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7981-018C-48BC-9033-92965371355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2B6479E-5FA7-4CDD-B818-982C003CE05B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4CF7981-018C-48BC-9033-92965371355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712" y="84338"/>
            <a:ext cx="3313355" cy="2709828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chemeClr val="bg1"/>
                </a:solidFill>
                <a:effectLst/>
              </a:rPr>
            </a:br>
            <a:br>
              <a:rPr lang="en-IN" b="1" dirty="0">
                <a:solidFill>
                  <a:schemeClr val="bg1"/>
                </a:solidFill>
              </a:rPr>
            </a:br>
            <a:br>
              <a:rPr lang="en-IN" b="1" dirty="0">
                <a:solidFill>
                  <a:schemeClr val="bg1"/>
                </a:solidFill>
              </a:rPr>
            </a:br>
            <a:br>
              <a:rPr lang="en-IN" b="1" dirty="0">
                <a:solidFill>
                  <a:schemeClr val="bg1"/>
                </a:solidFill>
              </a:rPr>
            </a:br>
            <a:br>
              <a:rPr lang="en-IN" b="1" dirty="0">
                <a:solidFill>
                  <a:schemeClr val="bg1"/>
                </a:solidFill>
              </a:rPr>
            </a:br>
            <a:br>
              <a:rPr lang="en-IN" b="1" dirty="0">
                <a:solidFill>
                  <a:schemeClr val="bg1"/>
                </a:solidFill>
              </a:rPr>
            </a:br>
            <a:br>
              <a:rPr lang="en-IN" b="1" dirty="0">
                <a:solidFill>
                  <a:schemeClr val="bg1"/>
                </a:solidFill>
              </a:rPr>
            </a:br>
            <a:br>
              <a:rPr lang="en-IN" b="1" dirty="0">
                <a:solidFill>
                  <a:schemeClr val="bg1"/>
                </a:solidFill>
              </a:rPr>
            </a:br>
            <a:br>
              <a:rPr lang="en-IN" b="1" dirty="0">
                <a:solidFill>
                  <a:schemeClr val="bg1"/>
                </a:solidFill>
              </a:rPr>
            </a:br>
            <a:br>
              <a:rPr lang="en-IN" b="1" dirty="0">
                <a:solidFill>
                  <a:schemeClr val="bg1"/>
                </a:solidFill>
              </a:rPr>
            </a:br>
            <a:br>
              <a:rPr lang="en-IN" b="1" dirty="0">
                <a:solidFill>
                  <a:schemeClr val="bg1"/>
                </a:solidFill>
              </a:rPr>
            </a:br>
            <a:br>
              <a:rPr lang="en-IN" b="1" dirty="0">
                <a:solidFill>
                  <a:schemeClr val="bg1"/>
                </a:solidFill>
              </a:rPr>
            </a:br>
            <a:br>
              <a:rPr lang="en-IN" b="1" dirty="0">
                <a:solidFill>
                  <a:schemeClr val="bg1"/>
                </a:solidFill>
              </a:rPr>
            </a:br>
            <a:br>
              <a:rPr lang="en-IN" b="1" dirty="0">
                <a:solidFill>
                  <a:schemeClr val="bg1"/>
                </a:solidFill>
              </a:rPr>
            </a:br>
            <a:br>
              <a:rPr lang="en-IN" b="1" dirty="0">
                <a:solidFill>
                  <a:schemeClr val="bg1"/>
                </a:solidFill>
              </a:rPr>
            </a:br>
            <a:br>
              <a:rPr lang="en-IN" b="1" dirty="0">
                <a:solidFill>
                  <a:schemeClr val="bg1"/>
                </a:solidFill>
              </a:rPr>
            </a:br>
            <a:br>
              <a:rPr lang="en-IN" b="1" dirty="0">
                <a:solidFill>
                  <a:schemeClr val="bg1"/>
                </a:solidFill>
              </a:rPr>
            </a:br>
            <a:br>
              <a:rPr lang="en-IN" b="1" dirty="0">
                <a:solidFill>
                  <a:schemeClr val="bg1"/>
                </a:solidFill>
              </a:rPr>
            </a:br>
            <a:br>
              <a:rPr lang="en-IN" b="1" dirty="0">
                <a:solidFill>
                  <a:schemeClr val="bg1"/>
                </a:solidFill>
              </a:rPr>
            </a:br>
            <a:br>
              <a:rPr lang="en-IN" b="1" dirty="0">
                <a:solidFill>
                  <a:schemeClr val="bg1"/>
                </a:solidFill>
              </a:rPr>
            </a:br>
            <a:br>
              <a:rPr lang="en-IN" b="1" dirty="0">
                <a:solidFill>
                  <a:schemeClr val="bg1"/>
                </a:solidFill>
              </a:rPr>
            </a:br>
            <a:br>
              <a:rPr lang="en-IN" b="1" dirty="0">
                <a:solidFill>
                  <a:schemeClr val="bg1"/>
                </a:solidFill>
              </a:rPr>
            </a:br>
            <a:br>
              <a:rPr lang="en-IN" b="1" dirty="0">
                <a:solidFill>
                  <a:schemeClr val="bg1"/>
                </a:solidFill>
              </a:rPr>
            </a:br>
            <a:br>
              <a:rPr lang="en-IN" b="1" dirty="0">
                <a:solidFill>
                  <a:schemeClr val="bg1"/>
                </a:solidFill>
              </a:rPr>
            </a:br>
            <a:br>
              <a:rPr lang="en-IN" b="1" dirty="0">
                <a:solidFill>
                  <a:schemeClr val="bg1"/>
                </a:solidFill>
              </a:rPr>
            </a:br>
            <a:br>
              <a:rPr lang="en-IN" b="1" dirty="0">
                <a:solidFill>
                  <a:schemeClr val="bg1"/>
                </a:solidFill>
              </a:rPr>
            </a:br>
            <a:r>
              <a:rPr lang="en-IN" b="1" dirty="0">
                <a:solidFill>
                  <a:schemeClr val="bg1"/>
                </a:solidFill>
              </a:rPr>
              <a:t>  E-COMMERCE</a:t>
            </a:r>
            <a:br>
              <a:rPr lang="en-IN" b="1" dirty="0">
                <a:solidFill>
                  <a:schemeClr val="bg1"/>
                </a:solidFill>
              </a:rPr>
            </a:br>
            <a:r>
              <a:rPr lang="en-IN" b="1" dirty="0">
                <a:solidFill>
                  <a:schemeClr val="bg1"/>
                </a:solidFill>
              </a:rPr>
              <a:t>       WEBSITE</a:t>
            </a:r>
            <a:br>
              <a:rPr lang="en-IN" b="1" dirty="0">
                <a:solidFill>
                  <a:schemeClr val="bg1"/>
                </a:solidFill>
              </a:rPr>
            </a:br>
            <a:r>
              <a:rPr lang="en-IN" b="1" dirty="0">
                <a:solidFill>
                  <a:schemeClr val="bg1"/>
                </a:solidFill>
              </a:rPr>
              <a:t>   </a:t>
            </a:r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(FabBASKET)</a:t>
            </a:r>
            <a:br>
              <a:rPr lang="en-IN" b="1" dirty="0">
                <a:solidFill>
                  <a:schemeClr val="bg1"/>
                </a:solidFill>
                <a:effectLst/>
              </a:rPr>
            </a:br>
            <a:br>
              <a:rPr lang="en-IN" b="1" dirty="0">
                <a:solidFill>
                  <a:schemeClr val="bg1"/>
                </a:solidFill>
              </a:rPr>
            </a:b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4048" y="5157192"/>
            <a:ext cx="2790963" cy="9246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1026" name="Picture 2" descr="https://lh6.googleusercontent.com/8KkWMM-OaF4oQ0q5IHGqWE90ncXciT0ejmJEluzEMAN61pe1kwOHAm2EiFE9I9NAqWmJnMTIgozWXn4qoPDCKiNNhUJo5TMxTce9acZLoN5jRYz2G3eEv1f9k1ZOgTK3vib4NdrjM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140968"/>
            <a:ext cx="3486150" cy="224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4471952"/>
            <a:ext cx="43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Supervised By:</a:t>
            </a:r>
          </a:p>
          <a:p>
            <a:r>
              <a:rPr lang="en-IN" b="1" dirty="0"/>
              <a:t>Mr. Sharad Kumar Sir</a:t>
            </a:r>
            <a:endParaRPr lang="en-US" dirty="0"/>
          </a:p>
          <a:p>
            <a:r>
              <a:rPr lang="en-IN" b="1" dirty="0"/>
              <a:t>Asst. Professor</a:t>
            </a:r>
            <a:endParaRPr lang="en-US" dirty="0"/>
          </a:p>
          <a:p>
            <a:r>
              <a:rPr lang="en-US" b="1" dirty="0"/>
              <a:t>Department of Computer Engineering &amp;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92088"/>
          </a:xfrm>
        </p:spPr>
        <p:txBody>
          <a:bodyPr>
            <a:normAutofit/>
          </a:bodyPr>
          <a:lstStyle/>
          <a:p>
            <a:r>
              <a:rPr lang="en-IN" dirty="0"/>
              <a:t>    </a:t>
            </a:r>
            <a:r>
              <a:rPr lang="en-IN" b="1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72816"/>
            <a:ext cx="7920880" cy="4680520"/>
          </a:xfrm>
        </p:spPr>
        <p:txBody>
          <a:bodyPr>
            <a:normAutofit lnSpcReduction="10000"/>
          </a:bodyPr>
          <a:lstStyle/>
          <a:p>
            <a:pPr marL="68580" lvl="0" indent="0">
              <a:buNone/>
            </a:pPr>
            <a:r>
              <a:rPr lang="en-IN" sz="2800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  FRONT END</a:t>
            </a:r>
          </a:p>
          <a:p>
            <a:pPr lvl="0"/>
            <a:r>
              <a:rPr lang="en-IN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We have made use of HTML , CSS and Javascript and Bootstrap templates for designing the user interface of the website.</a:t>
            </a:r>
          </a:p>
          <a:p>
            <a:r>
              <a:rPr lang="en-IN" dirty="0">
                <a:latin typeface="Andalus" panose="02020603050405020304" pitchFamily="18" charset="-78"/>
                <a:cs typeface="Andalus" panose="02020603050405020304" pitchFamily="18" charset="-78"/>
              </a:rPr>
              <a:t>HTML-</a:t>
            </a:r>
            <a:r>
              <a:rPr lang="en-IN" sz="18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is the standard markup language for documents designed to be displayed in a web browser.</a:t>
            </a:r>
          </a:p>
          <a:p>
            <a:r>
              <a:rPr lang="en-IN" dirty="0">
                <a:latin typeface="Andalus" panose="02020603050405020304" pitchFamily="18" charset="-78"/>
                <a:cs typeface="Andalus" panose="02020603050405020304" pitchFamily="18" charset="-78"/>
              </a:rPr>
              <a:t>CSS-</a:t>
            </a:r>
            <a:r>
              <a:rPr lang="en-IN" sz="20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is a style sheet language used for describing the presentation of a document written in HTML.</a:t>
            </a:r>
          </a:p>
          <a:p>
            <a:r>
              <a:rPr lang="en-IN" dirty="0">
                <a:latin typeface="Andalus" panose="02020603050405020304" pitchFamily="18" charset="-78"/>
                <a:cs typeface="Andalus" panose="02020603050405020304" pitchFamily="18" charset="-78"/>
              </a:rPr>
              <a:t>JAVASCRIPT-</a:t>
            </a:r>
            <a:r>
              <a:rPr lang="en-IN" sz="20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JavaScript is the programming language of HTML and the Web.</a:t>
            </a:r>
          </a:p>
          <a:p>
            <a:r>
              <a:rPr lang="en-IN" dirty="0">
                <a:latin typeface="Andalus" panose="02020603050405020304" pitchFamily="18" charset="-78"/>
                <a:cs typeface="Andalus" panose="02020603050405020304" pitchFamily="18" charset="-78"/>
              </a:rPr>
              <a:t>BOOTSTRAP-</a:t>
            </a:r>
            <a:r>
              <a:rPr lang="en-IN" sz="20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Bootstrap is a free and open-source CSS framework directed at responsive, mobile-first front-end web development.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88024" y="44624"/>
            <a:ext cx="37444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49533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C49C-2211-4AF5-88D3-FFB265BF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Amazingly Useful HTML, CSS and JavaScript Tools and Libraries">
            <a:extLst>
              <a:ext uri="{FF2B5EF4-FFF2-40B4-BE49-F238E27FC236}">
                <a16:creationId xmlns:a16="http://schemas.microsoft.com/office/drawing/2014/main" id="{2B211796-4096-4663-97C9-168B13516A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80" y="853985"/>
            <a:ext cx="9284560" cy="515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39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106" y="1556792"/>
            <a:ext cx="7201787" cy="4248472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   DATABASE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Firebase is used for database.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Firebase Realtime Database lets you build rich, collaborative applications by allowing secure access to the database directly from client-side code.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Data is persisted locally, and even while offline, realtime events continue to fire, giving the end user a responsive experience.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Realtime Database is a NoSQL database.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22471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28AC-8B97-4B02-B598-6030FF271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3413C-A051-47BE-BCE9-227EA1CA0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Firebase">
            <a:extLst>
              <a:ext uri="{FF2B5EF4-FFF2-40B4-BE49-F238E27FC236}">
                <a16:creationId xmlns:a16="http://schemas.microsoft.com/office/drawing/2014/main" id="{43547D38-3DB7-476C-8023-FBA022DC8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129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800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BACK END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We have used Nodejs and Express for back end.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Node.js is an open-source, cross-platform, JavaScript runtime environment that executes JavaScript code outside of a web browser.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Express is a minimal and flexible Node.js web application framework that provides a robust set of features for web and mobile applications.</a:t>
            </a:r>
          </a:p>
          <a:p>
            <a:pPr marL="68580" indent="0">
              <a:buNone/>
            </a:pPr>
            <a:endParaRPr lang="en-IN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842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ow to start a Node.js project | Phil Nash">
            <a:extLst>
              <a:ext uri="{FF2B5EF4-FFF2-40B4-BE49-F238E27FC236}">
                <a16:creationId xmlns:a16="http://schemas.microsoft.com/office/drawing/2014/main" id="{53919DBC-8767-4D52-B341-DD0EAB8ABC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1772816"/>
            <a:ext cx="11449527" cy="357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529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680" y="1916832"/>
            <a:ext cx="7024744" cy="1152128"/>
          </a:xfrm>
        </p:spPr>
        <p:txBody>
          <a:bodyPr>
            <a:noAutofit/>
          </a:bodyPr>
          <a:lstStyle/>
          <a:p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SCREENSHOTS</a:t>
            </a:r>
          </a:p>
        </p:txBody>
      </p:sp>
      <p:pic>
        <p:nvPicPr>
          <p:cNvPr id="6146" name="Picture 2" descr="Camera Hands Logo Images, Stock Photos &amp; Vectors | Shutterstock">
            <a:extLst>
              <a:ext uri="{FF2B5EF4-FFF2-40B4-BE49-F238E27FC236}">
                <a16:creationId xmlns:a16="http://schemas.microsoft.com/office/drawing/2014/main" id="{2CE27FE3-E28E-4F9C-AFD8-A07F1C2F0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01"/>
          <a:stretch/>
        </p:blipFill>
        <p:spPr bwMode="auto">
          <a:xfrm>
            <a:off x="3059832" y="3284984"/>
            <a:ext cx="2476500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058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2080" y="-27384"/>
            <a:ext cx="3024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HOME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68760"/>
            <a:ext cx="7849369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0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2080" y="-27384"/>
            <a:ext cx="3024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HOME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84784"/>
            <a:ext cx="796576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92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6056" y="-5318"/>
            <a:ext cx="374441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>
                <a:solidFill>
                  <a:schemeClr val="bg1"/>
                </a:solidFill>
              </a:rPr>
              <a:t>PRODUCT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84784"/>
            <a:ext cx="8141516" cy="40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5301208"/>
            <a:ext cx="7024744" cy="1728192"/>
          </a:xfrm>
        </p:spPr>
        <p:txBody>
          <a:bodyPr>
            <a:noAutofit/>
          </a:bodyPr>
          <a:lstStyle/>
          <a:p>
            <a:pPr algn="ctr"/>
            <a:r>
              <a:rPr lang="en-IN" sz="1800" b="1" dirty="0"/>
              <a:t>Submitted by:</a:t>
            </a:r>
            <a:br>
              <a:rPr lang="en-IN" sz="1800" dirty="0"/>
            </a:br>
            <a:r>
              <a:rPr lang="en-IN" sz="1800" b="1" dirty="0"/>
              <a:t>Kabir Kararia</a:t>
            </a:r>
            <a:br>
              <a:rPr lang="en-IN" sz="1800" dirty="0"/>
            </a:br>
            <a:r>
              <a:rPr lang="en-IN" sz="1800" b="1" dirty="0"/>
              <a:t>(Univ. Roll No.-171500150)</a:t>
            </a:r>
            <a:br>
              <a:rPr lang="en-IN" sz="1800" dirty="0"/>
            </a:br>
            <a:r>
              <a:rPr lang="en-IN" sz="1800" b="1" dirty="0"/>
              <a:t>Aditya Vikram Singh</a:t>
            </a:r>
            <a:br>
              <a:rPr lang="en-IN" sz="1800" dirty="0"/>
            </a:br>
            <a:r>
              <a:rPr lang="en-IN" sz="1800" b="1" dirty="0"/>
              <a:t>(Univ. Roll No.-171500021)</a:t>
            </a:r>
            <a:br>
              <a:rPr lang="en-IN" sz="1800" dirty="0"/>
            </a:br>
            <a:r>
              <a:rPr lang="en-IN" sz="1800" b="1" dirty="0"/>
              <a:t>Anukriti Pathak</a:t>
            </a:r>
            <a:br>
              <a:rPr lang="en-IN" sz="1800" dirty="0"/>
            </a:br>
            <a:r>
              <a:rPr lang="en-IN" sz="1800" b="1" dirty="0"/>
              <a:t>(Univ. Roll No.-171500056)</a:t>
            </a:r>
            <a:br>
              <a:rPr lang="en-IN" sz="1800" dirty="0"/>
            </a:br>
            <a:r>
              <a:rPr lang="en-IN" sz="1800" b="1" dirty="0"/>
              <a:t>Gitansh Sehgal</a:t>
            </a:r>
            <a:br>
              <a:rPr lang="en-IN" sz="1800" dirty="0"/>
            </a:br>
            <a:r>
              <a:rPr lang="en-IN" sz="1800" b="1" dirty="0"/>
              <a:t>(Univ. Roll No.-171500110)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DEPARTMENT OF COMPUTER ENGINEERING APPLICATIONS</a:t>
            </a:r>
            <a:br>
              <a:rPr lang="en-IN" sz="1800" dirty="0"/>
            </a:br>
            <a:r>
              <a:rPr lang="en-IN" sz="1800" dirty="0"/>
              <a:t>     Institute Of Engineering and Technology</a:t>
            </a:r>
            <a:br>
              <a:rPr lang="en-IN" sz="1800" dirty="0"/>
            </a:br>
            <a:r>
              <a:rPr lang="en-IN" sz="1800" dirty="0"/>
              <a:t>   </a:t>
            </a:r>
            <a:br>
              <a:rPr lang="en-IN" sz="1800" dirty="0"/>
            </a:br>
            <a:br>
              <a:rPr lang="en-IN" sz="1800" dirty="0"/>
            </a:br>
            <a:br>
              <a:rPr lang="en-IN" sz="1800" dirty="0"/>
            </a:b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GLA University</a:t>
            </a:r>
            <a:br>
              <a:rPr lang="en-IN" sz="1800" dirty="0"/>
            </a:br>
            <a:r>
              <a:rPr lang="en-IN" sz="1800" dirty="0"/>
              <a:t> Mathura-281406,INDIA</a:t>
            </a:r>
            <a:br>
              <a:rPr lang="en-IN" sz="1800" dirty="0"/>
            </a:br>
            <a:r>
              <a:rPr lang="en-IN" sz="1800" dirty="0"/>
              <a:t>  2020</a:t>
            </a:r>
            <a:br>
              <a:rPr lang="en-IN" sz="1800" dirty="0"/>
            </a:br>
            <a:br>
              <a:rPr lang="en-IN" sz="1800" dirty="0"/>
            </a:br>
            <a:endParaRPr lang="en-IN" sz="1800" dirty="0"/>
          </a:p>
        </p:txBody>
      </p:sp>
      <p:pic>
        <p:nvPicPr>
          <p:cNvPr id="4" name="Picture 2" descr="https://lh6.googleusercontent.com/8KkWMM-OaF4oQ0q5IHGqWE90ncXciT0ejmJEluzEMAN61pe1kwOHAm2EiFE9I9NAqWmJnMTIgozWXn4qoPDCKiNNhUJo5TMxTce9acZLoN5jRYz2G3eEv1f9k1ZOgTK3vib4NdrjM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438" y="4420318"/>
            <a:ext cx="1588666" cy="102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20072" y="44624"/>
            <a:ext cx="37444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SUBMITTED BY</a:t>
            </a:r>
          </a:p>
        </p:txBody>
      </p:sp>
    </p:spTree>
    <p:extLst>
      <p:ext uri="{BB962C8B-B14F-4D97-AF65-F5344CB8AC3E}">
        <p14:creationId xmlns:p14="http://schemas.microsoft.com/office/powerpoint/2010/main" val="2007098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4048" y="-5318"/>
            <a:ext cx="3744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>
                <a:solidFill>
                  <a:schemeClr val="bg1"/>
                </a:solidFill>
              </a:rPr>
              <a:t>LOGIN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38" y="1124744"/>
            <a:ext cx="8033661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78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6016" y="44624"/>
            <a:ext cx="37444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       CART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40768"/>
            <a:ext cx="813816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98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6016" y="44624"/>
            <a:ext cx="37444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        ABOUT US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24744"/>
            <a:ext cx="8064896" cy="455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97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4088" y="44624"/>
            <a:ext cx="37444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CONTACT US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96752"/>
            <a:ext cx="7992888" cy="476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24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8064" y="0"/>
            <a:ext cx="41188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ORDER PLACED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808702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 </a:t>
            </a:r>
            <a:r>
              <a:rPr lang="en-IN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Drone Delivery</a:t>
            </a:r>
          </a:p>
          <a:p>
            <a:r>
              <a:rPr lang="en-IN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App only Approach</a:t>
            </a:r>
          </a:p>
          <a:p>
            <a:r>
              <a:rPr lang="en-IN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Google's Buy Now Button</a:t>
            </a:r>
          </a:p>
          <a:p>
            <a:r>
              <a:rPr lang="en-IN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Artificial Intelligence </a:t>
            </a:r>
          </a:p>
          <a:p>
            <a:r>
              <a:rPr lang="en-IN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Ecommerce personalization will be a standard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44624"/>
            <a:ext cx="37444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1583933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980728"/>
            <a:ext cx="6637468" cy="1362075"/>
          </a:xfrm>
        </p:spPr>
        <p:txBody>
          <a:bodyPr/>
          <a:lstStyle/>
          <a:p>
            <a:r>
              <a:rPr lang="en-IN" b="1" dirty="0"/>
              <a:t>          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5656" y="2708920"/>
            <a:ext cx="6637467" cy="3222709"/>
          </a:xfrm>
        </p:spPr>
        <p:txBody>
          <a:bodyPr/>
          <a:lstStyle/>
          <a:p>
            <a:endParaRPr lang="en-IN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https://firebase.google.com/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https://inurture.co.in/blogs/rise-e-commerce-industry-india/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https://semantic-ui.com/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https://www.wikipedia.org/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751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636912"/>
            <a:ext cx="5400600" cy="1152128"/>
          </a:xfrm>
        </p:spPr>
        <p:txBody>
          <a:bodyPr>
            <a:normAutofit/>
          </a:bodyPr>
          <a:lstStyle/>
          <a:p>
            <a:r>
              <a:rPr lang="en-US" sz="6000" b="1" dirty="0"/>
              <a:t>  THANK YOU</a:t>
            </a:r>
          </a:p>
        </p:txBody>
      </p:sp>
    </p:spTree>
    <p:extLst>
      <p:ext uri="{BB962C8B-B14F-4D97-AF65-F5344CB8AC3E}">
        <p14:creationId xmlns:p14="http://schemas.microsoft.com/office/powerpoint/2010/main" val="46340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620689"/>
            <a:ext cx="6637468" cy="990460"/>
          </a:xfrm>
        </p:spPr>
        <p:txBody>
          <a:bodyPr/>
          <a:lstStyle/>
          <a:p>
            <a:r>
              <a:rPr lang="en-IN" dirty="0"/>
              <a:t>              </a:t>
            </a:r>
            <a:r>
              <a:rPr lang="en-IN" b="1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584" y="1844824"/>
            <a:ext cx="7514547" cy="432048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Why E-Commerce??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Introduction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Objectives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Challenges Faced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Technologies Used</a:t>
            </a:r>
          </a:p>
          <a:p>
            <a:r>
              <a:rPr lang="en-IN" sz="2400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         &gt;</a:t>
            </a:r>
            <a:r>
              <a:rPr lang="en-IN" sz="24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Front end</a:t>
            </a:r>
          </a:p>
          <a:p>
            <a:r>
              <a:rPr lang="en-IN" sz="24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         &gt;Database</a:t>
            </a:r>
          </a:p>
          <a:p>
            <a:r>
              <a:rPr lang="en-IN" sz="24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         &gt;Back end        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Screenshots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Future Scope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References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457200" indent="-457200">
              <a:buAutoNum type="arabicPeriod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3" y="1988840"/>
            <a:ext cx="2834029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7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672" y="1374968"/>
            <a:ext cx="7024744" cy="613872"/>
          </a:xfrm>
        </p:spPr>
        <p:txBody>
          <a:bodyPr>
            <a:normAutofit fontScale="90000"/>
          </a:bodyPr>
          <a:lstStyle/>
          <a:p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r>
              <a:rPr lang="en-IN" b="1" dirty="0"/>
              <a:t>Why E-Commerce Website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177499"/>
            <a:ext cx="6777317" cy="3915797"/>
          </a:xfrm>
        </p:spPr>
        <p:txBody>
          <a:bodyPr>
            <a:normAutofit/>
          </a:bodyPr>
          <a:lstStyle/>
          <a:p>
            <a:pPr fontAlgn="base"/>
            <a:r>
              <a:rPr lang="en-IN" dirty="0">
                <a:latin typeface="Andalus" panose="02020603050405020304" pitchFamily="18" charset="-78"/>
                <a:cs typeface="Andalus" panose="02020603050405020304" pitchFamily="18" charset="-78"/>
              </a:rPr>
              <a:t>Global Market</a:t>
            </a:r>
          </a:p>
          <a:p>
            <a:pPr fontAlgn="base"/>
            <a:r>
              <a:rPr lang="en-IN" dirty="0">
                <a:latin typeface="Andalus" panose="02020603050405020304" pitchFamily="18" charset="-78"/>
                <a:cs typeface="Andalus" panose="02020603050405020304" pitchFamily="18" charset="-78"/>
              </a:rPr>
              <a:t>Open All Hours</a:t>
            </a:r>
          </a:p>
          <a:p>
            <a:pPr fontAlgn="base"/>
            <a:r>
              <a:rPr lang="en-IN" dirty="0">
                <a:latin typeface="Andalus" panose="02020603050405020304" pitchFamily="18" charset="-78"/>
                <a:cs typeface="Andalus" panose="02020603050405020304" pitchFamily="18" charset="-78"/>
              </a:rPr>
              <a:t>Higher Conversion Rate   </a:t>
            </a:r>
          </a:p>
          <a:p>
            <a:pPr fontAlgn="base"/>
            <a:r>
              <a:rPr lang="en-IN" dirty="0">
                <a:latin typeface="Andalus" panose="02020603050405020304" pitchFamily="18" charset="-78"/>
                <a:cs typeface="Andalus" panose="02020603050405020304" pitchFamily="18" charset="-78"/>
              </a:rPr>
              <a:t> Personalisation</a:t>
            </a:r>
          </a:p>
          <a:p>
            <a:pPr fontAlgn="base"/>
            <a:r>
              <a:rPr lang="en-IN" dirty="0">
                <a:latin typeface="Andalus" panose="02020603050405020304" pitchFamily="18" charset="-78"/>
                <a:cs typeface="Andalus" panose="02020603050405020304" pitchFamily="18" charset="-78"/>
              </a:rPr>
              <a:t>Marketing Through Social Media &amp; Search Engines</a:t>
            </a:r>
          </a:p>
          <a:p>
            <a:pPr fontAlgn="base"/>
            <a:r>
              <a:rPr lang="en-IN" dirty="0">
                <a:latin typeface="Andalus" panose="02020603050405020304" pitchFamily="18" charset="-78"/>
                <a:cs typeface="Andalus" panose="02020603050405020304" pitchFamily="18" charset="-78"/>
              </a:rPr>
              <a:t> Less Overheads</a:t>
            </a:r>
          </a:p>
          <a:p>
            <a:pPr marL="68580" indent="0" fontAlgn="base">
              <a:buNone/>
            </a:pPr>
            <a:endParaRPr lang="en-IN" b="1" dirty="0"/>
          </a:p>
          <a:p>
            <a:pPr fontAlgn="base"/>
            <a:endParaRPr lang="en-IN" b="1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868144" y="44624"/>
            <a:ext cx="37444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WHY??</a:t>
            </a:r>
          </a:p>
        </p:txBody>
      </p:sp>
    </p:spTree>
    <p:extLst>
      <p:ext uri="{BB962C8B-B14F-4D97-AF65-F5344CB8AC3E}">
        <p14:creationId xmlns:p14="http://schemas.microsoft.com/office/powerpoint/2010/main" val="169761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A0C1-C6D5-4C94-8146-4C10D69F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Design professional ecommerce website by Akash000">
            <a:extLst>
              <a:ext uri="{FF2B5EF4-FFF2-40B4-BE49-F238E27FC236}">
                <a16:creationId xmlns:a16="http://schemas.microsoft.com/office/drawing/2014/main" id="{3AE6C768-58AA-4751-A965-62BA397C48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" y="764704"/>
            <a:ext cx="9011204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3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1366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E-Commerce websites are online portals that facilitate online transactions of goods and services through means of the transfer of information and funds over the Internet.</a:t>
            </a:r>
          </a:p>
          <a:p>
            <a:r>
              <a:rPr lang="en-IN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Selling products through an online shop is the best way to make a bit of extra money, one can easily introduce your products to a large number of customers at once.</a:t>
            </a:r>
          </a:p>
          <a:p>
            <a:r>
              <a:rPr lang="en-IN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An E-commerce platform will play an important role to push Indian economy.</a:t>
            </a:r>
          </a:p>
          <a:p>
            <a:endParaRPr lang="en-IN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44624"/>
            <a:ext cx="37444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3119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778" y="791771"/>
            <a:ext cx="7024744" cy="1143000"/>
          </a:xfrm>
        </p:spPr>
        <p:txBody>
          <a:bodyPr>
            <a:normAutofit/>
          </a:bodyPr>
          <a:lstStyle/>
          <a:p>
            <a:r>
              <a:rPr lang="en-US" b="1" dirty="0"/>
              <a:t>            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204864"/>
            <a:ext cx="6777317" cy="3627765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From the website we will be able to order multiple items in one go.</a:t>
            </a:r>
          </a:p>
          <a:p>
            <a:r>
              <a:rPr lang="en-IN" sz="20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interface will be easy to use &amp; website will quickly scale with increasing traffic load.</a:t>
            </a:r>
          </a:p>
          <a:p>
            <a:r>
              <a:rPr lang="en-IN" sz="20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customer will be able choose products from long list and order them easily.</a:t>
            </a:r>
          </a:p>
          <a:p>
            <a:r>
              <a:rPr lang="en-IN" sz="20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For authentication we will have password-based service.</a:t>
            </a:r>
          </a:p>
          <a:p>
            <a:r>
              <a:rPr lang="en-IN" sz="20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After an order is placed, the customer will get an email receipt confirming the placement of his/her order.</a:t>
            </a:r>
          </a:p>
          <a:p>
            <a:r>
              <a:rPr lang="en-IN" sz="20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Every email receipt has unique ID to track each order.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6016" y="44624"/>
            <a:ext cx="46805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      OBJECTIVES</a:t>
            </a:r>
          </a:p>
        </p:txBody>
      </p:sp>
    </p:spTree>
    <p:extLst>
      <p:ext uri="{BB962C8B-B14F-4D97-AF65-F5344CB8AC3E}">
        <p14:creationId xmlns:p14="http://schemas.microsoft.com/office/powerpoint/2010/main" val="59033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EF18E-D83C-4A92-A6FE-157BE16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Online vs offline retail - Will eCommerce Takeover Offline Retail ...">
            <a:extLst>
              <a:ext uri="{FF2B5EF4-FFF2-40B4-BE49-F238E27FC236}">
                <a16:creationId xmlns:a16="http://schemas.microsoft.com/office/drawing/2014/main" id="{8F3694E5-FC9B-4EBE-9912-3C8036B238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9158378" cy="652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65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1143000"/>
          </a:xfrm>
        </p:spPr>
        <p:txBody>
          <a:bodyPr>
            <a:normAutofit/>
          </a:bodyPr>
          <a:lstStyle/>
          <a:p>
            <a:r>
              <a:rPr lang="en-US" b="1" dirty="0"/>
              <a:t>     CHALLENGES FACED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132856"/>
            <a:ext cx="6777317" cy="3699773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Andalus" panose="02020603050405020304" pitchFamily="18" charset="-78"/>
                <a:cs typeface="Andalus" panose="02020603050405020304" pitchFamily="18" charset="-78"/>
              </a:rPr>
              <a:t>Suspicious Reviews</a:t>
            </a:r>
          </a:p>
          <a:p>
            <a:r>
              <a:rPr lang="en-IN" sz="2800" dirty="0">
                <a:latin typeface="Andalus" panose="02020603050405020304" pitchFamily="18" charset="-78"/>
                <a:cs typeface="Andalus" panose="02020603050405020304" pitchFamily="18" charset="-78"/>
              </a:rPr>
              <a:t>Neglecting SEO</a:t>
            </a:r>
          </a:p>
          <a:p>
            <a:r>
              <a:rPr lang="en-IN" sz="2800" dirty="0">
                <a:latin typeface="Andalus" panose="02020603050405020304" pitchFamily="18" charset="-78"/>
                <a:cs typeface="Andalus" panose="02020603050405020304" pitchFamily="18" charset="-78"/>
              </a:rPr>
              <a:t>Slow Online Store Website Speed</a:t>
            </a:r>
          </a:p>
          <a:p>
            <a:r>
              <a:rPr lang="en-IN" sz="2800" dirty="0">
                <a:latin typeface="Andalus" panose="02020603050405020304" pitchFamily="18" charset="-78"/>
                <a:cs typeface="Andalus" panose="02020603050405020304" pitchFamily="18" charset="-78"/>
              </a:rPr>
              <a:t>Digital Payment Failures</a:t>
            </a:r>
          </a:p>
          <a:p>
            <a:r>
              <a:rPr lang="en-IN" sz="2800" dirty="0">
                <a:latin typeface="Andalus" panose="02020603050405020304" pitchFamily="18" charset="-78"/>
                <a:cs typeface="Andalus" panose="02020603050405020304" pitchFamily="18" charset="-78"/>
              </a:rPr>
              <a:t>Unfriendly Returns Policy</a:t>
            </a:r>
          </a:p>
          <a:p>
            <a:r>
              <a:rPr lang="en-IN" sz="2800" dirty="0">
                <a:latin typeface="Andalus" panose="02020603050405020304" pitchFamily="18" charset="-78"/>
                <a:cs typeface="Andalus" panose="02020603050405020304" pitchFamily="18" charset="-78"/>
              </a:rPr>
              <a:t>Images not done right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6016" y="44624"/>
            <a:ext cx="47525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CHALLENGES FACED</a:t>
            </a:r>
          </a:p>
        </p:txBody>
      </p:sp>
    </p:spTree>
    <p:extLst>
      <p:ext uri="{BB962C8B-B14F-4D97-AF65-F5344CB8AC3E}">
        <p14:creationId xmlns:p14="http://schemas.microsoft.com/office/powerpoint/2010/main" val="1329215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692</Words>
  <Application>Microsoft Office PowerPoint</Application>
  <PresentationFormat>On-screen Show (4:3)</PresentationFormat>
  <Paragraphs>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Algerian</vt:lpstr>
      <vt:lpstr>Andalus</vt:lpstr>
      <vt:lpstr>Arial</vt:lpstr>
      <vt:lpstr>Calibri</vt:lpstr>
      <vt:lpstr>Century Gothic</vt:lpstr>
      <vt:lpstr>Courier New</vt:lpstr>
      <vt:lpstr>Wingdings 2</vt:lpstr>
      <vt:lpstr>Austin</vt:lpstr>
      <vt:lpstr>                            E-COMMERCE        WEBSITE    (FabBASKET)  </vt:lpstr>
      <vt:lpstr>Submitted by: Kabir Kararia (Univ. Roll No.-171500150) Aditya Vikram Singh (Univ. Roll No.-171500021) Anukriti Pathak (Univ. Roll No.-171500056) Gitansh Sehgal (Univ. Roll No.-171500110)  DEPARTMENT OF COMPUTER ENGINEERING APPLICATIONS      Institute Of Engineering and Technology         GLA University  Mathura-281406,INDIA   2020  </vt:lpstr>
      <vt:lpstr>              OUTLINE</vt:lpstr>
      <vt:lpstr>   Why E-Commerce Website ?</vt:lpstr>
      <vt:lpstr>PowerPoint Presentation</vt:lpstr>
      <vt:lpstr>        INTRODUCTION</vt:lpstr>
      <vt:lpstr>             OBJECTIVES</vt:lpstr>
      <vt:lpstr>PowerPoint Presentation</vt:lpstr>
      <vt:lpstr>     CHALLENGES FACED</vt:lpstr>
      <vt:lpstr>    TECHNOLOGIES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FUTURE SCOPE</vt:lpstr>
      <vt:lpstr>          REFERENCES</vt:lpstr>
      <vt:lpstr>  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CANTEEN AUTOMATION SYSTEM</dc:title>
  <dc:creator>ADMIN</dc:creator>
  <cp:lastModifiedBy>Kabir Kararia</cp:lastModifiedBy>
  <cp:revision>44</cp:revision>
  <dcterms:created xsi:type="dcterms:W3CDTF">2019-11-23T08:52:52Z</dcterms:created>
  <dcterms:modified xsi:type="dcterms:W3CDTF">2020-04-06T11:14:44Z</dcterms:modified>
</cp:coreProperties>
</file>