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782008"/>
            <a:ext cx="7477601" cy="19164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Introduction to Programming</a:t>
            </a:r>
            <a:endParaRPr lang="en-US" sz="6035" dirty="0"/>
          </a:p>
        </p:txBody>
      </p:sp>
      <p:sp>
        <p:nvSpPr>
          <p:cNvPr id="6" name="Text 3"/>
          <p:cNvSpPr/>
          <p:nvPr/>
        </p:nvSpPr>
        <p:spPr>
          <a:xfrm>
            <a:off x="6319599" y="4031694"/>
            <a:ext cx="7477601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Programming is the process of creating instructions for a computer to perform specific tasks. It is the foundation for developing software, websites, and applications that we use in our daily lives. This introduction will provide a broad overview of the key programming concepts.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786086" y="6058614"/>
            <a:ext cx="2443401" cy="3888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endParaRPr lang="en-US" sz="218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</p:spPr>
      </p:sp>
      <p:sp>
        <p:nvSpPr>
          <p:cNvPr id="4" name="Text 2"/>
          <p:cNvSpPr/>
          <p:nvPr/>
        </p:nvSpPr>
        <p:spPr>
          <a:xfrm>
            <a:off x="2348389" y="998934"/>
            <a:ext cx="8132564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Fundamentals of C Programming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2348389" y="4684157"/>
            <a:ext cx="9933503" cy="27742"/>
          </a:xfrm>
          <a:prstGeom prst="rect">
            <a:avLst/>
          </a:prstGeom>
          <a:solidFill>
            <a:srgbClr val="FA2F5C"/>
          </a:solidFill>
        </p:spPr>
      </p:sp>
      <p:sp>
        <p:nvSpPr>
          <p:cNvPr id="6" name="Shape 4"/>
          <p:cNvSpPr/>
          <p:nvPr/>
        </p:nvSpPr>
        <p:spPr>
          <a:xfrm>
            <a:off x="4762321" y="3906560"/>
            <a:ext cx="27742" cy="777597"/>
          </a:xfrm>
          <a:prstGeom prst="rect">
            <a:avLst/>
          </a:prstGeom>
          <a:solidFill>
            <a:srgbClr val="FA2F5C"/>
          </a:solidFill>
        </p:spPr>
      </p:sp>
      <p:sp>
        <p:nvSpPr>
          <p:cNvPr id="7" name="Shape 5"/>
          <p:cNvSpPr/>
          <p:nvPr/>
        </p:nvSpPr>
        <p:spPr>
          <a:xfrm>
            <a:off x="4526280" y="443424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</p:spPr>
      </p:sp>
      <p:sp>
        <p:nvSpPr>
          <p:cNvPr id="8" name="Text 6"/>
          <p:cNvSpPr/>
          <p:nvPr/>
        </p:nvSpPr>
        <p:spPr>
          <a:xfrm>
            <a:off x="4723090" y="4475917"/>
            <a:ext cx="106323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5" dirty="0"/>
          </a:p>
        </p:txBody>
      </p:sp>
      <p:sp>
        <p:nvSpPr>
          <p:cNvPr id="9" name="Text 7"/>
          <p:cNvSpPr/>
          <p:nvPr/>
        </p:nvSpPr>
        <p:spPr>
          <a:xfrm>
            <a:off x="3387447" y="2493050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Syntax and Structure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2570559" y="2973467"/>
            <a:ext cx="4411266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Learn the basic syntax, keywords, and structure of the C programming language.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301210" y="4684157"/>
            <a:ext cx="27742" cy="777597"/>
          </a:xfrm>
          <a:prstGeom prst="rect">
            <a:avLst/>
          </a:prstGeom>
          <a:solidFill>
            <a:srgbClr val="FA2F5C"/>
          </a:solidFill>
        </p:spPr>
      </p:sp>
      <p:sp>
        <p:nvSpPr>
          <p:cNvPr id="12" name="Shape 10"/>
          <p:cNvSpPr/>
          <p:nvPr/>
        </p:nvSpPr>
        <p:spPr>
          <a:xfrm>
            <a:off x="7065169" y="443424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</p:spPr>
      </p:sp>
      <p:sp>
        <p:nvSpPr>
          <p:cNvPr id="13" name="Text 11"/>
          <p:cNvSpPr/>
          <p:nvPr/>
        </p:nvSpPr>
        <p:spPr>
          <a:xfrm>
            <a:off x="7230308" y="4475917"/>
            <a:ext cx="169664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5" dirty="0"/>
          </a:p>
        </p:txBody>
      </p:sp>
      <p:sp>
        <p:nvSpPr>
          <p:cNvPr id="14" name="Text 12"/>
          <p:cNvSpPr/>
          <p:nvPr/>
        </p:nvSpPr>
        <p:spPr>
          <a:xfrm>
            <a:off x="5747147" y="5684044"/>
            <a:ext cx="3135868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Variables and Data Types</a:t>
            </a:r>
            <a:endParaRPr lang="en-US" sz="2185" dirty="0"/>
          </a:p>
        </p:txBody>
      </p:sp>
      <p:sp>
        <p:nvSpPr>
          <p:cNvPr id="15" name="Text 13"/>
          <p:cNvSpPr/>
          <p:nvPr/>
        </p:nvSpPr>
        <p:spPr>
          <a:xfrm>
            <a:off x="5109448" y="6164461"/>
            <a:ext cx="4411266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Understand how to declare and use different data types to store and manipulate information.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840099" y="3906560"/>
            <a:ext cx="27742" cy="777597"/>
          </a:xfrm>
          <a:prstGeom prst="rect">
            <a:avLst/>
          </a:prstGeom>
          <a:solidFill>
            <a:srgbClr val="FA2F5C"/>
          </a:solidFill>
        </p:spPr>
      </p:sp>
      <p:sp>
        <p:nvSpPr>
          <p:cNvPr id="17" name="Shape 15"/>
          <p:cNvSpPr/>
          <p:nvPr/>
        </p:nvSpPr>
        <p:spPr>
          <a:xfrm>
            <a:off x="9604058" y="443424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</p:spPr>
      </p:sp>
      <p:sp>
        <p:nvSpPr>
          <p:cNvPr id="18" name="Text 16"/>
          <p:cNvSpPr/>
          <p:nvPr/>
        </p:nvSpPr>
        <p:spPr>
          <a:xfrm>
            <a:off x="9767530" y="4475917"/>
            <a:ext cx="17299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5" dirty="0"/>
          </a:p>
        </p:txBody>
      </p:sp>
      <p:sp>
        <p:nvSpPr>
          <p:cNvPr id="19" name="Text 17"/>
          <p:cNvSpPr/>
          <p:nvPr/>
        </p:nvSpPr>
        <p:spPr>
          <a:xfrm>
            <a:off x="8197096" y="2137648"/>
            <a:ext cx="3313867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Operators and Expressions</a:t>
            </a:r>
            <a:endParaRPr lang="en-US" sz="2185" dirty="0"/>
          </a:p>
        </p:txBody>
      </p:sp>
      <p:sp>
        <p:nvSpPr>
          <p:cNvPr id="20" name="Text 18"/>
          <p:cNvSpPr/>
          <p:nvPr/>
        </p:nvSpPr>
        <p:spPr>
          <a:xfrm>
            <a:off x="7648337" y="2618065"/>
            <a:ext cx="4411385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Explore the various operators available in C and how to create expressions to perform computations.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</p:spPr>
      </p:sp>
      <p:sp>
        <p:nvSpPr>
          <p:cNvPr id="4" name="Text 2"/>
          <p:cNvSpPr/>
          <p:nvPr/>
        </p:nvSpPr>
        <p:spPr>
          <a:xfrm>
            <a:off x="2348389" y="2216706"/>
            <a:ext cx="73394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Types and Variables in C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348389" y="3466505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Primitive Data Types</a:t>
            </a:r>
            <a:endParaRPr lang="en-US" sz="2185" dirty="0"/>
          </a:p>
        </p:txBody>
      </p:sp>
      <p:sp>
        <p:nvSpPr>
          <p:cNvPr id="6" name="Text 4"/>
          <p:cNvSpPr/>
          <p:nvPr/>
        </p:nvSpPr>
        <p:spPr>
          <a:xfrm>
            <a:off x="2348389" y="4035862"/>
            <a:ext cx="2949416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 has several built-in data types such as int, float, double, and char that can be used to store different kinds of data.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466505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Variable Declaration</a:t>
            </a:r>
            <a:endParaRPr lang="en-US" sz="2185" dirty="0"/>
          </a:p>
        </p:txBody>
      </p:sp>
      <p:sp>
        <p:nvSpPr>
          <p:cNvPr id="8" name="Text 6"/>
          <p:cNvSpPr/>
          <p:nvPr/>
        </p:nvSpPr>
        <p:spPr>
          <a:xfrm>
            <a:off x="5847398" y="4035862"/>
            <a:ext cx="2949416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Variables are used to store data, and they must be declared with a specific data type before they can be used.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466505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Arithmetic Operations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9346406" y="4035862"/>
            <a:ext cx="2949416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Perform basic arithmetic operations like addition, subtraction, multiplication, and division on variables and values.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</p:spPr>
      </p:sp>
      <p:sp>
        <p:nvSpPr>
          <p:cNvPr id="4" name="Text 2"/>
          <p:cNvSpPr/>
          <p:nvPr/>
        </p:nvSpPr>
        <p:spPr>
          <a:xfrm>
            <a:off x="2348389" y="2295882"/>
            <a:ext cx="5578793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Control Structures in C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2348389" y="360818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</p:spPr>
      </p:sp>
      <p:sp>
        <p:nvSpPr>
          <p:cNvPr id="6" name="Text 4"/>
          <p:cNvSpPr/>
          <p:nvPr/>
        </p:nvSpPr>
        <p:spPr>
          <a:xfrm>
            <a:off x="2545199" y="3649861"/>
            <a:ext cx="106323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5" dirty="0"/>
          </a:p>
        </p:txBody>
      </p:sp>
      <p:sp>
        <p:nvSpPr>
          <p:cNvPr id="7" name="Text 5"/>
          <p:cNvSpPr/>
          <p:nvPr/>
        </p:nvSpPr>
        <p:spPr>
          <a:xfrm>
            <a:off x="3070503" y="3684508"/>
            <a:ext cx="2440900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Conditional Statements</a:t>
            </a:r>
            <a:endParaRPr lang="en-US" sz="2185" dirty="0"/>
          </a:p>
        </p:txBody>
      </p:sp>
      <p:sp>
        <p:nvSpPr>
          <p:cNvPr id="8" name="Text 6"/>
          <p:cNvSpPr/>
          <p:nvPr/>
        </p:nvSpPr>
        <p:spPr>
          <a:xfrm>
            <a:off x="3070503" y="4512112"/>
            <a:ext cx="2440900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 if-else statements to make decisions based on certain conditions.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733574" y="360818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</p:spPr>
      </p:sp>
      <p:sp>
        <p:nvSpPr>
          <p:cNvPr id="10" name="Text 8"/>
          <p:cNvSpPr/>
          <p:nvPr/>
        </p:nvSpPr>
        <p:spPr>
          <a:xfrm>
            <a:off x="5898713" y="3649861"/>
            <a:ext cx="169664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5" dirty="0"/>
          </a:p>
        </p:txBody>
      </p:sp>
      <p:sp>
        <p:nvSpPr>
          <p:cNvPr id="11" name="Text 9"/>
          <p:cNvSpPr/>
          <p:nvPr/>
        </p:nvSpPr>
        <p:spPr>
          <a:xfrm>
            <a:off x="6455688" y="3684508"/>
            <a:ext cx="244090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Loops</a:t>
            </a:r>
            <a:endParaRPr lang="en-US" sz="2185" dirty="0"/>
          </a:p>
        </p:txBody>
      </p:sp>
      <p:sp>
        <p:nvSpPr>
          <p:cNvPr id="12" name="Text 10"/>
          <p:cNvSpPr/>
          <p:nvPr/>
        </p:nvSpPr>
        <p:spPr>
          <a:xfrm>
            <a:off x="6455688" y="4164925"/>
            <a:ext cx="2440900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Implement different loop structures like for, while, and do-while to repeat a block of code.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118759" y="360818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</p:spPr>
      </p:sp>
      <p:sp>
        <p:nvSpPr>
          <p:cNvPr id="14" name="Text 12"/>
          <p:cNvSpPr/>
          <p:nvPr/>
        </p:nvSpPr>
        <p:spPr>
          <a:xfrm>
            <a:off x="9282232" y="3649861"/>
            <a:ext cx="17299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5" dirty="0"/>
          </a:p>
        </p:txBody>
      </p:sp>
      <p:sp>
        <p:nvSpPr>
          <p:cNvPr id="15" name="Text 13"/>
          <p:cNvSpPr/>
          <p:nvPr/>
        </p:nvSpPr>
        <p:spPr>
          <a:xfrm>
            <a:off x="9840873" y="3684508"/>
            <a:ext cx="244090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Switch Statement</a:t>
            </a:r>
            <a:endParaRPr lang="en-US" sz="2185" dirty="0"/>
          </a:p>
        </p:txBody>
      </p:sp>
      <p:sp>
        <p:nvSpPr>
          <p:cNvPr id="16" name="Text 14"/>
          <p:cNvSpPr/>
          <p:nvPr/>
        </p:nvSpPr>
        <p:spPr>
          <a:xfrm>
            <a:off x="9840873" y="4164925"/>
            <a:ext cx="2440900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Provide a more concise way to handle multiple conditions using the switch statement.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</p:spPr>
      </p:sp>
      <p:sp>
        <p:nvSpPr>
          <p:cNvPr id="4" name="Text 2"/>
          <p:cNvSpPr/>
          <p:nvPr/>
        </p:nvSpPr>
        <p:spPr>
          <a:xfrm>
            <a:off x="2348389" y="1443395"/>
            <a:ext cx="6309717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Functions and Arrays in C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2348389" y="2582108"/>
            <a:ext cx="4855726" cy="1990963"/>
          </a:xfrm>
          <a:prstGeom prst="roundRect">
            <a:avLst>
              <a:gd name="adj" fmla="val 3348"/>
            </a:avLst>
          </a:prstGeom>
          <a:solidFill>
            <a:srgbClr val="221D4C"/>
          </a:solidFill>
        </p:spPr>
      </p:sp>
      <p:sp>
        <p:nvSpPr>
          <p:cNvPr id="6" name="Text 4"/>
          <p:cNvSpPr/>
          <p:nvPr/>
        </p:nvSpPr>
        <p:spPr>
          <a:xfrm>
            <a:off x="2570559" y="2804279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Functions</a:t>
            </a:r>
            <a:endParaRPr lang="en-US" sz="2185" dirty="0"/>
          </a:p>
        </p:txBody>
      </p:sp>
      <p:sp>
        <p:nvSpPr>
          <p:cNvPr id="7" name="Text 5"/>
          <p:cNvSpPr/>
          <p:nvPr/>
        </p:nvSpPr>
        <p:spPr>
          <a:xfrm>
            <a:off x="2570559" y="3284696"/>
            <a:ext cx="4411385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Learn how to define, call, and pass arguments to reusable blocks of code called functions.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82108"/>
            <a:ext cx="4855726" cy="1990963"/>
          </a:xfrm>
          <a:prstGeom prst="roundRect">
            <a:avLst>
              <a:gd name="adj" fmla="val 3348"/>
            </a:avLst>
          </a:prstGeom>
          <a:solidFill>
            <a:srgbClr val="221D4C"/>
          </a:solidFill>
        </p:spPr>
      </p:sp>
      <p:sp>
        <p:nvSpPr>
          <p:cNvPr id="9" name="Text 7"/>
          <p:cNvSpPr/>
          <p:nvPr/>
        </p:nvSpPr>
        <p:spPr>
          <a:xfrm>
            <a:off x="7648456" y="2804279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Arrays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7648456" y="3284696"/>
            <a:ext cx="4411385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Store and manipulate collections of data using one-dimensional and multi-dimensional arrays.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8389" y="4795242"/>
            <a:ext cx="4855726" cy="1990963"/>
          </a:xfrm>
          <a:prstGeom prst="roundRect">
            <a:avLst>
              <a:gd name="adj" fmla="val 3348"/>
            </a:avLst>
          </a:prstGeom>
          <a:solidFill>
            <a:srgbClr val="221D4C"/>
          </a:solidFill>
        </p:spPr>
      </p:sp>
      <p:sp>
        <p:nvSpPr>
          <p:cNvPr id="12" name="Text 10"/>
          <p:cNvSpPr/>
          <p:nvPr/>
        </p:nvSpPr>
        <p:spPr>
          <a:xfrm>
            <a:off x="2570559" y="501741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Pointers</a:t>
            </a:r>
            <a:endParaRPr lang="en-US" sz="2185" dirty="0"/>
          </a:p>
        </p:txBody>
      </p:sp>
      <p:sp>
        <p:nvSpPr>
          <p:cNvPr id="13" name="Text 11"/>
          <p:cNvSpPr/>
          <p:nvPr/>
        </p:nvSpPr>
        <p:spPr>
          <a:xfrm>
            <a:off x="2570559" y="5497830"/>
            <a:ext cx="4411385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Understand how to use pointers to access and modify memory locations, which is a powerful feature in C.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4855726" cy="1990963"/>
          </a:xfrm>
          <a:prstGeom prst="roundRect">
            <a:avLst>
              <a:gd name="adj" fmla="val 3348"/>
            </a:avLst>
          </a:prstGeom>
          <a:solidFill>
            <a:srgbClr val="221D4C"/>
          </a:solidFill>
        </p:spPr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String Manipulation</a:t>
            </a:r>
            <a:endParaRPr lang="en-US" sz="2185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411385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Work with strings, including reading, writing, and performing operations on character arrays.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</p:spPr>
      </p:sp>
      <p:sp>
        <p:nvSpPr>
          <p:cNvPr id="4" name="Text 2"/>
          <p:cNvSpPr/>
          <p:nvPr/>
        </p:nvSpPr>
        <p:spPr>
          <a:xfrm>
            <a:off x="2348389" y="1850231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Introduction to C++</a:t>
            </a:r>
            <a:endParaRPr lang="en-US" sz="437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2988945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3766542"/>
            <a:ext cx="223337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Object-Oriented</a:t>
            </a:r>
            <a:endParaRPr lang="en-US" sz="2185" dirty="0"/>
          </a:p>
        </p:txBody>
      </p:sp>
      <p:sp>
        <p:nvSpPr>
          <p:cNvPr id="7" name="Text 4"/>
          <p:cNvSpPr/>
          <p:nvPr/>
        </p:nvSpPr>
        <p:spPr>
          <a:xfrm>
            <a:off x="2348389" y="4246959"/>
            <a:ext cx="2233374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C++ is an object-oriented programming language that allows you to create and work with objects.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019" y="2988945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15019" y="3766542"/>
            <a:ext cx="2233493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Standard Library</a:t>
            </a:r>
            <a:endParaRPr lang="en-US" sz="2185" dirty="0"/>
          </a:p>
        </p:txBody>
      </p:sp>
      <p:sp>
        <p:nvSpPr>
          <p:cNvPr id="10" name="Text 6"/>
          <p:cNvSpPr/>
          <p:nvPr/>
        </p:nvSpPr>
        <p:spPr>
          <a:xfrm>
            <a:off x="4915019" y="4246959"/>
            <a:ext cx="2233493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C++ has a large and powerful standard library that provides a wide range of functionality.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2988945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766542"/>
            <a:ext cx="223337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Performance</a:t>
            </a:r>
            <a:endParaRPr lang="en-US" sz="2185" dirty="0"/>
          </a:p>
        </p:txBody>
      </p:sp>
      <p:sp>
        <p:nvSpPr>
          <p:cNvPr id="13" name="Text 8"/>
          <p:cNvSpPr/>
          <p:nvPr/>
        </p:nvSpPr>
        <p:spPr>
          <a:xfrm>
            <a:off x="7481768" y="4246959"/>
            <a:ext cx="2233374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C++ is known for its speed and efficiency, making it a popular choice for systems programming.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399" y="2988945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048399" y="3766542"/>
            <a:ext cx="2233493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Compatibility</a:t>
            </a:r>
            <a:endParaRPr lang="en-US" sz="2185" dirty="0"/>
          </a:p>
        </p:txBody>
      </p:sp>
      <p:sp>
        <p:nvSpPr>
          <p:cNvPr id="16" name="Text 10"/>
          <p:cNvSpPr/>
          <p:nvPr/>
        </p:nvSpPr>
        <p:spPr>
          <a:xfrm>
            <a:off x="10048399" y="4246959"/>
            <a:ext cx="2233493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C++ is compatible with C, allowing you to use both languages together in your projects.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</p:spPr>
      </p:sp>
      <p:sp>
        <p:nvSpPr>
          <p:cNvPr id="3" name="Shape 1"/>
          <p:cNvSpPr/>
          <p:nvPr/>
        </p:nvSpPr>
        <p:spPr>
          <a:xfrm>
            <a:off x="20320" y="0"/>
            <a:ext cx="14630400" cy="8229600"/>
          </a:xfrm>
          <a:prstGeom prst="rect">
            <a:avLst/>
          </a:prstGeom>
          <a:solidFill>
            <a:srgbClr val="100C35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3020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892550" y="934720"/>
            <a:ext cx="974725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Object-Oriented Programming in C++</a:t>
            </a:r>
            <a:endParaRPr lang="en-US" sz="4375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Classes</a:t>
            </a:r>
            <a:endParaRPr lang="en-US" sz="2185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Learn how to define and use classes to create custom data types in C++.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Inheritance</a:t>
            </a:r>
            <a:endParaRPr lang="en-US" sz="2185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Understand the concept of inheritance, which allows you to create new classes based on existing ones.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Polymorphism</a:t>
            </a:r>
            <a:endParaRPr lang="en-US" sz="2185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Explore how polymorphism enables objects of different classes to be treated as the same type.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93307"/>
            <a:ext cx="647580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 and Resources</a:t>
            </a:r>
            <a:endParaRPr lang="en-US" sz="4375" dirty="0"/>
          </a:p>
        </p:txBody>
      </p:sp>
      <p:sp>
        <p:nvSpPr>
          <p:cNvPr id="6" name="Shape 3"/>
          <p:cNvSpPr/>
          <p:nvPr/>
        </p:nvSpPr>
        <p:spPr>
          <a:xfrm>
            <a:off x="4490799" y="289452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</p:spPr>
      </p:sp>
      <p:sp>
        <p:nvSpPr>
          <p:cNvPr id="7" name="Text 4"/>
          <p:cNvSpPr/>
          <p:nvPr/>
        </p:nvSpPr>
        <p:spPr>
          <a:xfrm>
            <a:off x="4687610" y="2936200"/>
            <a:ext cx="106323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5" dirty="0"/>
          </a:p>
        </p:txBody>
      </p:sp>
      <p:sp>
        <p:nvSpPr>
          <p:cNvPr id="8" name="Text 5"/>
          <p:cNvSpPr/>
          <p:nvPr/>
        </p:nvSpPr>
        <p:spPr>
          <a:xfrm>
            <a:off x="5212913" y="2970848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Recap</a:t>
            </a:r>
            <a:endParaRPr lang="en-US" sz="2185" dirty="0"/>
          </a:p>
        </p:txBody>
      </p:sp>
      <p:sp>
        <p:nvSpPr>
          <p:cNvPr id="9" name="Text 6"/>
          <p:cNvSpPr/>
          <p:nvPr/>
        </p:nvSpPr>
        <p:spPr>
          <a:xfrm>
            <a:off x="5212913" y="3451265"/>
            <a:ext cx="382000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We've covered the fundamentals of C and C++, from data types and control structures to object-oriented programming.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89452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</p:spPr>
      </p:sp>
      <p:sp>
        <p:nvSpPr>
          <p:cNvPr id="11" name="Text 8"/>
          <p:cNvSpPr/>
          <p:nvPr/>
        </p:nvSpPr>
        <p:spPr>
          <a:xfrm>
            <a:off x="9420225" y="2936200"/>
            <a:ext cx="169664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5" dirty="0"/>
          </a:p>
        </p:txBody>
      </p:sp>
      <p:sp>
        <p:nvSpPr>
          <p:cNvPr id="12" name="Text 9"/>
          <p:cNvSpPr/>
          <p:nvPr/>
        </p:nvSpPr>
        <p:spPr>
          <a:xfrm>
            <a:off x="9977199" y="2970848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Next Steps</a:t>
            </a:r>
            <a:endParaRPr lang="en-US" sz="2185" dirty="0"/>
          </a:p>
        </p:txBody>
      </p:sp>
      <p:sp>
        <p:nvSpPr>
          <p:cNvPr id="13" name="Text 10"/>
          <p:cNvSpPr/>
          <p:nvPr/>
        </p:nvSpPr>
        <p:spPr>
          <a:xfrm>
            <a:off x="9977199" y="3451265"/>
            <a:ext cx="382000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Continue your learning journey by practicing coding exercises, exploring online tutorials, and building personal projects.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</p:spPr>
      </p:sp>
      <p:sp>
        <p:nvSpPr>
          <p:cNvPr id="15" name="Text 12"/>
          <p:cNvSpPr/>
          <p:nvPr/>
        </p:nvSpPr>
        <p:spPr>
          <a:xfrm>
            <a:off x="4654272" y="5310307"/>
            <a:ext cx="17299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5" dirty="0"/>
          </a:p>
        </p:txBody>
      </p:sp>
      <p:sp>
        <p:nvSpPr>
          <p:cNvPr id="16" name="Text 13"/>
          <p:cNvSpPr/>
          <p:nvPr/>
        </p:nvSpPr>
        <p:spPr>
          <a:xfrm>
            <a:off x="5212913" y="5344954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Resources</a:t>
            </a:r>
            <a:endParaRPr lang="en-US" sz="2185" dirty="0"/>
          </a:p>
        </p:txBody>
      </p:sp>
      <p:sp>
        <p:nvSpPr>
          <p:cNvPr id="17" name="Text 14"/>
          <p:cNvSpPr/>
          <p:nvPr/>
        </p:nvSpPr>
        <p:spPr>
          <a:xfrm>
            <a:off x="5212913" y="5825371"/>
            <a:ext cx="858428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Check out recommended books, websites, and online courses to further enhance your programming skills.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3031</Words>
  <Application>WPS Presentation</Application>
  <PresentationFormat>On-screen Show (16:9)</PresentationFormat>
  <Paragraphs>128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Kanit</vt:lpstr>
      <vt:lpstr>Segoe Print</vt:lpstr>
      <vt:lpstr>Kanit</vt:lpstr>
      <vt:lpstr>Kanit</vt:lpstr>
      <vt:lpstr>Martel Sans</vt:lpstr>
      <vt:lpstr>Martel Sans</vt:lpstr>
      <vt:lpstr>Martel Sans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Pawan Maurya</cp:lastModifiedBy>
  <cp:revision>2</cp:revision>
  <dcterms:created xsi:type="dcterms:W3CDTF">2024-05-27T05:57:00Z</dcterms:created>
  <dcterms:modified xsi:type="dcterms:W3CDTF">2024-05-27T06:01:48Z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B6C9BE4DA6584CC1AE2FC0EF7A064047_13</vt:lpwstr>
  </property>
  <property fmtid="{D5CDD505-2E9C-101B-9397-08002B2CF9AE}" pid="3" name="KSOProductBuildVer">
    <vt:lpwstr>1033-12.2.0.16909</vt:lpwstr>
  </property>
</Properties>
</file>