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979225" y="1359875"/>
            <a:ext cx="66714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Visual Analyses of Meta-Kaggle Data to Uncover Trends in the Data Science Landscape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2000"/>
              <a:t>ENGR-E583: Client Project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Yeon-Soo Chung (Team Leader)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Kabir Chaturvedi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Bhoomika Pathapati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Monisha Patro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Ishika Thakur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 b="0"/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729450" y="1538400"/>
            <a:ext cx="33564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Summary of Findings: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High correlation between the number of submissions and ongoing interest in data science.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Trends suggest fad-like behaviors in techniques such as AutoML.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Future Work:</a:t>
            </a:r>
            <a:br>
              <a:rPr b="0" lang="en" sz="1200">
                <a:latin typeface="Lato"/>
                <a:ea typeface="Lato"/>
                <a:cs typeface="Lato"/>
                <a:sym typeface="Lato"/>
              </a:rPr>
            </a:br>
            <a:r>
              <a:rPr b="0" lang="en" sz="1100">
                <a:latin typeface="Lato"/>
                <a:ea typeface="Lato"/>
                <a:cs typeface="Lato"/>
                <a:sym typeface="Lato"/>
              </a:rPr>
              <a:t>Monitoring evolving trends in data science, particularly the uptake of new techniques and tools.</a:t>
            </a:r>
            <a:endParaRPr b="0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850" y="1601775"/>
            <a:ext cx="4753351" cy="239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2875300" y="1967325"/>
            <a:ext cx="55428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subTitle"/>
          </p:nvPr>
        </p:nvSpPr>
        <p:spPr>
          <a:xfrm>
            <a:off x="4542975" y="527300"/>
            <a:ext cx="4080000" cy="4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Introduction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Background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Analysis of Competition Submissions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Temporal Trends in Submissions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Popularity of Programming Languages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Deep Learning Frameworks &amp; R Packages Usage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Data Science Techniques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Conclusion and Future Work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12325" y="342275"/>
            <a:ext cx="77055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4680950" y="888075"/>
            <a:ext cx="38115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Purpose: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Explore trends in Kaggle as a reflection of broader data science trends.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Tech Stack: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Python, Matplotlib, Seaborn.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Source: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Meta-Kaggle dataset with comprehensive Kaggle activity data.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5" y="1319050"/>
            <a:ext cx="3714475" cy="35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sz="3000"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5174225" y="175775"/>
            <a:ext cx="3374400" cy="4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Kaggle's Role in Data Science: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Platform Overview: Kaggle is a pivotal platform for data scientists to share knowledge, collaborate on projects, and compete, reflecting broader data science trends.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Meta-Kaggle Dataset: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Data Richness: </a:t>
            </a:r>
            <a:r>
              <a:rPr lang="en" sz="1200">
                <a:solidFill>
                  <a:schemeClr val="dk2"/>
                </a:solidFill>
              </a:rPr>
              <a:t>The dataset contains detailed records from Kaggle, including over 5.6 million competitions and nearly 14 million datasets across 32 tables.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 Data Used: </a:t>
            </a:r>
            <a:r>
              <a:rPr lang="en" sz="1200">
                <a:solidFill>
                  <a:schemeClr val="dk2"/>
                </a:solidFill>
              </a:rPr>
              <a:t>Focus on competitions, submissions, and user activities to analyze trends and patterns effectively.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Goal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To uncover trends within the Kaggle community and understand shifts in the data science field.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03525" y="138775"/>
            <a:ext cx="43110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 of Competition Submissions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5023250" y="2571750"/>
            <a:ext cx="3882000" cy="24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Finance Focus:</a:t>
            </a:r>
            <a:r>
              <a:rPr lang="en" sz="1200">
                <a:solidFill>
                  <a:schemeClr val="dk2"/>
                </a:solidFill>
              </a:rPr>
              <a:t> </a:t>
            </a:r>
            <a:r>
              <a:rPr lang="en" sz="1100">
                <a:solidFill>
                  <a:schemeClr val="dk2"/>
                </a:solidFill>
              </a:rPr>
              <a:t>Competitions like "Home Credit Default Risk" and "Santander Customer Satisfaction" indicate that financial topics are popular on Kaggle, often attracting many submissions due to substantial rewards.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High Engagement:</a:t>
            </a:r>
            <a:r>
              <a:rPr lang="en" sz="1200">
                <a:solidFill>
                  <a:schemeClr val="dk2"/>
                </a:solidFill>
              </a:rPr>
              <a:t> T</a:t>
            </a:r>
            <a:r>
              <a:rPr lang="en" sz="1100">
                <a:solidFill>
                  <a:schemeClr val="dk2"/>
                </a:solidFill>
              </a:rPr>
              <a:t>he consistent high number of submissions in top competitions reflects strong engagement within the Kaggle community, especially when monetary incentives are involved, highlighting where Kaggle users focus their efforts.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125" y="189350"/>
            <a:ext cx="4067250" cy="23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2266475" y="3413575"/>
            <a:ext cx="19890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48" y="1445600"/>
            <a:ext cx="3598076" cy="221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425550" y="3848375"/>
            <a:ext cx="3765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decline in the number of Kaggle competitions after 2020 suggests that there might be a shift in platform focus or changes in user engagement, even though the total number of submissions remains high.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71" name="Google Shape;171;p22"/>
          <p:cNvSpPr txBox="1"/>
          <p:nvPr>
            <p:ph type="title"/>
          </p:nvPr>
        </p:nvSpPr>
        <p:spPr>
          <a:xfrm>
            <a:off x="730000" y="1318650"/>
            <a:ext cx="33009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trends in Submissions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24950" y="2386650"/>
            <a:ext cx="33009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Steady Growth in Submissions: </a:t>
            </a:r>
            <a:r>
              <a:rPr lang="en" sz="1100">
                <a:solidFill>
                  <a:schemeClr val="dk2"/>
                </a:solidFill>
              </a:rPr>
              <a:t>The top graph shows a clear upward trend in Kaggle submissions from 2010 to 2023, indicating a growing interest in data science competitions over the years, with a peak around 2019-2021.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Majority Pre-Deadline: </a:t>
            </a:r>
            <a:r>
              <a:rPr lang="en" sz="1100">
                <a:solidFill>
                  <a:schemeClr val="dk2"/>
                </a:solidFill>
              </a:rPr>
              <a:t>The second graph shows most Kaggle competition submissions happen before deadlines, highlighting strong engagement and adherence to timelines despite a decrease in new competitions.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50" y="296175"/>
            <a:ext cx="3849175" cy="245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225" y="2664550"/>
            <a:ext cx="3700599" cy="2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rot="10592382">
            <a:off x="5513499" y="1379656"/>
            <a:ext cx="2689002" cy="2689002"/>
          </a:xfrm>
          <a:prstGeom prst="blockArc">
            <a:avLst>
              <a:gd fmla="val 2627839" name="adj1"/>
              <a:gd fmla="val 5880699" name="adj2"/>
              <a:gd fmla="val 7985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of Programming Languages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6038550" y="2081288"/>
            <a:ext cx="1638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988" y="623225"/>
            <a:ext cx="4305224" cy="22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5023250" y="2951025"/>
            <a:ext cx="37467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 dominates due to its ML capabilities; R remains steady due to its statistical analysis strength.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chart illustrates Python's prevalence as the preferred language for machine learning on Kaggle, while R maintains a niche for statistical analysis, informing educational focus areas for new data scientists.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249250" y="1139450"/>
            <a:ext cx="41484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Frameworks and R Packages Usage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9" name="Google Shape;189;p24"/>
          <p:cNvSpPr txBox="1"/>
          <p:nvPr/>
        </p:nvSpPr>
        <p:spPr>
          <a:xfrm>
            <a:off x="5207600" y="2891725"/>
            <a:ext cx="3300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249250" y="2688375"/>
            <a:ext cx="33009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Framework Usage Analysis: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Keras, TensorFlow, PyTorch usage trends in forum mentions.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Current Status: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PyTorch and TensorFlow are currently the leading frameworks in discussions.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Popular Packages: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Trends in mentions of tidyverse, ggplot2, and dplyr in forums.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Result: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ggplot2 leads due to its strong visualization capabilities.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299" y="100075"/>
            <a:ext cx="3160950" cy="228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301" y="2473825"/>
            <a:ext cx="3160949" cy="232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4"/>
          <p:cNvCxnSpPr>
            <a:endCxn id="190" idx="3"/>
          </p:cNvCxnSpPr>
          <p:nvPr/>
        </p:nvCxnSpPr>
        <p:spPr>
          <a:xfrm>
            <a:off x="258250" y="3872175"/>
            <a:ext cx="3291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667150" y="2571750"/>
            <a:ext cx="3214200" cy="23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Technique Popularity: </a:t>
            </a:r>
            <a:r>
              <a:rPr lang="en" sz="1100">
                <a:solidFill>
                  <a:schemeClr val="dk2"/>
                </a:solidFill>
              </a:rPr>
              <a:t>Annual count of kernels tagged with various data science techniques.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Highlights: </a:t>
            </a:r>
            <a:r>
              <a:rPr lang="en" sz="1100">
                <a:solidFill>
                  <a:schemeClr val="dk2"/>
                </a:solidFill>
              </a:rPr>
              <a:t>Sharp increase in interest during the COVID-19 pandemic, particularly in NLP, computer vision, and feature engineering.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Technique Diversification: </a:t>
            </a:r>
            <a:r>
              <a:rPr lang="en" sz="1100">
                <a:solidFill>
                  <a:schemeClr val="dk2"/>
                </a:solidFill>
              </a:rPr>
              <a:t>A variety of techniques being explored and shared through kernels indicate a diverse interest and expertise within the Kaggle community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729450" y="130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Techniques</a:t>
            </a:r>
            <a:endParaRPr sz="3000"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525" y="1875363"/>
            <a:ext cx="4831950" cy="2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