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30F052-318A-4A8F-9D9B-637EAE138D15}" type="datetimeFigureOut">
              <a:rPr lang="en-GB" smtClean="0"/>
              <a:t>19/08/2021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FE25F-63A1-42CE-B870-BE3AE78681C5}" type="slidenum">
              <a:rPr lang="en-GB" smtClean="0"/>
              <a:t>‹#›</a:t>
            </a:fld>
            <a:endParaRPr lang="en-GB"/>
          </a:p>
        </p:txBody>
      </p:sp>
    </p:spTree>
    <p:extLst>
      <p:ext uri="{BB962C8B-B14F-4D97-AF65-F5344CB8AC3E}">
        <p14:creationId xmlns:p14="http://schemas.microsoft.com/office/powerpoint/2010/main" val="192738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There are various types of business organisations found in the UK including Sole proprietorship, partnership, private limited company, government and public limited company (</a:t>
            </a:r>
            <a:r>
              <a:rPr lang="en-GB" sz="1200" kern="1200" dirty="0" err="1" smtClean="0">
                <a:solidFill>
                  <a:schemeClr val="tx1"/>
                </a:solidFill>
                <a:effectLst/>
                <a:latin typeface="+mn-lt"/>
                <a:ea typeface="+mn-ea"/>
                <a:cs typeface="+mn-cs"/>
              </a:rPr>
              <a:t>Einiö</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Overman</a:t>
            </a:r>
            <a:r>
              <a:rPr lang="en-GB" sz="1200" kern="1200" dirty="0" smtClean="0">
                <a:solidFill>
                  <a:schemeClr val="tx1"/>
                </a:solidFill>
                <a:effectLst/>
                <a:latin typeface="+mn-lt"/>
                <a:ea typeface="+mn-ea"/>
                <a:cs typeface="+mn-cs"/>
              </a:rPr>
              <a:t>, 2020). A sole proprietorship business refers to a business that is owned by only one person and has unlimited liabilities like Dust &amp; Dance. According to the Partnership Act 1890, the business which is carried out two or more persons with unlimited liabilities. Besides, private limited is the most common business in the UK that’s liability is limited according to its shareholders but no minimum capital binding. On the other hand, the business which must have £50,000 share capital and liability is limited can consider as a public limited company in the UK. The government-owned company is known as a government company like British Business Bank and Highways England. </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A81FE25F-63A1-42CE-B870-BE3AE78681C5}" type="slidenum">
              <a:rPr lang="en-GB" smtClean="0"/>
              <a:t>1</a:t>
            </a:fld>
            <a:endParaRPr lang="en-GB"/>
          </a:p>
        </p:txBody>
      </p:sp>
    </p:spTree>
    <p:extLst>
      <p:ext uri="{BB962C8B-B14F-4D97-AF65-F5344CB8AC3E}">
        <p14:creationId xmlns:p14="http://schemas.microsoft.com/office/powerpoint/2010/main" val="330850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slide has highlighted the difference between the several business structures in the UK and illustrated the reason for the difference. UK people generally decide to launch a sole proprietorship business while they hope for low initial capital (Brown and Lee, 2019). In the other hand, some entrepreneurs prefer partnership business because they think two head is better than one head with limited capital. Moreover, the private and public limited separated identity which gives legal facilities in every transaction process. Furthermore, the UK government runs some businesses to ensure the welfare of UK citizens. </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A81FE25F-63A1-42CE-B870-BE3AE78681C5}" type="slidenum">
              <a:rPr lang="en-GB" smtClean="0"/>
              <a:t>2</a:t>
            </a:fld>
            <a:endParaRPr lang="en-GB"/>
          </a:p>
        </p:txBody>
      </p:sp>
    </p:spTree>
    <p:extLst>
      <p:ext uri="{BB962C8B-B14F-4D97-AF65-F5344CB8AC3E}">
        <p14:creationId xmlns:p14="http://schemas.microsoft.com/office/powerpoint/2010/main" val="8195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slide has illustrated that how local, world economy, national economy and local economy affect the restaurant business.  While the world facing an economic recession, the restaurant business faces complexity in sales and supply chain. Besides, those countries which have high unemployment rate generate lower demand for the restaurant food (Jung et al., 2018). Moreover, government spending decides the restaurant business profit in the local economy. </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A81FE25F-63A1-42CE-B870-BE3AE78681C5}" type="slidenum">
              <a:rPr lang="en-GB" smtClean="0"/>
              <a:t>3</a:t>
            </a:fld>
            <a:endParaRPr lang="en-GB"/>
          </a:p>
        </p:txBody>
      </p:sp>
    </p:spTree>
    <p:extLst>
      <p:ext uri="{BB962C8B-B14F-4D97-AF65-F5344CB8AC3E}">
        <p14:creationId xmlns:p14="http://schemas.microsoft.com/office/powerpoint/2010/main" val="1019799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Describing the types of organisation found in the public and private sector in the UK</a:t>
            </a:r>
            <a:r>
              <a:rPr lang="en-US" dirty="0"/>
              <a:t/>
            </a:r>
            <a:br>
              <a:rPr lang="en-US" dirty="0"/>
            </a:br>
            <a:endParaRPr lang="en-GB" dirty="0"/>
          </a:p>
        </p:txBody>
      </p:sp>
      <p:sp>
        <p:nvSpPr>
          <p:cNvPr id="5" name="Content Placeholder 4"/>
          <p:cNvSpPr>
            <a:spLocks noGrp="1"/>
          </p:cNvSpPr>
          <p:nvPr>
            <p:ph idx="1"/>
          </p:nvPr>
        </p:nvSpPr>
        <p:spPr/>
        <p:txBody>
          <a:bodyPr/>
          <a:lstStyle/>
          <a:p>
            <a:pPr lvl="0"/>
            <a:r>
              <a:rPr lang="en-GB" dirty="0"/>
              <a:t>Sole proprietorship (Dust &amp; Dance, Ma Baker)</a:t>
            </a:r>
            <a:endParaRPr lang="en-US" dirty="0"/>
          </a:p>
          <a:p>
            <a:pPr lvl="0"/>
            <a:r>
              <a:rPr lang="en-GB" dirty="0"/>
              <a:t>Partnership (</a:t>
            </a:r>
            <a:r>
              <a:rPr lang="en-GB" dirty="0" err="1"/>
              <a:t>GoPro</a:t>
            </a:r>
            <a:r>
              <a:rPr lang="en-GB" dirty="0"/>
              <a:t>)</a:t>
            </a:r>
            <a:endParaRPr lang="en-US" dirty="0"/>
          </a:p>
          <a:p>
            <a:pPr lvl="0"/>
            <a:r>
              <a:rPr lang="en-GB" dirty="0"/>
              <a:t>Private limited company (</a:t>
            </a:r>
            <a:r>
              <a:rPr lang="en-GB" dirty="0" err="1"/>
              <a:t>Greenergy</a:t>
            </a:r>
            <a:r>
              <a:rPr lang="en-GB" dirty="0"/>
              <a:t>, Reed)</a:t>
            </a:r>
            <a:endParaRPr lang="en-US" dirty="0"/>
          </a:p>
          <a:p>
            <a:pPr lvl="0"/>
            <a:r>
              <a:rPr lang="en-GB" dirty="0"/>
              <a:t>Government (British Business Bank, Highways England) </a:t>
            </a:r>
            <a:endParaRPr lang="en-US" dirty="0"/>
          </a:p>
          <a:p>
            <a:pPr lvl="0"/>
            <a:r>
              <a:rPr lang="en-GB" dirty="0"/>
              <a:t>Public limited company (Rolls Royce Holdings, British American Tobacco) </a:t>
            </a:r>
            <a:endParaRPr lang="en-US" dirty="0"/>
          </a:p>
          <a:p>
            <a:endParaRPr lang="en-GB" dirty="0"/>
          </a:p>
        </p:txBody>
      </p:sp>
    </p:spTree>
    <p:extLst>
      <p:ext uri="{BB962C8B-B14F-4D97-AF65-F5344CB8AC3E}">
        <p14:creationId xmlns:p14="http://schemas.microsoft.com/office/powerpoint/2010/main" val="105317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Explaining the different structures within the business in the UK</a:t>
            </a:r>
            <a:r>
              <a:rPr lang="en-US" dirty="0"/>
              <a:t/>
            </a:r>
            <a:br>
              <a:rPr lang="en-US" dirty="0"/>
            </a:br>
            <a:endParaRPr lang="en-GB" dirty="0"/>
          </a:p>
        </p:txBody>
      </p:sp>
      <p:sp>
        <p:nvSpPr>
          <p:cNvPr id="3" name="Content Placeholder 2"/>
          <p:cNvSpPr>
            <a:spLocks noGrp="1"/>
          </p:cNvSpPr>
          <p:nvPr>
            <p:ph idx="1"/>
          </p:nvPr>
        </p:nvSpPr>
        <p:spPr/>
        <p:txBody>
          <a:bodyPr/>
          <a:lstStyle/>
          <a:p>
            <a:pPr lvl="0"/>
            <a:r>
              <a:rPr lang="en-GB" dirty="0"/>
              <a:t>Sole properties  business needs fewer formalities and capita</a:t>
            </a:r>
            <a:endParaRPr lang="en-US" dirty="0"/>
          </a:p>
          <a:p>
            <a:pPr lvl="0"/>
            <a:r>
              <a:rPr lang="en-GB" dirty="0"/>
              <a:t>In partnership business,  partners can use different skills which facilitate the way of maximising the profit </a:t>
            </a:r>
            <a:endParaRPr lang="en-US" dirty="0"/>
          </a:p>
          <a:p>
            <a:pPr lvl="0"/>
            <a:r>
              <a:rPr lang="en-GB" dirty="0"/>
              <a:t>The private limited company has limited liabilities and is less legally binding than the public limited company </a:t>
            </a:r>
            <a:endParaRPr lang="en-US" dirty="0"/>
          </a:p>
          <a:p>
            <a:pPr lvl="0"/>
            <a:r>
              <a:rPr lang="en-GB" dirty="0"/>
              <a:t>The public limited company has a huge amount of capital and separate entity as well as a limited liability </a:t>
            </a:r>
            <a:endParaRPr lang="en-US" dirty="0"/>
          </a:p>
          <a:p>
            <a:pPr lvl="0"/>
            <a:r>
              <a:rPr lang="en-GB" dirty="0"/>
              <a:t>Government company only focuses on the welfare of the people of UK</a:t>
            </a:r>
            <a:endParaRPr lang="en-US" dirty="0"/>
          </a:p>
          <a:p>
            <a:endParaRPr lang="en-GB" dirty="0"/>
          </a:p>
        </p:txBody>
      </p:sp>
    </p:spTree>
    <p:extLst>
      <p:ext uri="{BB962C8B-B14F-4D97-AF65-F5344CB8AC3E}">
        <p14:creationId xmlns:p14="http://schemas.microsoft.com/office/powerpoint/2010/main" val="286608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Identifying how the local, national and global economic environment impacts the restaurant business </a:t>
            </a:r>
            <a:r>
              <a:rPr lang="en-US" dirty="0"/>
              <a:t/>
            </a:r>
            <a:br>
              <a:rPr lang="en-US" dirty="0"/>
            </a:br>
            <a:endParaRPr lang="en-GB" dirty="0"/>
          </a:p>
        </p:txBody>
      </p:sp>
      <p:sp>
        <p:nvSpPr>
          <p:cNvPr id="3" name="Content Placeholder 2"/>
          <p:cNvSpPr>
            <a:spLocks noGrp="1"/>
          </p:cNvSpPr>
          <p:nvPr>
            <p:ph idx="1"/>
          </p:nvPr>
        </p:nvSpPr>
        <p:spPr/>
        <p:txBody>
          <a:bodyPr/>
          <a:lstStyle/>
          <a:p>
            <a:pPr lvl="0"/>
            <a:r>
              <a:rPr lang="en-GB" dirty="0"/>
              <a:t>The restaurant business has become one of the lucrative businesses in the UK as well as the world</a:t>
            </a:r>
            <a:endParaRPr lang="en-US" dirty="0"/>
          </a:p>
          <a:p>
            <a:pPr lvl="0"/>
            <a:r>
              <a:rPr lang="en-GB" dirty="0"/>
              <a:t>World economic recession cut the demand for restaurant food as it is considered as a luxury food</a:t>
            </a:r>
            <a:endParaRPr lang="en-US" dirty="0"/>
          </a:p>
          <a:p>
            <a:pPr lvl="0"/>
            <a:r>
              <a:rPr lang="en-GB" dirty="0"/>
              <a:t>A higher unemployment rate in any national economy reduces the purchasing power that negatively affects the restaurant revenue and a lower unemployment rate positively impacts on the restaurant business. </a:t>
            </a:r>
            <a:endParaRPr lang="en-US" dirty="0"/>
          </a:p>
          <a:p>
            <a:pPr lvl="0"/>
            <a:r>
              <a:rPr lang="en-GB" dirty="0"/>
              <a:t>Government spending on a particular local economy creates employment opportunities that help to increase the demand for restaurant food </a:t>
            </a:r>
            <a:endParaRPr lang="en-US" dirty="0"/>
          </a:p>
          <a:p>
            <a:pPr marL="0" indent="0">
              <a:buNone/>
            </a:pPr>
            <a:endParaRPr lang="en-GB" dirty="0"/>
          </a:p>
        </p:txBody>
      </p:sp>
    </p:spTree>
    <p:extLst>
      <p:ext uri="{BB962C8B-B14F-4D97-AF65-F5344CB8AC3E}">
        <p14:creationId xmlns:p14="http://schemas.microsoft.com/office/powerpoint/2010/main" val="616668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573</Words>
  <Application>Microsoft Office PowerPoint</Application>
  <PresentationFormat>Custom</PresentationFormat>
  <Paragraphs>23</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Celestial</vt:lpstr>
      <vt:lpstr>Describing the types of organisation found in the public and private sector in the UK </vt:lpstr>
      <vt:lpstr>Explaining the different structures within the business in the UK </vt:lpstr>
      <vt:lpstr>Identifying how the local, national and global economic environment impacts the restaurant business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User</cp:lastModifiedBy>
  <cp:revision>6</cp:revision>
  <dcterms:created xsi:type="dcterms:W3CDTF">2021-08-18T15:35:57Z</dcterms:created>
  <dcterms:modified xsi:type="dcterms:W3CDTF">2021-08-19T15:58:44Z</dcterms:modified>
</cp:coreProperties>
</file>