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57cf53f3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57cf53f3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subTitle" idx="1"/>
          </p:nvPr>
        </p:nvSpPr>
        <p:spPr>
          <a:xfrm>
            <a:off x="17355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 b="1">
                <a:solidFill>
                  <a:schemeClr val="dk1"/>
                </a:solidFill>
              </a:rPr>
              <a:t>MAJOR PROJECT REPORT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>
                <a:solidFill>
                  <a:schemeClr val="dk1"/>
                </a:solidFill>
              </a:rPr>
              <a:t>ON</a:t>
            </a:r>
            <a:endParaRPr sz="105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750" b="1">
                <a:solidFill>
                  <a:schemeClr val="dk1"/>
                </a:solidFill>
              </a:rPr>
              <a:t>Blog Website </a:t>
            </a:r>
            <a:endParaRPr sz="175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750" b="1">
                <a:solidFill>
                  <a:schemeClr val="dk1"/>
                </a:solidFill>
              </a:rPr>
              <a:t>Using Django</a:t>
            </a:r>
            <a:r>
              <a:rPr lang="en-GB" sz="1675" b="1">
                <a:solidFill>
                  <a:schemeClr val="dk1"/>
                </a:solidFill>
              </a:rPr>
              <a:t> </a:t>
            </a:r>
            <a:r>
              <a:rPr lang="en-GB" sz="1750" b="1">
                <a:solidFill>
                  <a:schemeClr val="dk1"/>
                </a:solidFill>
              </a:rPr>
              <a:t>RESTful Api and React</a:t>
            </a:r>
            <a:endParaRPr sz="175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>
                <a:solidFill>
                  <a:schemeClr val="dk1"/>
                </a:solidFill>
              </a:rPr>
              <a:t>SUBMITTED IN PARTIAL FULFILLMENT OF THE DEGREE OF</a:t>
            </a:r>
            <a:endParaRPr sz="105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>
                <a:solidFill>
                  <a:schemeClr val="dk1"/>
                </a:solidFill>
              </a:rPr>
              <a:t>BACHELOR OF TECHNOLOGY</a:t>
            </a:r>
            <a:endParaRPr sz="105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endParaRPr sz="105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 b="1">
                <a:solidFill>
                  <a:schemeClr val="dk1"/>
                </a:solidFill>
              </a:rPr>
              <a:t>NAVAL PANGTEY (170180101031)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 b="1">
                <a:solidFill>
                  <a:schemeClr val="dk1"/>
                </a:solidFill>
              </a:rPr>
              <a:t>KABIR PATHAK (170180101024)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endParaRPr sz="105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>
                <a:solidFill>
                  <a:schemeClr val="dk1"/>
                </a:solidFill>
              </a:rPr>
              <a:t>UNDER THE SUPERVISION OF</a:t>
            </a:r>
            <a:endParaRPr sz="105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 b="1">
                <a:solidFill>
                  <a:schemeClr val="dk1"/>
                </a:solidFill>
              </a:rPr>
              <a:t>MR. SAGAR MAL NITHARWAL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>
                <a:solidFill>
                  <a:schemeClr val="dk1"/>
                </a:solidFill>
              </a:rPr>
              <a:t>Assistant Professor</a:t>
            </a:r>
            <a:endParaRPr sz="105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>
                <a:solidFill>
                  <a:schemeClr val="dk1"/>
                </a:solidFill>
              </a:rPr>
              <a:t>Department of Computer Science &amp; Engineering</a:t>
            </a:r>
            <a:endParaRPr sz="105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704020202020204"/>
              <a:buNone/>
            </a:pPr>
            <a:r>
              <a:rPr lang="en-GB" sz="1050">
                <a:solidFill>
                  <a:schemeClr val="dk1"/>
                </a:solidFill>
              </a:rPr>
              <a:t>Bipin Tripathi Kumaon Institute of Technology, Dwarahat</a:t>
            </a:r>
            <a:endParaRPr sz="105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400"/>
          </a:p>
        </p:txBody>
      </p:sp>
      <p:pic>
        <p:nvPicPr>
          <p:cNvPr id="55" name="Google Shape;55;p13" descr="C:\Users\dell\Downloads\download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56900" y="382675"/>
            <a:ext cx="1506700" cy="14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000"/>
              <a:buFont typeface="Arial" panose="020B0704020202020204"/>
              <a:buNone/>
            </a:pPr>
            <a:r>
              <a:rPr lang="en-GB" sz="2600" b="1">
                <a:highlight>
                  <a:srgbClr val="FAF9F8"/>
                </a:highlight>
              </a:rPr>
              <a:t>Introduction</a:t>
            </a:r>
            <a:endParaRPr sz="2600" b="1">
              <a:highlight>
                <a:srgbClr val="FAF9F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704020202020204"/>
              <a:buNone/>
            </a:pPr>
            <a:r>
              <a:rPr lang="en-GB" sz="1600">
                <a:solidFill>
                  <a:srgbClr val="3B3835"/>
                </a:solidFill>
                <a:highlight>
                  <a:schemeClr val="lt1"/>
                </a:highlight>
              </a:rPr>
              <a:t>Blogging has become such a mania that a new blog is being created every second of every minute of every hour. A blog is your best bet for a voice among the online crowd.</a:t>
            </a:r>
            <a:endParaRPr sz="1600">
              <a:solidFill>
                <a:srgbClr val="3B3835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704020202020204"/>
              <a:buNone/>
            </a:pPr>
            <a:r>
              <a:rPr lang="en-GB" sz="1600">
                <a:solidFill>
                  <a:srgbClr val="3B3835"/>
                </a:solidFill>
                <a:highlight>
                  <a:schemeClr val="lt1"/>
                </a:highlight>
              </a:rPr>
              <a:t>Thus, we have created a website that allows users to create their own blogs and upload them for anyone and everyone to see.</a:t>
            </a:r>
            <a:endParaRPr sz="1600">
              <a:solidFill>
                <a:srgbClr val="3B3835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704020202020204"/>
              <a:buNone/>
            </a:pPr>
            <a:endParaRPr sz="1600">
              <a:solidFill>
                <a:srgbClr val="3B3835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704020202020204"/>
              <a:buNone/>
            </a:pPr>
            <a:endParaRPr sz="1600">
              <a:solidFill>
                <a:srgbClr val="3B383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Presentation</Application>
  <PresentationFormat/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</vt:lpstr>
      <vt:lpstr>微软雅黑</vt:lpstr>
      <vt:lpstr>汉仪旗黑</vt:lpstr>
      <vt:lpstr>Arial Unicode MS</vt:lpstr>
      <vt:lpstr>Simple Light</vt:lpstr>
      <vt:lpstr>PowerPoint 演示文稿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kabirpathak</cp:lastModifiedBy>
  <cp:revision>3</cp:revision>
  <dcterms:created xsi:type="dcterms:W3CDTF">2024-02-25T14:15:42Z</dcterms:created>
  <dcterms:modified xsi:type="dcterms:W3CDTF">2024-02-25T14:15:42Z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