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59c67b9e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59c67b9e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aeca1561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aeca1561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APNA.CO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LinkedIn for the blue-collar workers.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The youngest startup to enter the unicorn club.</a:t>
            </a:r>
            <a:br>
              <a:rPr lang="en-GB" sz="2400"/>
            </a:br>
            <a:r>
              <a:rPr lang="en-GB" sz="2400"/>
              <a:t>(valuation &gt;= 1 Billion USD).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Raised $100 million in Series C funding, and has the current valuation of $1.1 billion.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It was started by Nirmit Parikh in 2019.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The jobs platform claims to have facilitated over 100 million interviews over the past 15 months.</a:t>
            </a:r>
            <a:endParaRPr lang="en-GB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3700" y="45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Nirmit Parikh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82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1"/>
              <a:buChar char="-"/>
            </a:pPr>
            <a:r>
              <a:rPr lang="en-GB" sz="1570"/>
              <a:t>Founder of Incone(2009), Cruxbot(2012), and Apna(2019).</a:t>
            </a:r>
            <a:br>
              <a:rPr lang="en-GB" sz="1570"/>
            </a:br>
            <a:endParaRPr sz="1570"/>
          </a:p>
          <a:p>
            <a:pPr marL="457200" lvl="0" indent="-3282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1"/>
              <a:buChar char="-"/>
            </a:pPr>
            <a:r>
              <a:rPr lang="en-GB" sz="1570"/>
              <a:t>He then worked as Intel’s director of data </a:t>
            </a:r>
            <a:br>
              <a:rPr lang="en-GB" sz="1570"/>
            </a:br>
            <a:r>
              <a:rPr lang="en-GB" sz="1570"/>
              <a:t>Analytics. Later joined Apple.</a:t>
            </a:r>
            <a:br>
              <a:rPr lang="en-GB" sz="1570"/>
            </a:br>
            <a:endParaRPr sz="1570"/>
          </a:p>
          <a:p>
            <a:pPr marL="457200" lvl="0" indent="-3282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1"/>
              <a:buChar char="-"/>
            </a:pPr>
            <a:r>
              <a:rPr lang="en-GB" sz="1570"/>
              <a:t>Described as a problem-solver. He left his</a:t>
            </a:r>
            <a:br>
              <a:rPr lang="en-GB" sz="1570"/>
            </a:br>
            <a:r>
              <a:rPr lang="en-GB" sz="1570"/>
              <a:t>job at apple and came back to form Apna.</a:t>
            </a:r>
            <a:br>
              <a:rPr lang="en-GB" sz="1570"/>
            </a:br>
            <a:endParaRPr sz="1570"/>
          </a:p>
          <a:p>
            <a:pPr marL="457200" lvl="0" indent="-3282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1"/>
              <a:buChar char="-"/>
            </a:pPr>
            <a:r>
              <a:rPr lang="en-GB" sz="1570"/>
              <a:t>While trying to understand the problem of </a:t>
            </a:r>
            <a:br>
              <a:rPr lang="en-GB" sz="1570"/>
            </a:br>
            <a:r>
              <a:rPr lang="en-GB" sz="1570"/>
              <a:t>Hiring completely, Nirmit also went and </a:t>
            </a:r>
            <a:br>
              <a:rPr lang="en-GB" sz="1570"/>
            </a:br>
            <a:r>
              <a:rPr lang="en-GB" sz="1570"/>
              <a:t>worked as a blue collar worker himself in order</a:t>
            </a:r>
            <a:br>
              <a:rPr lang="en-GB" sz="1570"/>
            </a:br>
            <a:r>
              <a:rPr lang="en-GB" sz="1570"/>
              <a:t>to better understand their goals and struggles.</a:t>
            </a:r>
            <a:endParaRPr sz="625"/>
          </a:p>
        </p:txBody>
      </p:sp>
      <p:pic>
        <p:nvPicPr>
          <p:cNvPr id="62" name="Google Shape;62;p14" descr="Hero image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68525" y="1794350"/>
            <a:ext cx="3563774" cy="2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/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Roboto</vt:lpstr>
      <vt:lpstr>Thonburi</vt:lpstr>
      <vt:lpstr>Georgia</vt:lpstr>
      <vt:lpstr>微软雅黑</vt:lpstr>
      <vt:lpstr>汉仪旗黑</vt:lpstr>
      <vt:lpstr>Arial Unicode MS</vt:lpstr>
      <vt:lpstr>Simple Light</vt:lpstr>
      <vt:lpstr>APNA.CO</vt:lpstr>
      <vt:lpstr>Nirmit Parikh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APNA.CO</dc:title>
  <dc:creator/>
  <cp:lastModifiedBy>kabirpathak</cp:lastModifiedBy>
  <cp:revision>1</cp:revision>
  <dcterms:created xsi:type="dcterms:W3CDTF">2024-02-25T15:24:57Z</dcterms:created>
  <dcterms:modified xsi:type="dcterms:W3CDTF">2024-02-25T15:24:57Z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