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94" r:id="rId3"/>
    <p:sldId id="295" r:id="rId4"/>
    <p:sldId id="297" r:id="rId5"/>
    <p:sldId id="296" r:id="rId6"/>
    <p:sldId id="298" r:id="rId7"/>
    <p:sldId id="299" r:id="rId8"/>
    <p:sldId id="300" r:id="rId9"/>
    <p:sldId id="293" r:id="rId10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5105400" y="6492875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76923C"/>
                </a:solidFill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2000" b="1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SzPts val="1400"/>
              <a:buFont typeface="Calibri"/>
              <a:buNone/>
              <a:defRPr sz="4400" b="0" i="0" u="none" strike="noStrike" cap="non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6923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" name="Google Shape;15;p1" descr="C:\Users\samsung\Desktop\atmega.jpeg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 rot="5400000">
            <a:off x="8458200" y="6324600"/>
            <a:ext cx="381000" cy="381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4" r:id="rId5"/>
    <p:sldLayoutId id="2147483655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extreme-burner-avr.software.informer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zadig.akeo.ie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crochip.com/en-us/tools-resources/develop/microchip-studio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s0EVc9vXcs" TargetMode="External"/><Relationship Id="rId2" Type="http://schemas.openxmlformats.org/officeDocument/2006/relationships/hyperlink" Target="https://www.youtube.com/watch?v=mE33WpRWrX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SMq_ac20-hbJk-iZYgz8RbI9gQPf-KzK/view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5E-Vx0ypAIfoTxLjELFex-lWbBnXYf-/vie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b="1"/>
              <a:t>Microprocessors, Microcontrollers, and Embedded</a:t>
            </a:r>
            <a:endParaRPr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E36C09"/>
              </a:buClr>
              <a:buFont typeface="Calibri"/>
              <a:buNone/>
            </a:pPr>
            <a:r>
              <a:rPr lang="en-US" b="1"/>
              <a:t>Systems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85B5A-D8A6-EDB2-6D62-FEEF5ACD4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735C-E036-D981-C844-5F87ED60F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Form a group of 5 students</a:t>
            </a:r>
          </a:p>
          <a:p>
            <a:r>
              <a:rPr lang="en-US" sz="2800" dirty="0"/>
              <a:t>Left-out students will be assigned to groups on-the-spot</a:t>
            </a:r>
          </a:p>
          <a:p>
            <a:r>
              <a:rPr lang="en-US" sz="2800" dirty="0"/>
              <a:t>Each group should bring a </a:t>
            </a:r>
            <a:r>
              <a:rPr lang="en-US" sz="2800" b="1" dirty="0"/>
              <a:t>windows</a:t>
            </a:r>
            <a:r>
              <a:rPr lang="en-US" sz="2800" dirty="0"/>
              <a:t> laptop</a:t>
            </a:r>
          </a:p>
          <a:p>
            <a:r>
              <a:rPr lang="en-US" sz="2800" dirty="0"/>
              <a:t>The following </a:t>
            </a:r>
            <a:r>
              <a:rPr lang="en-US" sz="2800" dirty="0" err="1"/>
              <a:t>softwares</a:t>
            </a:r>
            <a:r>
              <a:rPr lang="en-US" sz="2800" dirty="0"/>
              <a:t> should be downloaded inside the laptop</a:t>
            </a:r>
          </a:p>
        </p:txBody>
      </p:sp>
    </p:spTree>
    <p:extLst>
      <p:ext uri="{BB962C8B-B14F-4D97-AF65-F5344CB8AC3E}">
        <p14:creationId xmlns:p14="http://schemas.microsoft.com/office/powerpoint/2010/main" val="70698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4C2B-E909-0420-21DA-8CA41F85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F392-27F9-CA3A-0267-A367C4C5E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https://extreme-burner-avr.software.informer.com/</a:t>
            </a:r>
            <a:r>
              <a:rPr lang="en-US" sz="2400" dirty="0"/>
              <a:t>  - Extreme Burner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2" descr="eXtreme Burner - AVR 1.4 Download (Free) - AVRProg.exe">
            <a:extLst>
              <a:ext uri="{FF2B5EF4-FFF2-40B4-BE49-F238E27FC236}">
                <a16:creationId xmlns:a16="http://schemas.microsoft.com/office/drawing/2014/main" id="{A9B52998-A259-DEFE-62A0-3387CB0D7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1830" y="2879854"/>
            <a:ext cx="4280339" cy="354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859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127-FA79-0271-9202-2F3B87D5D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6C0D9-B35A-EE43-FD36-15687AC9A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https://zadig.akeo.ie/</a:t>
            </a:r>
            <a:r>
              <a:rPr lang="en-US" sz="2400" dirty="0"/>
              <a:t> - </a:t>
            </a:r>
            <a:r>
              <a:rPr lang="en-US" sz="2400" dirty="0" err="1"/>
              <a:t>Zadig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61B6AA-1628-0FB1-906E-A0E993A85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87" y="3072773"/>
            <a:ext cx="4943969" cy="218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93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74C2B-E909-0420-21DA-8CA41F854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Softwares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6F392-27F9-CA3A-0267-A367C4C5E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>
                <a:hlinkClick r:id="rId2"/>
              </a:rPr>
              <a:t>https://www.microchip.com/en-us/tools-resources/develop/microchip-studio</a:t>
            </a:r>
            <a:r>
              <a:rPr lang="en-US" sz="2400" dirty="0"/>
              <a:t> - Microchip Studio</a:t>
            </a:r>
          </a:p>
          <a:p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3CA7B7-DDAD-D57B-52AB-FC10FF0C1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132" y="2681858"/>
            <a:ext cx="7031736" cy="380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241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BB098-943D-844B-25B4-F8409A59D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C1C056-DB2B-8641-97CE-F57EE6D2D6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How a breadboard works</a:t>
            </a:r>
          </a:p>
          <a:p>
            <a:r>
              <a:rPr lang="en-US" sz="2400" dirty="0">
                <a:hlinkClick r:id="rId2"/>
              </a:rPr>
              <a:t>https://www.youtube.com/watch?v=mE33WpRWrXs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How a multimeter works</a:t>
            </a:r>
          </a:p>
          <a:p>
            <a:r>
              <a:rPr lang="en-US" sz="2400" dirty="0">
                <a:hlinkClick r:id="rId3"/>
              </a:rPr>
              <a:t>https://www.youtube.com/watch?v=ts0EVc9vXcs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55907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98A8-1EA7-C620-0B80-5E0362C3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9DDFD-EC30-2AE0-C154-ECCF3DFE0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Will be shown in the lab</a:t>
            </a:r>
          </a:p>
          <a:p>
            <a:r>
              <a:rPr lang="en-US" sz="2800" dirty="0"/>
              <a:t>You can study ahead</a:t>
            </a:r>
          </a:p>
          <a:p>
            <a:r>
              <a:rPr lang="en-US" sz="2800" dirty="0">
                <a:hlinkClick r:id="rId2"/>
              </a:rPr>
              <a:t>https://drive.google.com/file/d/1SMq_ac20-hbJk-iZYgz8RbI9gQPf-KzK/view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93664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D506F-3A10-A78C-0C94-1D178FBF9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</a:t>
            </a:r>
            <a:r>
              <a:rPr lang="en-US" dirty="0" err="1"/>
              <a:t>More</a:t>
            </a:r>
            <a:r>
              <a:rPr lang="en-US" dirty="0"/>
              <a:t>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66F747-7396-E2E6-2094-DD4B839B2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Will not be shown</a:t>
            </a:r>
          </a:p>
          <a:p>
            <a:r>
              <a:rPr lang="en-US" sz="2800" dirty="0"/>
              <a:t>How to do simulation without actual components</a:t>
            </a:r>
          </a:p>
          <a:p>
            <a:r>
              <a:rPr lang="en-US" sz="2800" dirty="0">
                <a:hlinkClick r:id="rId2"/>
              </a:rPr>
              <a:t>https://drive.google.com/file/d/1o5E-Vx0ypAIfoTxLjELFex-lWbBnXYf-/view</a:t>
            </a: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87908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0"/>
          <p:cNvSpPr txBox="1"/>
          <p:nvPr/>
        </p:nvSpPr>
        <p:spPr>
          <a:xfrm>
            <a:off x="2971800" y="914400"/>
            <a:ext cx="4186084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0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☺</a:t>
            </a:r>
            <a:endParaRPr sz="25000" dirty="0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176</Words>
  <Application>Microsoft Office PowerPoint</Application>
  <PresentationFormat>On-screen Show (4:3)</PresentationFormat>
  <Paragraphs>29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Microprocessors, Microcontrollers, and Embedded Systems</vt:lpstr>
      <vt:lpstr>Instructions</vt:lpstr>
      <vt:lpstr>Softwares</vt:lpstr>
      <vt:lpstr>Softwares</vt:lpstr>
      <vt:lpstr>Softwares</vt:lpstr>
      <vt:lpstr>Study</vt:lpstr>
      <vt:lpstr>More Study</vt:lpstr>
      <vt:lpstr>More More Study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Microprocessors, Microcontrollers, and Embedded Systems</dc:title>
  <cp:lastModifiedBy>Md. Tareq Mahmood</cp:lastModifiedBy>
  <cp:revision>52</cp:revision>
  <dcterms:modified xsi:type="dcterms:W3CDTF">2022-12-07T01:55:43Z</dcterms:modified>
</cp:coreProperties>
</file>