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8" r:id="rId1"/>
  </p:sldMasterIdLst>
  <p:sldIdLst>
    <p:sldId id="256" r:id="rId2"/>
    <p:sldId id="257" r:id="rId3"/>
    <p:sldId id="258" r:id="rId4"/>
    <p:sldId id="259" r:id="rId5"/>
    <p:sldId id="260" r:id="rId6"/>
    <p:sldId id="262" r:id="rId7"/>
    <p:sldId id="263" r:id="rId8"/>
  </p:sldIdLst>
  <p:sldSz cx="5854700" cy="3295650"/>
  <p:notesSz cx="5854700" cy="32956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773" autoAdjust="0"/>
  </p:normalViewPr>
  <p:slideViewPr>
    <p:cSldViewPr>
      <p:cViewPr varScale="1">
        <p:scale>
          <a:sx n="159" d="100"/>
          <a:sy n="159" d="100"/>
        </p:scale>
        <p:origin x="907" y="10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E2096-6CAF-211D-C354-529AD13C654D}"/>
              </a:ext>
            </a:extLst>
          </p:cNvPr>
          <p:cNvSpPr>
            <a:spLocks noGrp="1"/>
          </p:cNvSpPr>
          <p:nvPr>
            <p:ph type="ctrTitle"/>
          </p:nvPr>
        </p:nvSpPr>
        <p:spPr>
          <a:xfrm>
            <a:off x="731838" y="539358"/>
            <a:ext cx="4391025" cy="1147374"/>
          </a:xfrm>
        </p:spPr>
        <p:txBody>
          <a:bodyPr anchor="b"/>
          <a:lstStyle>
            <a:lvl1pPr algn="ctr">
              <a:defRPr sz="2881"/>
            </a:lvl1pPr>
          </a:lstStyle>
          <a:p>
            <a:r>
              <a:rPr lang="en-US"/>
              <a:t>Click to edit Master title style</a:t>
            </a:r>
          </a:p>
        </p:txBody>
      </p:sp>
      <p:sp>
        <p:nvSpPr>
          <p:cNvPr id="3" name="Subtitle 2">
            <a:extLst>
              <a:ext uri="{FF2B5EF4-FFF2-40B4-BE49-F238E27FC236}">
                <a16:creationId xmlns:a16="http://schemas.microsoft.com/office/drawing/2014/main" id="{8DA892AD-2F29-B8BA-4909-6D5D74ABFD0C}"/>
              </a:ext>
            </a:extLst>
          </p:cNvPr>
          <p:cNvSpPr>
            <a:spLocks noGrp="1"/>
          </p:cNvSpPr>
          <p:nvPr>
            <p:ph type="subTitle" idx="1"/>
          </p:nvPr>
        </p:nvSpPr>
        <p:spPr>
          <a:xfrm>
            <a:off x="731838" y="1730979"/>
            <a:ext cx="4391025" cy="795686"/>
          </a:xfrm>
        </p:spPr>
        <p:txBody>
          <a:bodyPr/>
          <a:lstStyle>
            <a:lvl1pPr marL="0" indent="0" algn="ctr">
              <a:buNone/>
              <a:defRPr sz="1152"/>
            </a:lvl1pPr>
            <a:lvl2pPr marL="219547" indent="0" algn="ctr">
              <a:buNone/>
              <a:defRPr sz="960"/>
            </a:lvl2pPr>
            <a:lvl3pPr marL="439095" indent="0" algn="ctr">
              <a:buNone/>
              <a:defRPr sz="864"/>
            </a:lvl3pPr>
            <a:lvl4pPr marL="658642" indent="0" algn="ctr">
              <a:buNone/>
              <a:defRPr sz="768"/>
            </a:lvl4pPr>
            <a:lvl5pPr marL="878190" indent="0" algn="ctr">
              <a:buNone/>
              <a:defRPr sz="768"/>
            </a:lvl5pPr>
            <a:lvl6pPr marL="1097737" indent="0" algn="ctr">
              <a:buNone/>
              <a:defRPr sz="768"/>
            </a:lvl6pPr>
            <a:lvl7pPr marL="1317285" indent="0" algn="ctr">
              <a:buNone/>
              <a:defRPr sz="768"/>
            </a:lvl7pPr>
            <a:lvl8pPr marL="1536832" indent="0" algn="ctr">
              <a:buNone/>
              <a:defRPr sz="768"/>
            </a:lvl8pPr>
            <a:lvl9pPr marL="1756380" indent="0" algn="ctr">
              <a:buNone/>
              <a:defRPr sz="768"/>
            </a:lvl9pPr>
          </a:lstStyle>
          <a:p>
            <a:r>
              <a:rPr lang="en-US"/>
              <a:t>Click to edit Master subtitle style</a:t>
            </a:r>
          </a:p>
        </p:txBody>
      </p:sp>
      <p:sp>
        <p:nvSpPr>
          <p:cNvPr id="4" name="Date Placeholder 3">
            <a:extLst>
              <a:ext uri="{FF2B5EF4-FFF2-40B4-BE49-F238E27FC236}">
                <a16:creationId xmlns:a16="http://schemas.microsoft.com/office/drawing/2014/main" id="{8DA9C732-15E6-CAEF-C272-31DC7FD10115}"/>
              </a:ext>
            </a:extLst>
          </p:cNvPr>
          <p:cNvSpPr>
            <a:spLocks noGrp="1"/>
          </p:cNvSpPr>
          <p:nvPr>
            <p:ph type="dt" sz="half" idx="10"/>
          </p:nvPr>
        </p:nvSpPr>
        <p:spPr/>
        <p:txBody>
          <a:bodyPr/>
          <a:lstStyle/>
          <a:p>
            <a:fld id="{1D8BD707-D9CF-40AE-B4C6-C98DA3205C09}" type="datetimeFigureOut">
              <a:rPr lang="en-US" smtClean="0"/>
              <a:t>2/4/2024</a:t>
            </a:fld>
            <a:endParaRPr lang="en-US"/>
          </a:p>
        </p:txBody>
      </p:sp>
      <p:sp>
        <p:nvSpPr>
          <p:cNvPr id="5" name="Footer Placeholder 4">
            <a:extLst>
              <a:ext uri="{FF2B5EF4-FFF2-40B4-BE49-F238E27FC236}">
                <a16:creationId xmlns:a16="http://schemas.microsoft.com/office/drawing/2014/main" id="{BA09E270-4E29-7B97-E27E-CC6D1B9675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8F2C42-610B-114E-3E62-C2170FBC0337}"/>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014247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0614C-F89A-7797-04EB-21075484AB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DF14EE-6347-CBDC-BC26-068A3F6E13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C0FD5E-6A1F-148C-83B4-CFF074163813}"/>
              </a:ext>
            </a:extLst>
          </p:cNvPr>
          <p:cNvSpPr>
            <a:spLocks noGrp="1"/>
          </p:cNvSpPr>
          <p:nvPr>
            <p:ph type="dt" sz="half" idx="10"/>
          </p:nvPr>
        </p:nvSpPr>
        <p:spPr/>
        <p:txBody>
          <a:bodyPr/>
          <a:lstStyle/>
          <a:p>
            <a:fld id="{1D8BD707-D9CF-40AE-B4C6-C98DA3205C09}" type="datetimeFigureOut">
              <a:rPr lang="en-US" smtClean="0"/>
              <a:t>2/4/2024</a:t>
            </a:fld>
            <a:endParaRPr lang="en-US"/>
          </a:p>
        </p:txBody>
      </p:sp>
      <p:sp>
        <p:nvSpPr>
          <p:cNvPr id="5" name="Footer Placeholder 4">
            <a:extLst>
              <a:ext uri="{FF2B5EF4-FFF2-40B4-BE49-F238E27FC236}">
                <a16:creationId xmlns:a16="http://schemas.microsoft.com/office/drawing/2014/main" id="{C6A81FE0-C9B9-64B2-EB74-A0DC9FD5B6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A541BC-D5C0-73E1-A474-58332741EF28}"/>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915131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AA455B-F113-3EEF-F16F-72A081DB6C18}"/>
              </a:ext>
            </a:extLst>
          </p:cNvPr>
          <p:cNvSpPr>
            <a:spLocks noGrp="1"/>
          </p:cNvSpPr>
          <p:nvPr>
            <p:ph type="title" orient="vert"/>
          </p:nvPr>
        </p:nvSpPr>
        <p:spPr>
          <a:xfrm>
            <a:off x="4189770" y="175463"/>
            <a:ext cx="1262420" cy="279291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7A049E-4C79-3B53-8854-72B9422051C6}"/>
              </a:ext>
            </a:extLst>
          </p:cNvPr>
          <p:cNvSpPr>
            <a:spLocks noGrp="1"/>
          </p:cNvSpPr>
          <p:nvPr>
            <p:ph type="body" orient="vert" idx="1"/>
          </p:nvPr>
        </p:nvSpPr>
        <p:spPr>
          <a:xfrm>
            <a:off x="402511" y="175463"/>
            <a:ext cx="3714075" cy="27929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501AE-4C45-A180-A50D-4F9A68E94987}"/>
              </a:ext>
            </a:extLst>
          </p:cNvPr>
          <p:cNvSpPr>
            <a:spLocks noGrp="1"/>
          </p:cNvSpPr>
          <p:nvPr>
            <p:ph type="dt" sz="half" idx="10"/>
          </p:nvPr>
        </p:nvSpPr>
        <p:spPr/>
        <p:txBody>
          <a:bodyPr/>
          <a:lstStyle/>
          <a:p>
            <a:fld id="{1D8BD707-D9CF-40AE-B4C6-C98DA3205C09}" type="datetimeFigureOut">
              <a:rPr lang="en-US" smtClean="0"/>
              <a:t>2/4/2024</a:t>
            </a:fld>
            <a:endParaRPr lang="en-US"/>
          </a:p>
        </p:txBody>
      </p:sp>
      <p:sp>
        <p:nvSpPr>
          <p:cNvPr id="5" name="Footer Placeholder 4">
            <a:extLst>
              <a:ext uri="{FF2B5EF4-FFF2-40B4-BE49-F238E27FC236}">
                <a16:creationId xmlns:a16="http://schemas.microsoft.com/office/drawing/2014/main" id="{AB2C396A-0C43-4FEC-F23E-C8EECC334F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9BEA1E-FEC0-8A1D-C20A-EB7DED158351}"/>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79333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8E82F-A2E7-FF19-BC41-EA0AF2BAE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3ADDF9-4DE4-E4FD-6D9C-009FA1F80C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E9CB39-A957-FBC3-2AFE-80E16855A485}"/>
              </a:ext>
            </a:extLst>
          </p:cNvPr>
          <p:cNvSpPr>
            <a:spLocks noGrp="1"/>
          </p:cNvSpPr>
          <p:nvPr>
            <p:ph type="dt" sz="half" idx="10"/>
          </p:nvPr>
        </p:nvSpPr>
        <p:spPr/>
        <p:txBody>
          <a:bodyPr/>
          <a:lstStyle/>
          <a:p>
            <a:fld id="{1D8BD707-D9CF-40AE-B4C6-C98DA3205C09}" type="datetimeFigureOut">
              <a:rPr lang="en-US" smtClean="0"/>
              <a:t>2/4/2024</a:t>
            </a:fld>
            <a:endParaRPr lang="en-US"/>
          </a:p>
        </p:txBody>
      </p:sp>
      <p:sp>
        <p:nvSpPr>
          <p:cNvPr id="5" name="Footer Placeholder 4">
            <a:extLst>
              <a:ext uri="{FF2B5EF4-FFF2-40B4-BE49-F238E27FC236}">
                <a16:creationId xmlns:a16="http://schemas.microsoft.com/office/drawing/2014/main" id="{B96D21D2-455A-3162-FB7E-6BED52B93E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D37B71-AED3-EDEC-E6B9-39D7F3ED2753}"/>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140054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E8FB8-8E4F-406D-0A24-B5071CAE2276}"/>
              </a:ext>
            </a:extLst>
          </p:cNvPr>
          <p:cNvSpPr>
            <a:spLocks noGrp="1"/>
          </p:cNvSpPr>
          <p:nvPr>
            <p:ph type="title"/>
          </p:nvPr>
        </p:nvSpPr>
        <p:spPr>
          <a:xfrm>
            <a:off x="399461" y="821624"/>
            <a:ext cx="5049679" cy="1370899"/>
          </a:xfrm>
        </p:spPr>
        <p:txBody>
          <a:bodyPr anchor="b"/>
          <a:lstStyle>
            <a:lvl1pPr>
              <a:defRPr sz="2881"/>
            </a:lvl1pPr>
          </a:lstStyle>
          <a:p>
            <a:r>
              <a:rPr lang="en-US"/>
              <a:t>Click to edit Master title style</a:t>
            </a:r>
          </a:p>
        </p:txBody>
      </p:sp>
      <p:sp>
        <p:nvSpPr>
          <p:cNvPr id="3" name="Text Placeholder 2">
            <a:extLst>
              <a:ext uri="{FF2B5EF4-FFF2-40B4-BE49-F238E27FC236}">
                <a16:creationId xmlns:a16="http://schemas.microsoft.com/office/drawing/2014/main" id="{5B87B411-E76B-000D-8257-C4334BAD2E17}"/>
              </a:ext>
            </a:extLst>
          </p:cNvPr>
          <p:cNvSpPr>
            <a:spLocks noGrp="1"/>
          </p:cNvSpPr>
          <p:nvPr>
            <p:ph type="body" idx="1"/>
          </p:nvPr>
        </p:nvSpPr>
        <p:spPr>
          <a:xfrm>
            <a:off x="399461" y="2205492"/>
            <a:ext cx="5049679" cy="720923"/>
          </a:xfrm>
        </p:spPr>
        <p:txBody>
          <a:bodyPr/>
          <a:lstStyle>
            <a:lvl1pPr marL="0" indent="0">
              <a:buNone/>
              <a:defRPr sz="1152">
                <a:solidFill>
                  <a:schemeClr val="tx1">
                    <a:tint val="75000"/>
                  </a:schemeClr>
                </a:solidFill>
              </a:defRPr>
            </a:lvl1pPr>
            <a:lvl2pPr marL="219547" indent="0">
              <a:buNone/>
              <a:defRPr sz="960">
                <a:solidFill>
                  <a:schemeClr val="tx1">
                    <a:tint val="75000"/>
                  </a:schemeClr>
                </a:solidFill>
              </a:defRPr>
            </a:lvl2pPr>
            <a:lvl3pPr marL="439095" indent="0">
              <a:buNone/>
              <a:defRPr sz="864">
                <a:solidFill>
                  <a:schemeClr val="tx1">
                    <a:tint val="75000"/>
                  </a:schemeClr>
                </a:solidFill>
              </a:defRPr>
            </a:lvl3pPr>
            <a:lvl4pPr marL="658642" indent="0">
              <a:buNone/>
              <a:defRPr sz="768">
                <a:solidFill>
                  <a:schemeClr val="tx1">
                    <a:tint val="75000"/>
                  </a:schemeClr>
                </a:solidFill>
              </a:defRPr>
            </a:lvl4pPr>
            <a:lvl5pPr marL="878190" indent="0">
              <a:buNone/>
              <a:defRPr sz="768">
                <a:solidFill>
                  <a:schemeClr val="tx1">
                    <a:tint val="75000"/>
                  </a:schemeClr>
                </a:solidFill>
              </a:defRPr>
            </a:lvl5pPr>
            <a:lvl6pPr marL="1097737" indent="0">
              <a:buNone/>
              <a:defRPr sz="768">
                <a:solidFill>
                  <a:schemeClr val="tx1">
                    <a:tint val="75000"/>
                  </a:schemeClr>
                </a:solidFill>
              </a:defRPr>
            </a:lvl6pPr>
            <a:lvl7pPr marL="1317285" indent="0">
              <a:buNone/>
              <a:defRPr sz="768">
                <a:solidFill>
                  <a:schemeClr val="tx1">
                    <a:tint val="75000"/>
                  </a:schemeClr>
                </a:solidFill>
              </a:defRPr>
            </a:lvl7pPr>
            <a:lvl8pPr marL="1536832" indent="0">
              <a:buNone/>
              <a:defRPr sz="768">
                <a:solidFill>
                  <a:schemeClr val="tx1">
                    <a:tint val="75000"/>
                  </a:schemeClr>
                </a:solidFill>
              </a:defRPr>
            </a:lvl8pPr>
            <a:lvl9pPr marL="1756380" indent="0">
              <a:buNone/>
              <a:defRPr sz="768">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C62B06-9764-735A-69B4-8C842227384C}"/>
              </a:ext>
            </a:extLst>
          </p:cNvPr>
          <p:cNvSpPr>
            <a:spLocks noGrp="1"/>
          </p:cNvSpPr>
          <p:nvPr>
            <p:ph type="dt" sz="half" idx="10"/>
          </p:nvPr>
        </p:nvSpPr>
        <p:spPr/>
        <p:txBody>
          <a:bodyPr/>
          <a:lstStyle/>
          <a:p>
            <a:fld id="{1D8BD707-D9CF-40AE-B4C6-C98DA3205C09}" type="datetimeFigureOut">
              <a:rPr lang="en-US" smtClean="0"/>
              <a:t>2/4/2024</a:t>
            </a:fld>
            <a:endParaRPr lang="en-US"/>
          </a:p>
        </p:txBody>
      </p:sp>
      <p:sp>
        <p:nvSpPr>
          <p:cNvPr id="5" name="Footer Placeholder 4">
            <a:extLst>
              <a:ext uri="{FF2B5EF4-FFF2-40B4-BE49-F238E27FC236}">
                <a16:creationId xmlns:a16="http://schemas.microsoft.com/office/drawing/2014/main" id="{A42CB0C1-B0E8-ABDF-9089-73A775FC07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1A9220-082D-13BE-6CEC-89F5FCCFAE0D}"/>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878284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C8032-E65B-90E5-D551-9EF15C5CA0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7F67E0-52FC-659C-D332-998A9609B713}"/>
              </a:ext>
            </a:extLst>
          </p:cNvPr>
          <p:cNvSpPr>
            <a:spLocks noGrp="1"/>
          </p:cNvSpPr>
          <p:nvPr>
            <p:ph sz="half" idx="1"/>
          </p:nvPr>
        </p:nvSpPr>
        <p:spPr>
          <a:xfrm>
            <a:off x="402510" y="877314"/>
            <a:ext cx="2488248" cy="2091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43E14C-D0A7-A8E0-7B05-A63DF9D01F1B}"/>
              </a:ext>
            </a:extLst>
          </p:cNvPr>
          <p:cNvSpPr>
            <a:spLocks noGrp="1"/>
          </p:cNvSpPr>
          <p:nvPr>
            <p:ph sz="half" idx="2"/>
          </p:nvPr>
        </p:nvSpPr>
        <p:spPr>
          <a:xfrm>
            <a:off x="2963942" y="877314"/>
            <a:ext cx="2488248" cy="2091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F6BDF5-674A-44F8-4E4E-7D78EF6428B7}"/>
              </a:ext>
            </a:extLst>
          </p:cNvPr>
          <p:cNvSpPr>
            <a:spLocks noGrp="1"/>
          </p:cNvSpPr>
          <p:nvPr>
            <p:ph type="dt" sz="half" idx="10"/>
          </p:nvPr>
        </p:nvSpPr>
        <p:spPr/>
        <p:txBody>
          <a:bodyPr/>
          <a:lstStyle/>
          <a:p>
            <a:fld id="{1D8BD707-D9CF-40AE-B4C6-C98DA3205C09}" type="datetimeFigureOut">
              <a:rPr lang="en-US" smtClean="0"/>
              <a:t>2/4/2024</a:t>
            </a:fld>
            <a:endParaRPr lang="en-US"/>
          </a:p>
        </p:txBody>
      </p:sp>
      <p:sp>
        <p:nvSpPr>
          <p:cNvPr id="6" name="Footer Placeholder 5">
            <a:extLst>
              <a:ext uri="{FF2B5EF4-FFF2-40B4-BE49-F238E27FC236}">
                <a16:creationId xmlns:a16="http://schemas.microsoft.com/office/drawing/2014/main" id="{C42A5D60-17B7-FE1C-E31D-1F3AA4F433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31A476-5E7C-F5BB-C480-78AAE1728387}"/>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073300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14609-46A7-053C-F843-4C3AE1B2FC60}"/>
              </a:ext>
            </a:extLst>
          </p:cNvPr>
          <p:cNvSpPr>
            <a:spLocks noGrp="1"/>
          </p:cNvSpPr>
          <p:nvPr>
            <p:ph type="title"/>
          </p:nvPr>
        </p:nvSpPr>
        <p:spPr>
          <a:xfrm>
            <a:off x="403273" y="175463"/>
            <a:ext cx="5049679" cy="637007"/>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48A808-7E4C-5293-C4C6-E5EA538424A3}"/>
              </a:ext>
            </a:extLst>
          </p:cNvPr>
          <p:cNvSpPr>
            <a:spLocks noGrp="1"/>
          </p:cNvSpPr>
          <p:nvPr>
            <p:ph type="body" idx="1"/>
          </p:nvPr>
        </p:nvSpPr>
        <p:spPr>
          <a:xfrm>
            <a:off x="403274" y="807892"/>
            <a:ext cx="2476812" cy="395935"/>
          </a:xfrm>
        </p:spPr>
        <p:txBody>
          <a:bodyPr anchor="b"/>
          <a:lstStyle>
            <a:lvl1pPr marL="0" indent="0">
              <a:buNone/>
              <a:defRPr sz="1152" b="1"/>
            </a:lvl1pPr>
            <a:lvl2pPr marL="219547" indent="0">
              <a:buNone/>
              <a:defRPr sz="960" b="1"/>
            </a:lvl2pPr>
            <a:lvl3pPr marL="439095" indent="0">
              <a:buNone/>
              <a:defRPr sz="864" b="1"/>
            </a:lvl3pPr>
            <a:lvl4pPr marL="658642" indent="0">
              <a:buNone/>
              <a:defRPr sz="768" b="1"/>
            </a:lvl4pPr>
            <a:lvl5pPr marL="878190" indent="0">
              <a:buNone/>
              <a:defRPr sz="768" b="1"/>
            </a:lvl5pPr>
            <a:lvl6pPr marL="1097737" indent="0">
              <a:buNone/>
              <a:defRPr sz="768" b="1"/>
            </a:lvl6pPr>
            <a:lvl7pPr marL="1317285" indent="0">
              <a:buNone/>
              <a:defRPr sz="768" b="1"/>
            </a:lvl7pPr>
            <a:lvl8pPr marL="1536832" indent="0">
              <a:buNone/>
              <a:defRPr sz="768" b="1"/>
            </a:lvl8pPr>
            <a:lvl9pPr marL="1756380" indent="0">
              <a:buNone/>
              <a:defRPr sz="768" b="1"/>
            </a:lvl9pPr>
          </a:lstStyle>
          <a:p>
            <a:pPr lvl="0"/>
            <a:r>
              <a:rPr lang="en-US"/>
              <a:t>Click to edit Master text styles</a:t>
            </a:r>
          </a:p>
        </p:txBody>
      </p:sp>
      <p:sp>
        <p:nvSpPr>
          <p:cNvPr id="4" name="Content Placeholder 3">
            <a:extLst>
              <a:ext uri="{FF2B5EF4-FFF2-40B4-BE49-F238E27FC236}">
                <a16:creationId xmlns:a16="http://schemas.microsoft.com/office/drawing/2014/main" id="{B222F5DA-4F0F-9D01-989E-C46736222269}"/>
              </a:ext>
            </a:extLst>
          </p:cNvPr>
          <p:cNvSpPr>
            <a:spLocks noGrp="1"/>
          </p:cNvSpPr>
          <p:nvPr>
            <p:ph sz="half" idx="2"/>
          </p:nvPr>
        </p:nvSpPr>
        <p:spPr>
          <a:xfrm>
            <a:off x="403274" y="1203828"/>
            <a:ext cx="2476812" cy="17706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52F2AD-EE21-78C8-EE75-AF721F2873EA}"/>
              </a:ext>
            </a:extLst>
          </p:cNvPr>
          <p:cNvSpPr>
            <a:spLocks noGrp="1"/>
          </p:cNvSpPr>
          <p:nvPr>
            <p:ph type="body" sz="quarter" idx="3"/>
          </p:nvPr>
        </p:nvSpPr>
        <p:spPr>
          <a:xfrm>
            <a:off x="2963942" y="807892"/>
            <a:ext cx="2489010" cy="395935"/>
          </a:xfrm>
        </p:spPr>
        <p:txBody>
          <a:bodyPr anchor="b"/>
          <a:lstStyle>
            <a:lvl1pPr marL="0" indent="0">
              <a:buNone/>
              <a:defRPr sz="1152" b="1"/>
            </a:lvl1pPr>
            <a:lvl2pPr marL="219547" indent="0">
              <a:buNone/>
              <a:defRPr sz="960" b="1"/>
            </a:lvl2pPr>
            <a:lvl3pPr marL="439095" indent="0">
              <a:buNone/>
              <a:defRPr sz="864" b="1"/>
            </a:lvl3pPr>
            <a:lvl4pPr marL="658642" indent="0">
              <a:buNone/>
              <a:defRPr sz="768" b="1"/>
            </a:lvl4pPr>
            <a:lvl5pPr marL="878190" indent="0">
              <a:buNone/>
              <a:defRPr sz="768" b="1"/>
            </a:lvl5pPr>
            <a:lvl6pPr marL="1097737" indent="0">
              <a:buNone/>
              <a:defRPr sz="768" b="1"/>
            </a:lvl6pPr>
            <a:lvl7pPr marL="1317285" indent="0">
              <a:buNone/>
              <a:defRPr sz="768" b="1"/>
            </a:lvl7pPr>
            <a:lvl8pPr marL="1536832" indent="0">
              <a:buNone/>
              <a:defRPr sz="768" b="1"/>
            </a:lvl8pPr>
            <a:lvl9pPr marL="1756380" indent="0">
              <a:buNone/>
              <a:defRPr sz="768" b="1"/>
            </a:lvl9pPr>
          </a:lstStyle>
          <a:p>
            <a:pPr lvl="0"/>
            <a:r>
              <a:rPr lang="en-US"/>
              <a:t>Click to edit Master text styles</a:t>
            </a:r>
          </a:p>
        </p:txBody>
      </p:sp>
      <p:sp>
        <p:nvSpPr>
          <p:cNvPr id="6" name="Content Placeholder 5">
            <a:extLst>
              <a:ext uri="{FF2B5EF4-FFF2-40B4-BE49-F238E27FC236}">
                <a16:creationId xmlns:a16="http://schemas.microsoft.com/office/drawing/2014/main" id="{57EC4719-5D43-6772-BDED-B284C803CF5E}"/>
              </a:ext>
            </a:extLst>
          </p:cNvPr>
          <p:cNvSpPr>
            <a:spLocks noGrp="1"/>
          </p:cNvSpPr>
          <p:nvPr>
            <p:ph sz="quarter" idx="4"/>
          </p:nvPr>
        </p:nvSpPr>
        <p:spPr>
          <a:xfrm>
            <a:off x="2963942" y="1203828"/>
            <a:ext cx="2489010" cy="17706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188BB3-0F1A-B86B-35FC-38EFC16B8353}"/>
              </a:ext>
            </a:extLst>
          </p:cNvPr>
          <p:cNvSpPr>
            <a:spLocks noGrp="1"/>
          </p:cNvSpPr>
          <p:nvPr>
            <p:ph type="dt" sz="half" idx="10"/>
          </p:nvPr>
        </p:nvSpPr>
        <p:spPr/>
        <p:txBody>
          <a:bodyPr/>
          <a:lstStyle/>
          <a:p>
            <a:fld id="{1D8BD707-D9CF-40AE-B4C6-C98DA3205C09}" type="datetimeFigureOut">
              <a:rPr lang="en-US" smtClean="0"/>
              <a:t>2/4/2024</a:t>
            </a:fld>
            <a:endParaRPr lang="en-US"/>
          </a:p>
        </p:txBody>
      </p:sp>
      <p:sp>
        <p:nvSpPr>
          <p:cNvPr id="8" name="Footer Placeholder 7">
            <a:extLst>
              <a:ext uri="{FF2B5EF4-FFF2-40B4-BE49-F238E27FC236}">
                <a16:creationId xmlns:a16="http://schemas.microsoft.com/office/drawing/2014/main" id="{3C3AAD74-86F8-8F59-9EFA-D84A247D09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44A7B4-37AA-50E8-A6E8-A75D72245B65}"/>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88332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28F31-FA6B-22D9-A7A5-B2ED99F41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C2972A-2534-FEFC-8811-BAB8D131695D}"/>
              </a:ext>
            </a:extLst>
          </p:cNvPr>
          <p:cNvSpPr>
            <a:spLocks noGrp="1"/>
          </p:cNvSpPr>
          <p:nvPr>
            <p:ph type="dt" sz="half" idx="10"/>
          </p:nvPr>
        </p:nvSpPr>
        <p:spPr/>
        <p:txBody>
          <a:bodyPr/>
          <a:lstStyle/>
          <a:p>
            <a:fld id="{1D8BD707-D9CF-40AE-B4C6-C98DA3205C09}" type="datetimeFigureOut">
              <a:rPr lang="en-US" smtClean="0"/>
              <a:t>2/4/2024</a:t>
            </a:fld>
            <a:endParaRPr lang="en-US"/>
          </a:p>
        </p:txBody>
      </p:sp>
      <p:sp>
        <p:nvSpPr>
          <p:cNvPr id="4" name="Footer Placeholder 3">
            <a:extLst>
              <a:ext uri="{FF2B5EF4-FFF2-40B4-BE49-F238E27FC236}">
                <a16:creationId xmlns:a16="http://schemas.microsoft.com/office/drawing/2014/main" id="{D012789F-1496-BCEB-FB5D-79A60D2001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B32DA7-E4D9-69A6-39D9-7A0B9493D069}"/>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824102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D3B1DB-4ADA-1A49-5310-6BCF6252CBAF}"/>
              </a:ext>
            </a:extLst>
          </p:cNvPr>
          <p:cNvSpPr>
            <a:spLocks noGrp="1"/>
          </p:cNvSpPr>
          <p:nvPr>
            <p:ph type="dt" sz="half" idx="10"/>
          </p:nvPr>
        </p:nvSpPr>
        <p:spPr/>
        <p:txBody>
          <a:bodyPr/>
          <a:lstStyle/>
          <a:p>
            <a:fld id="{1D8BD707-D9CF-40AE-B4C6-C98DA3205C09}" type="datetimeFigureOut">
              <a:rPr lang="en-US" smtClean="0"/>
              <a:t>2/4/2024</a:t>
            </a:fld>
            <a:endParaRPr lang="en-US"/>
          </a:p>
        </p:txBody>
      </p:sp>
      <p:sp>
        <p:nvSpPr>
          <p:cNvPr id="3" name="Footer Placeholder 2">
            <a:extLst>
              <a:ext uri="{FF2B5EF4-FFF2-40B4-BE49-F238E27FC236}">
                <a16:creationId xmlns:a16="http://schemas.microsoft.com/office/drawing/2014/main" id="{25B363A3-B14A-225E-7B74-2BDB29CB89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711CD6-ACC3-506F-AA18-5EBFA6EFA6FC}"/>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798247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CFD06-B55C-027C-3C62-DD6CA450FE71}"/>
              </a:ext>
            </a:extLst>
          </p:cNvPr>
          <p:cNvSpPr>
            <a:spLocks noGrp="1"/>
          </p:cNvSpPr>
          <p:nvPr>
            <p:ph type="title"/>
          </p:nvPr>
        </p:nvSpPr>
        <p:spPr>
          <a:xfrm>
            <a:off x="403273" y="219710"/>
            <a:ext cx="1888293" cy="768985"/>
          </a:xfrm>
        </p:spPr>
        <p:txBody>
          <a:bodyPr anchor="b"/>
          <a:lstStyle>
            <a:lvl1pPr>
              <a:defRPr sz="1537"/>
            </a:lvl1pPr>
          </a:lstStyle>
          <a:p>
            <a:r>
              <a:rPr lang="en-US"/>
              <a:t>Click to edit Master title style</a:t>
            </a:r>
          </a:p>
        </p:txBody>
      </p:sp>
      <p:sp>
        <p:nvSpPr>
          <p:cNvPr id="3" name="Content Placeholder 2">
            <a:extLst>
              <a:ext uri="{FF2B5EF4-FFF2-40B4-BE49-F238E27FC236}">
                <a16:creationId xmlns:a16="http://schemas.microsoft.com/office/drawing/2014/main" id="{B6FC8072-821D-7AE8-816D-0C4DB1F3C917}"/>
              </a:ext>
            </a:extLst>
          </p:cNvPr>
          <p:cNvSpPr>
            <a:spLocks noGrp="1"/>
          </p:cNvSpPr>
          <p:nvPr>
            <p:ph idx="1"/>
          </p:nvPr>
        </p:nvSpPr>
        <p:spPr>
          <a:xfrm>
            <a:off x="2489010" y="474513"/>
            <a:ext cx="2963942" cy="2342048"/>
          </a:xfrm>
        </p:spPr>
        <p:txBody>
          <a:bodyPr/>
          <a:lstStyle>
            <a:lvl1pPr>
              <a:defRPr sz="1537"/>
            </a:lvl1pPr>
            <a:lvl2pPr>
              <a:defRPr sz="1345"/>
            </a:lvl2pPr>
            <a:lvl3pPr>
              <a:defRPr sz="1152"/>
            </a:lvl3pPr>
            <a:lvl4pPr>
              <a:defRPr sz="960"/>
            </a:lvl4pPr>
            <a:lvl5pPr>
              <a:defRPr sz="960"/>
            </a:lvl5pPr>
            <a:lvl6pPr>
              <a:defRPr sz="960"/>
            </a:lvl6pPr>
            <a:lvl7pPr>
              <a:defRPr sz="960"/>
            </a:lvl7pPr>
            <a:lvl8pPr>
              <a:defRPr sz="960"/>
            </a:lvl8pPr>
            <a:lvl9pPr>
              <a:defRPr sz="9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C04A26-6BDD-6BBF-6D64-194601BA29C4}"/>
              </a:ext>
            </a:extLst>
          </p:cNvPr>
          <p:cNvSpPr>
            <a:spLocks noGrp="1"/>
          </p:cNvSpPr>
          <p:nvPr>
            <p:ph type="body" sz="half" idx="2"/>
          </p:nvPr>
        </p:nvSpPr>
        <p:spPr>
          <a:xfrm>
            <a:off x="403273" y="988695"/>
            <a:ext cx="1888293" cy="1831680"/>
          </a:xfrm>
        </p:spPr>
        <p:txBody>
          <a:bodyPr/>
          <a:lstStyle>
            <a:lvl1pPr marL="0" indent="0">
              <a:buNone/>
              <a:defRPr sz="768"/>
            </a:lvl1pPr>
            <a:lvl2pPr marL="219547" indent="0">
              <a:buNone/>
              <a:defRPr sz="672"/>
            </a:lvl2pPr>
            <a:lvl3pPr marL="439095" indent="0">
              <a:buNone/>
              <a:defRPr sz="576"/>
            </a:lvl3pPr>
            <a:lvl4pPr marL="658642" indent="0">
              <a:buNone/>
              <a:defRPr sz="480"/>
            </a:lvl4pPr>
            <a:lvl5pPr marL="878190" indent="0">
              <a:buNone/>
              <a:defRPr sz="480"/>
            </a:lvl5pPr>
            <a:lvl6pPr marL="1097737" indent="0">
              <a:buNone/>
              <a:defRPr sz="480"/>
            </a:lvl6pPr>
            <a:lvl7pPr marL="1317285" indent="0">
              <a:buNone/>
              <a:defRPr sz="480"/>
            </a:lvl7pPr>
            <a:lvl8pPr marL="1536832" indent="0">
              <a:buNone/>
              <a:defRPr sz="480"/>
            </a:lvl8pPr>
            <a:lvl9pPr marL="1756380" indent="0">
              <a:buNone/>
              <a:defRPr sz="480"/>
            </a:lvl9pPr>
          </a:lstStyle>
          <a:p>
            <a:pPr lvl="0"/>
            <a:r>
              <a:rPr lang="en-US"/>
              <a:t>Click to edit Master text styles</a:t>
            </a:r>
          </a:p>
        </p:txBody>
      </p:sp>
      <p:sp>
        <p:nvSpPr>
          <p:cNvPr id="5" name="Date Placeholder 4">
            <a:extLst>
              <a:ext uri="{FF2B5EF4-FFF2-40B4-BE49-F238E27FC236}">
                <a16:creationId xmlns:a16="http://schemas.microsoft.com/office/drawing/2014/main" id="{2F6DC112-2BD2-3D3A-8F50-1A5F28F8D47B}"/>
              </a:ext>
            </a:extLst>
          </p:cNvPr>
          <p:cNvSpPr>
            <a:spLocks noGrp="1"/>
          </p:cNvSpPr>
          <p:nvPr>
            <p:ph type="dt" sz="half" idx="10"/>
          </p:nvPr>
        </p:nvSpPr>
        <p:spPr/>
        <p:txBody>
          <a:bodyPr/>
          <a:lstStyle/>
          <a:p>
            <a:fld id="{1D8BD707-D9CF-40AE-B4C6-C98DA3205C09}" type="datetimeFigureOut">
              <a:rPr lang="en-US" smtClean="0"/>
              <a:t>2/4/2024</a:t>
            </a:fld>
            <a:endParaRPr lang="en-US"/>
          </a:p>
        </p:txBody>
      </p:sp>
      <p:sp>
        <p:nvSpPr>
          <p:cNvPr id="6" name="Footer Placeholder 5">
            <a:extLst>
              <a:ext uri="{FF2B5EF4-FFF2-40B4-BE49-F238E27FC236}">
                <a16:creationId xmlns:a16="http://schemas.microsoft.com/office/drawing/2014/main" id="{80D963DD-2618-E120-65FE-C937FE79B9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756EF5-1D5A-FBFD-B6CA-AC1B8E48DA6B}"/>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78166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39BF7-D5EC-9821-CF8C-B7CFD48236A9}"/>
              </a:ext>
            </a:extLst>
          </p:cNvPr>
          <p:cNvSpPr>
            <a:spLocks noGrp="1"/>
          </p:cNvSpPr>
          <p:nvPr>
            <p:ph type="title"/>
          </p:nvPr>
        </p:nvSpPr>
        <p:spPr>
          <a:xfrm>
            <a:off x="403273" y="219710"/>
            <a:ext cx="1888293" cy="768985"/>
          </a:xfrm>
        </p:spPr>
        <p:txBody>
          <a:bodyPr anchor="b"/>
          <a:lstStyle>
            <a:lvl1pPr>
              <a:defRPr sz="1537"/>
            </a:lvl1pPr>
          </a:lstStyle>
          <a:p>
            <a:r>
              <a:rPr lang="en-US"/>
              <a:t>Click to edit Master title style</a:t>
            </a:r>
          </a:p>
        </p:txBody>
      </p:sp>
      <p:sp>
        <p:nvSpPr>
          <p:cNvPr id="3" name="Picture Placeholder 2">
            <a:extLst>
              <a:ext uri="{FF2B5EF4-FFF2-40B4-BE49-F238E27FC236}">
                <a16:creationId xmlns:a16="http://schemas.microsoft.com/office/drawing/2014/main" id="{691242BA-61DA-4403-B6DF-7014FAA3D30D}"/>
              </a:ext>
            </a:extLst>
          </p:cNvPr>
          <p:cNvSpPr>
            <a:spLocks noGrp="1"/>
          </p:cNvSpPr>
          <p:nvPr>
            <p:ph type="pic" idx="1"/>
          </p:nvPr>
        </p:nvSpPr>
        <p:spPr>
          <a:xfrm>
            <a:off x="2489010" y="474513"/>
            <a:ext cx="2963942" cy="2342048"/>
          </a:xfrm>
        </p:spPr>
        <p:txBody>
          <a:bodyPr/>
          <a:lstStyle>
            <a:lvl1pPr marL="0" indent="0">
              <a:buNone/>
              <a:defRPr sz="1537"/>
            </a:lvl1pPr>
            <a:lvl2pPr marL="219547" indent="0">
              <a:buNone/>
              <a:defRPr sz="1345"/>
            </a:lvl2pPr>
            <a:lvl3pPr marL="439095" indent="0">
              <a:buNone/>
              <a:defRPr sz="1152"/>
            </a:lvl3pPr>
            <a:lvl4pPr marL="658642" indent="0">
              <a:buNone/>
              <a:defRPr sz="960"/>
            </a:lvl4pPr>
            <a:lvl5pPr marL="878190" indent="0">
              <a:buNone/>
              <a:defRPr sz="960"/>
            </a:lvl5pPr>
            <a:lvl6pPr marL="1097737" indent="0">
              <a:buNone/>
              <a:defRPr sz="960"/>
            </a:lvl6pPr>
            <a:lvl7pPr marL="1317285" indent="0">
              <a:buNone/>
              <a:defRPr sz="960"/>
            </a:lvl7pPr>
            <a:lvl8pPr marL="1536832" indent="0">
              <a:buNone/>
              <a:defRPr sz="960"/>
            </a:lvl8pPr>
            <a:lvl9pPr marL="1756380" indent="0">
              <a:buNone/>
              <a:defRPr sz="960"/>
            </a:lvl9pPr>
          </a:lstStyle>
          <a:p>
            <a:endParaRPr lang="en-US"/>
          </a:p>
        </p:txBody>
      </p:sp>
      <p:sp>
        <p:nvSpPr>
          <p:cNvPr id="4" name="Text Placeholder 3">
            <a:extLst>
              <a:ext uri="{FF2B5EF4-FFF2-40B4-BE49-F238E27FC236}">
                <a16:creationId xmlns:a16="http://schemas.microsoft.com/office/drawing/2014/main" id="{76F15E47-AF5F-7A4B-8E55-9F78F9FE710E}"/>
              </a:ext>
            </a:extLst>
          </p:cNvPr>
          <p:cNvSpPr>
            <a:spLocks noGrp="1"/>
          </p:cNvSpPr>
          <p:nvPr>
            <p:ph type="body" sz="half" idx="2"/>
          </p:nvPr>
        </p:nvSpPr>
        <p:spPr>
          <a:xfrm>
            <a:off x="403273" y="988695"/>
            <a:ext cx="1888293" cy="1831680"/>
          </a:xfrm>
        </p:spPr>
        <p:txBody>
          <a:bodyPr/>
          <a:lstStyle>
            <a:lvl1pPr marL="0" indent="0">
              <a:buNone/>
              <a:defRPr sz="768"/>
            </a:lvl1pPr>
            <a:lvl2pPr marL="219547" indent="0">
              <a:buNone/>
              <a:defRPr sz="672"/>
            </a:lvl2pPr>
            <a:lvl3pPr marL="439095" indent="0">
              <a:buNone/>
              <a:defRPr sz="576"/>
            </a:lvl3pPr>
            <a:lvl4pPr marL="658642" indent="0">
              <a:buNone/>
              <a:defRPr sz="480"/>
            </a:lvl4pPr>
            <a:lvl5pPr marL="878190" indent="0">
              <a:buNone/>
              <a:defRPr sz="480"/>
            </a:lvl5pPr>
            <a:lvl6pPr marL="1097737" indent="0">
              <a:buNone/>
              <a:defRPr sz="480"/>
            </a:lvl6pPr>
            <a:lvl7pPr marL="1317285" indent="0">
              <a:buNone/>
              <a:defRPr sz="480"/>
            </a:lvl7pPr>
            <a:lvl8pPr marL="1536832" indent="0">
              <a:buNone/>
              <a:defRPr sz="480"/>
            </a:lvl8pPr>
            <a:lvl9pPr marL="1756380" indent="0">
              <a:buNone/>
              <a:defRPr sz="480"/>
            </a:lvl9pPr>
          </a:lstStyle>
          <a:p>
            <a:pPr lvl="0"/>
            <a:r>
              <a:rPr lang="en-US"/>
              <a:t>Click to edit Master text styles</a:t>
            </a:r>
          </a:p>
        </p:txBody>
      </p:sp>
      <p:sp>
        <p:nvSpPr>
          <p:cNvPr id="5" name="Date Placeholder 4">
            <a:extLst>
              <a:ext uri="{FF2B5EF4-FFF2-40B4-BE49-F238E27FC236}">
                <a16:creationId xmlns:a16="http://schemas.microsoft.com/office/drawing/2014/main" id="{2BE9E653-4BB8-598B-2B3E-C2E86E338D43}"/>
              </a:ext>
            </a:extLst>
          </p:cNvPr>
          <p:cNvSpPr>
            <a:spLocks noGrp="1"/>
          </p:cNvSpPr>
          <p:nvPr>
            <p:ph type="dt" sz="half" idx="10"/>
          </p:nvPr>
        </p:nvSpPr>
        <p:spPr/>
        <p:txBody>
          <a:bodyPr/>
          <a:lstStyle/>
          <a:p>
            <a:fld id="{1D8BD707-D9CF-40AE-B4C6-C98DA3205C09}" type="datetimeFigureOut">
              <a:rPr lang="en-US" smtClean="0"/>
              <a:t>2/4/2024</a:t>
            </a:fld>
            <a:endParaRPr lang="en-US"/>
          </a:p>
        </p:txBody>
      </p:sp>
      <p:sp>
        <p:nvSpPr>
          <p:cNvPr id="6" name="Footer Placeholder 5">
            <a:extLst>
              <a:ext uri="{FF2B5EF4-FFF2-40B4-BE49-F238E27FC236}">
                <a16:creationId xmlns:a16="http://schemas.microsoft.com/office/drawing/2014/main" id="{014F1F6A-A0A2-A392-860B-07813FE56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E5F2C-F898-139A-B281-B97B804C8421}"/>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76653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8FAC74-C82B-23E6-AD25-24F1DEFA557C}"/>
              </a:ext>
            </a:extLst>
          </p:cNvPr>
          <p:cNvSpPr>
            <a:spLocks noGrp="1"/>
          </p:cNvSpPr>
          <p:nvPr>
            <p:ph type="title"/>
          </p:nvPr>
        </p:nvSpPr>
        <p:spPr>
          <a:xfrm>
            <a:off x="402511" y="175463"/>
            <a:ext cx="5049679" cy="63700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5C138E-2D69-ADB2-7526-DD4CDEDAC6F6}"/>
              </a:ext>
            </a:extLst>
          </p:cNvPr>
          <p:cNvSpPr>
            <a:spLocks noGrp="1"/>
          </p:cNvSpPr>
          <p:nvPr>
            <p:ph type="body" idx="1"/>
          </p:nvPr>
        </p:nvSpPr>
        <p:spPr>
          <a:xfrm>
            <a:off x="402511" y="877314"/>
            <a:ext cx="5049679" cy="20910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CA2945-C208-3DE4-A2FB-E6B07F060B8C}"/>
              </a:ext>
            </a:extLst>
          </p:cNvPr>
          <p:cNvSpPr>
            <a:spLocks noGrp="1"/>
          </p:cNvSpPr>
          <p:nvPr>
            <p:ph type="dt" sz="half" idx="2"/>
          </p:nvPr>
        </p:nvSpPr>
        <p:spPr>
          <a:xfrm>
            <a:off x="402510" y="3054579"/>
            <a:ext cx="1317308" cy="175463"/>
          </a:xfrm>
          <a:prstGeom prst="rect">
            <a:avLst/>
          </a:prstGeom>
        </p:spPr>
        <p:txBody>
          <a:bodyPr vert="horz" lIns="91440" tIns="45720" rIns="91440" bIns="45720" rtlCol="0" anchor="ctr"/>
          <a:lstStyle>
            <a:lvl1pPr algn="l">
              <a:defRPr sz="576">
                <a:solidFill>
                  <a:schemeClr val="tx1">
                    <a:tint val="75000"/>
                  </a:schemeClr>
                </a:solidFill>
              </a:defRPr>
            </a:lvl1pPr>
          </a:lstStyle>
          <a:p>
            <a:fld id="{1D8BD707-D9CF-40AE-B4C6-C98DA3205C09}" type="datetimeFigureOut">
              <a:rPr lang="en-US" smtClean="0"/>
              <a:t>2/4/2024</a:t>
            </a:fld>
            <a:endParaRPr lang="en-US"/>
          </a:p>
        </p:txBody>
      </p:sp>
      <p:sp>
        <p:nvSpPr>
          <p:cNvPr id="5" name="Footer Placeholder 4">
            <a:extLst>
              <a:ext uri="{FF2B5EF4-FFF2-40B4-BE49-F238E27FC236}">
                <a16:creationId xmlns:a16="http://schemas.microsoft.com/office/drawing/2014/main" id="{65F04A44-199D-5742-8B6E-A4DC49D96F3E}"/>
              </a:ext>
            </a:extLst>
          </p:cNvPr>
          <p:cNvSpPr>
            <a:spLocks noGrp="1"/>
          </p:cNvSpPr>
          <p:nvPr>
            <p:ph type="ftr" sz="quarter" idx="3"/>
          </p:nvPr>
        </p:nvSpPr>
        <p:spPr>
          <a:xfrm>
            <a:off x="1939370" y="3054579"/>
            <a:ext cx="1975961" cy="175463"/>
          </a:xfrm>
          <a:prstGeom prst="rect">
            <a:avLst/>
          </a:prstGeom>
        </p:spPr>
        <p:txBody>
          <a:bodyPr vert="horz" lIns="91440" tIns="45720" rIns="91440" bIns="45720" rtlCol="0" anchor="ctr"/>
          <a:lstStyle>
            <a:lvl1pPr algn="ctr">
              <a:defRPr sz="576">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C934A9-54C7-DBAA-6DF0-32FC2F66E2DB}"/>
              </a:ext>
            </a:extLst>
          </p:cNvPr>
          <p:cNvSpPr>
            <a:spLocks noGrp="1"/>
          </p:cNvSpPr>
          <p:nvPr>
            <p:ph type="sldNum" sz="quarter" idx="4"/>
          </p:nvPr>
        </p:nvSpPr>
        <p:spPr>
          <a:xfrm>
            <a:off x="4134882" y="3054579"/>
            <a:ext cx="1317308" cy="175463"/>
          </a:xfrm>
          <a:prstGeom prst="rect">
            <a:avLst/>
          </a:prstGeom>
        </p:spPr>
        <p:txBody>
          <a:bodyPr vert="horz" lIns="91440" tIns="45720" rIns="91440" bIns="45720" rtlCol="0" anchor="ctr"/>
          <a:lstStyle>
            <a:lvl1pPr algn="r">
              <a:defRPr sz="576">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426182611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439095" rtl="0" eaLnBrk="1" latinLnBrk="0" hangingPunct="1">
        <a:lnSpc>
          <a:spcPct val="90000"/>
        </a:lnSpc>
        <a:spcBef>
          <a:spcPct val="0"/>
        </a:spcBef>
        <a:buNone/>
        <a:defRPr sz="2113" kern="1200">
          <a:solidFill>
            <a:schemeClr val="tx1"/>
          </a:solidFill>
          <a:latin typeface="+mj-lt"/>
          <a:ea typeface="+mj-ea"/>
          <a:cs typeface="+mj-cs"/>
        </a:defRPr>
      </a:lvl1pPr>
    </p:titleStyle>
    <p:bodyStyle>
      <a:lvl1pPr marL="109774" indent="-109774" algn="l" defTabSz="439095" rtl="0" eaLnBrk="1" latinLnBrk="0" hangingPunct="1">
        <a:lnSpc>
          <a:spcPct val="90000"/>
        </a:lnSpc>
        <a:spcBef>
          <a:spcPts val="480"/>
        </a:spcBef>
        <a:buFont typeface="Arial" panose="020B0604020202020204" pitchFamily="34" charset="0"/>
        <a:buChar char="•"/>
        <a:defRPr sz="1345" kern="1200">
          <a:solidFill>
            <a:schemeClr val="tx1"/>
          </a:solidFill>
          <a:latin typeface="+mn-lt"/>
          <a:ea typeface="+mn-ea"/>
          <a:cs typeface="+mn-cs"/>
        </a:defRPr>
      </a:lvl1pPr>
      <a:lvl2pPr marL="329321" indent="-109774" algn="l" defTabSz="439095" rtl="0" eaLnBrk="1" latinLnBrk="0" hangingPunct="1">
        <a:lnSpc>
          <a:spcPct val="90000"/>
        </a:lnSpc>
        <a:spcBef>
          <a:spcPts val="240"/>
        </a:spcBef>
        <a:buFont typeface="Arial" panose="020B0604020202020204" pitchFamily="34" charset="0"/>
        <a:buChar char="•"/>
        <a:defRPr sz="1152" kern="1200">
          <a:solidFill>
            <a:schemeClr val="tx1"/>
          </a:solidFill>
          <a:latin typeface="+mn-lt"/>
          <a:ea typeface="+mn-ea"/>
          <a:cs typeface="+mn-cs"/>
        </a:defRPr>
      </a:lvl2pPr>
      <a:lvl3pPr marL="548869" indent="-109774" algn="l" defTabSz="439095" rtl="0" eaLnBrk="1" latinLnBrk="0" hangingPunct="1">
        <a:lnSpc>
          <a:spcPct val="90000"/>
        </a:lnSpc>
        <a:spcBef>
          <a:spcPts val="240"/>
        </a:spcBef>
        <a:buFont typeface="Arial" panose="020B0604020202020204" pitchFamily="34" charset="0"/>
        <a:buChar char="•"/>
        <a:defRPr sz="960" kern="1200">
          <a:solidFill>
            <a:schemeClr val="tx1"/>
          </a:solidFill>
          <a:latin typeface="+mn-lt"/>
          <a:ea typeface="+mn-ea"/>
          <a:cs typeface="+mn-cs"/>
        </a:defRPr>
      </a:lvl3pPr>
      <a:lvl4pPr marL="768416" indent="-109774" algn="l" defTabSz="439095" rtl="0" eaLnBrk="1" latinLnBrk="0" hangingPunct="1">
        <a:lnSpc>
          <a:spcPct val="90000"/>
        </a:lnSpc>
        <a:spcBef>
          <a:spcPts val="240"/>
        </a:spcBef>
        <a:buFont typeface="Arial" panose="020B0604020202020204" pitchFamily="34" charset="0"/>
        <a:buChar char="•"/>
        <a:defRPr sz="864" kern="1200">
          <a:solidFill>
            <a:schemeClr val="tx1"/>
          </a:solidFill>
          <a:latin typeface="+mn-lt"/>
          <a:ea typeface="+mn-ea"/>
          <a:cs typeface="+mn-cs"/>
        </a:defRPr>
      </a:lvl4pPr>
      <a:lvl5pPr marL="987963" indent="-109774" algn="l" defTabSz="439095" rtl="0" eaLnBrk="1" latinLnBrk="0" hangingPunct="1">
        <a:lnSpc>
          <a:spcPct val="90000"/>
        </a:lnSpc>
        <a:spcBef>
          <a:spcPts val="240"/>
        </a:spcBef>
        <a:buFont typeface="Arial" panose="020B0604020202020204" pitchFamily="34" charset="0"/>
        <a:buChar char="•"/>
        <a:defRPr sz="864" kern="1200">
          <a:solidFill>
            <a:schemeClr val="tx1"/>
          </a:solidFill>
          <a:latin typeface="+mn-lt"/>
          <a:ea typeface="+mn-ea"/>
          <a:cs typeface="+mn-cs"/>
        </a:defRPr>
      </a:lvl5pPr>
      <a:lvl6pPr marL="1207511" indent="-109774" algn="l" defTabSz="439095" rtl="0" eaLnBrk="1" latinLnBrk="0" hangingPunct="1">
        <a:lnSpc>
          <a:spcPct val="90000"/>
        </a:lnSpc>
        <a:spcBef>
          <a:spcPts val="240"/>
        </a:spcBef>
        <a:buFont typeface="Arial" panose="020B0604020202020204" pitchFamily="34" charset="0"/>
        <a:buChar char="•"/>
        <a:defRPr sz="864" kern="1200">
          <a:solidFill>
            <a:schemeClr val="tx1"/>
          </a:solidFill>
          <a:latin typeface="+mn-lt"/>
          <a:ea typeface="+mn-ea"/>
          <a:cs typeface="+mn-cs"/>
        </a:defRPr>
      </a:lvl6pPr>
      <a:lvl7pPr marL="1427058" indent="-109774" algn="l" defTabSz="439095" rtl="0" eaLnBrk="1" latinLnBrk="0" hangingPunct="1">
        <a:lnSpc>
          <a:spcPct val="90000"/>
        </a:lnSpc>
        <a:spcBef>
          <a:spcPts val="240"/>
        </a:spcBef>
        <a:buFont typeface="Arial" panose="020B0604020202020204" pitchFamily="34" charset="0"/>
        <a:buChar char="•"/>
        <a:defRPr sz="864" kern="1200">
          <a:solidFill>
            <a:schemeClr val="tx1"/>
          </a:solidFill>
          <a:latin typeface="+mn-lt"/>
          <a:ea typeface="+mn-ea"/>
          <a:cs typeface="+mn-cs"/>
        </a:defRPr>
      </a:lvl7pPr>
      <a:lvl8pPr marL="1646606" indent="-109774" algn="l" defTabSz="439095" rtl="0" eaLnBrk="1" latinLnBrk="0" hangingPunct="1">
        <a:lnSpc>
          <a:spcPct val="90000"/>
        </a:lnSpc>
        <a:spcBef>
          <a:spcPts val="240"/>
        </a:spcBef>
        <a:buFont typeface="Arial" panose="020B0604020202020204" pitchFamily="34" charset="0"/>
        <a:buChar char="•"/>
        <a:defRPr sz="864" kern="1200">
          <a:solidFill>
            <a:schemeClr val="tx1"/>
          </a:solidFill>
          <a:latin typeface="+mn-lt"/>
          <a:ea typeface="+mn-ea"/>
          <a:cs typeface="+mn-cs"/>
        </a:defRPr>
      </a:lvl8pPr>
      <a:lvl9pPr marL="1866153" indent="-109774" algn="l" defTabSz="439095" rtl="0" eaLnBrk="1" latinLnBrk="0" hangingPunct="1">
        <a:lnSpc>
          <a:spcPct val="90000"/>
        </a:lnSpc>
        <a:spcBef>
          <a:spcPts val="240"/>
        </a:spcBef>
        <a:buFont typeface="Arial" panose="020B0604020202020204" pitchFamily="34" charset="0"/>
        <a:buChar char="•"/>
        <a:defRPr sz="864" kern="1200">
          <a:solidFill>
            <a:schemeClr val="tx1"/>
          </a:solidFill>
          <a:latin typeface="+mn-lt"/>
          <a:ea typeface="+mn-ea"/>
          <a:cs typeface="+mn-cs"/>
        </a:defRPr>
      </a:lvl9pPr>
    </p:bodyStyle>
    <p:otherStyle>
      <a:defPPr>
        <a:defRPr lang="en-US"/>
      </a:defPPr>
      <a:lvl1pPr marL="0" algn="l" defTabSz="439095" rtl="0" eaLnBrk="1" latinLnBrk="0" hangingPunct="1">
        <a:defRPr sz="864" kern="1200">
          <a:solidFill>
            <a:schemeClr val="tx1"/>
          </a:solidFill>
          <a:latin typeface="+mn-lt"/>
          <a:ea typeface="+mn-ea"/>
          <a:cs typeface="+mn-cs"/>
        </a:defRPr>
      </a:lvl1pPr>
      <a:lvl2pPr marL="219547" algn="l" defTabSz="439095" rtl="0" eaLnBrk="1" latinLnBrk="0" hangingPunct="1">
        <a:defRPr sz="864" kern="1200">
          <a:solidFill>
            <a:schemeClr val="tx1"/>
          </a:solidFill>
          <a:latin typeface="+mn-lt"/>
          <a:ea typeface="+mn-ea"/>
          <a:cs typeface="+mn-cs"/>
        </a:defRPr>
      </a:lvl2pPr>
      <a:lvl3pPr marL="439095" algn="l" defTabSz="439095" rtl="0" eaLnBrk="1" latinLnBrk="0" hangingPunct="1">
        <a:defRPr sz="864" kern="1200">
          <a:solidFill>
            <a:schemeClr val="tx1"/>
          </a:solidFill>
          <a:latin typeface="+mn-lt"/>
          <a:ea typeface="+mn-ea"/>
          <a:cs typeface="+mn-cs"/>
        </a:defRPr>
      </a:lvl3pPr>
      <a:lvl4pPr marL="658642" algn="l" defTabSz="439095" rtl="0" eaLnBrk="1" latinLnBrk="0" hangingPunct="1">
        <a:defRPr sz="864" kern="1200">
          <a:solidFill>
            <a:schemeClr val="tx1"/>
          </a:solidFill>
          <a:latin typeface="+mn-lt"/>
          <a:ea typeface="+mn-ea"/>
          <a:cs typeface="+mn-cs"/>
        </a:defRPr>
      </a:lvl4pPr>
      <a:lvl5pPr marL="878190" algn="l" defTabSz="439095" rtl="0" eaLnBrk="1" latinLnBrk="0" hangingPunct="1">
        <a:defRPr sz="864" kern="1200">
          <a:solidFill>
            <a:schemeClr val="tx1"/>
          </a:solidFill>
          <a:latin typeface="+mn-lt"/>
          <a:ea typeface="+mn-ea"/>
          <a:cs typeface="+mn-cs"/>
        </a:defRPr>
      </a:lvl5pPr>
      <a:lvl6pPr marL="1097737" algn="l" defTabSz="439095" rtl="0" eaLnBrk="1" latinLnBrk="0" hangingPunct="1">
        <a:defRPr sz="864" kern="1200">
          <a:solidFill>
            <a:schemeClr val="tx1"/>
          </a:solidFill>
          <a:latin typeface="+mn-lt"/>
          <a:ea typeface="+mn-ea"/>
          <a:cs typeface="+mn-cs"/>
        </a:defRPr>
      </a:lvl6pPr>
      <a:lvl7pPr marL="1317285" algn="l" defTabSz="439095" rtl="0" eaLnBrk="1" latinLnBrk="0" hangingPunct="1">
        <a:defRPr sz="864" kern="1200">
          <a:solidFill>
            <a:schemeClr val="tx1"/>
          </a:solidFill>
          <a:latin typeface="+mn-lt"/>
          <a:ea typeface="+mn-ea"/>
          <a:cs typeface="+mn-cs"/>
        </a:defRPr>
      </a:lvl7pPr>
      <a:lvl8pPr marL="1536832" algn="l" defTabSz="439095" rtl="0" eaLnBrk="1" latinLnBrk="0" hangingPunct="1">
        <a:defRPr sz="864" kern="1200">
          <a:solidFill>
            <a:schemeClr val="tx1"/>
          </a:solidFill>
          <a:latin typeface="+mn-lt"/>
          <a:ea typeface="+mn-ea"/>
          <a:cs typeface="+mn-cs"/>
        </a:defRPr>
      </a:lvl8pPr>
      <a:lvl9pPr marL="1756380" algn="l" defTabSz="439095" rtl="0" eaLnBrk="1" latinLnBrk="0" hangingPunct="1">
        <a:defRPr sz="86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774950" y="8"/>
            <a:ext cx="3071966" cy="3288029"/>
          </a:xfrm>
          <a:custGeom>
            <a:avLst/>
            <a:gdLst/>
            <a:ahLst/>
            <a:cxnLst/>
            <a:rect l="l" t="t" r="r" b="b"/>
            <a:pathLst>
              <a:path w="3352165" h="3288029">
                <a:moveTo>
                  <a:pt x="3352159" y="0"/>
                </a:moveTo>
                <a:lnTo>
                  <a:pt x="0" y="0"/>
                </a:lnTo>
                <a:lnTo>
                  <a:pt x="0" y="3287938"/>
                </a:lnTo>
                <a:lnTo>
                  <a:pt x="3352159" y="3287938"/>
                </a:lnTo>
                <a:lnTo>
                  <a:pt x="3352159"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2901233" y="1038225"/>
            <a:ext cx="2819400" cy="1061188"/>
          </a:xfrm>
          <a:prstGeom prst="rect">
            <a:avLst/>
          </a:prstGeom>
        </p:spPr>
        <p:txBody>
          <a:bodyPr vert="horz" wrap="square" lIns="0" tIns="14605" rIns="0" bIns="0" rtlCol="0">
            <a:spAutoFit/>
          </a:bodyPr>
          <a:lstStyle/>
          <a:p>
            <a:pPr marL="12700" marR="5080" indent="-635" algn="ctr">
              <a:lnSpc>
                <a:spcPct val="100000"/>
              </a:lnSpc>
              <a:spcBef>
                <a:spcPts val="115"/>
              </a:spcBef>
            </a:pPr>
            <a:r>
              <a:rPr sz="1400" spc="30" dirty="0">
                <a:solidFill>
                  <a:schemeClr val="accent1">
                    <a:lumMod val="20000"/>
                    <a:lumOff val="80000"/>
                  </a:schemeClr>
                </a:solidFill>
              </a:rPr>
              <a:t>Monitoring </a:t>
            </a:r>
            <a:r>
              <a:rPr sz="1400" spc="35" dirty="0">
                <a:solidFill>
                  <a:schemeClr val="accent1">
                    <a:lumMod val="20000"/>
                    <a:lumOff val="80000"/>
                  </a:schemeClr>
                </a:solidFill>
              </a:rPr>
              <a:t> </a:t>
            </a:r>
            <a:r>
              <a:rPr sz="1400" dirty="0">
                <a:solidFill>
                  <a:schemeClr val="accent1">
                    <a:lumMod val="20000"/>
                    <a:lumOff val="80000"/>
                  </a:schemeClr>
                </a:solidFill>
              </a:rPr>
              <a:t>Environmental </a:t>
            </a:r>
            <a:r>
              <a:rPr sz="1400" spc="5" dirty="0">
                <a:solidFill>
                  <a:schemeClr val="accent1">
                    <a:lumMod val="20000"/>
                    <a:lumOff val="80000"/>
                  </a:schemeClr>
                </a:solidFill>
              </a:rPr>
              <a:t> </a:t>
            </a:r>
            <a:r>
              <a:rPr sz="1400" spc="10" dirty="0">
                <a:solidFill>
                  <a:schemeClr val="accent1">
                    <a:lumMod val="20000"/>
                    <a:lumOff val="80000"/>
                  </a:schemeClr>
                </a:solidFill>
              </a:rPr>
              <a:t>Pollution: </a:t>
            </a:r>
            <a:br>
              <a:rPr lang="en-US" sz="1800" spc="10" dirty="0">
                <a:solidFill>
                  <a:srgbClr val="FFFFFF"/>
                </a:solidFill>
              </a:rPr>
            </a:br>
            <a:br>
              <a:rPr lang="en-US" sz="1800" spc="10" dirty="0">
                <a:solidFill>
                  <a:srgbClr val="FFFFFF"/>
                </a:solidFill>
              </a:rPr>
            </a:br>
            <a:r>
              <a:rPr sz="1800" spc="55" dirty="0">
                <a:solidFill>
                  <a:schemeClr val="bg2">
                    <a:lumMod val="90000"/>
                  </a:schemeClr>
                </a:solidFill>
              </a:rPr>
              <a:t>A </a:t>
            </a:r>
            <a:r>
              <a:rPr sz="1800" spc="60" dirty="0">
                <a:solidFill>
                  <a:schemeClr val="bg2">
                    <a:lumMod val="90000"/>
                  </a:schemeClr>
                </a:solidFill>
              </a:rPr>
              <a:t> </a:t>
            </a:r>
            <a:r>
              <a:rPr sz="1800" spc="254" dirty="0">
                <a:solidFill>
                  <a:schemeClr val="bg2">
                    <a:lumMod val="90000"/>
                  </a:schemeClr>
                </a:solidFill>
              </a:rPr>
              <a:t>M</a:t>
            </a:r>
            <a:r>
              <a:rPr sz="1800" dirty="0">
                <a:solidFill>
                  <a:schemeClr val="bg2">
                    <a:lumMod val="90000"/>
                  </a:schemeClr>
                </a:solidFill>
              </a:rPr>
              <a:t>i</a:t>
            </a:r>
            <a:r>
              <a:rPr sz="1800" spc="85" dirty="0">
                <a:solidFill>
                  <a:schemeClr val="bg2">
                    <a:lumMod val="90000"/>
                  </a:schemeClr>
                </a:solidFill>
              </a:rPr>
              <a:t>c</a:t>
            </a:r>
            <a:r>
              <a:rPr sz="1800" spc="-25" dirty="0">
                <a:solidFill>
                  <a:schemeClr val="bg2">
                    <a:lumMod val="90000"/>
                  </a:schemeClr>
                </a:solidFill>
              </a:rPr>
              <a:t>r</a:t>
            </a:r>
            <a:r>
              <a:rPr sz="1800" spc="-10" dirty="0">
                <a:solidFill>
                  <a:schemeClr val="bg2">
                    <a:lumMod val="90000"/>
                  </a:schemeClr>
                </a:solidFill>
              </a:rPr>
              <a:t>o</a:t>
            </a:r>
            <a:r>
              <a:rPr sz="1800" spc="85" dirty="0">
                <a:solidFill>
                  <a:schemeClr val="bg2">
                    <a:lumMod val="90000"/>
                  </a:schemeClr>
                </a:solidFill>
              </a:rPr>
              <a:t>c</a:t>
            </a:r>
            <a:r>
              <a:rPr sz="1800" spc="15" dirty="0">
                <a:solidFill>
                  <a:schemeClr val="bg2">
                    <a:lumMod val="90000"/>
                  </a:schemeClr>
                </a:solidFill>
              </a:rPr>
              <a:t>o</a:t>
            </a:r>
            <a:r>
              <a:rPr sz="1800" spc="10" dirty="0">
                <a:solidFill>
                  <a:schemeClr val="bg2">
                    <a:lumMod val="90000"/>
                  </a:schemeClr>
                </a:solidFill>
              </a:rPr>
              <a:t>n</a:t>
            </a:r>
            <a:r>
              <a:rPr sz="1800" spc="-5" dirty="0">
                <a:solidFill>
                  <a:schemeClr val="bg2">
                    <a:lumMod val="90000"/>
                  </a:schemeClr>
                </a:solidFill>
              </a:rPr>
              <a:t>t</a:t>
            </a:r>
            <a:r>
              <a:rPr sz="1800" spc="-55" dirty="0">
                <a:solidFill>
                  <a:schemeClr val="bg2">
                    <a:lumMod val="90000"/>
                  </a:schemeClr>
                </a:solidFill>
              </a:rPr>
              <a:t>r</a:t>
            </a:r>
            <a:r>
              <a:rPr sz="1800" spc="-40" dirty="0">
                <a:solidFill>
                  <a:schemeClr val="bg2">
                    <a:lumMod val="90000"/>
                  </a:schemeClr>
                </a:solidFill>
              </a:rPr>
              <a:t>o</a:t>
            </a:r>
            <a:r>
              <a:rPr sz="1800" spc="25" dirty="0">
                <a:solidFill>
                  <a:schemeClr val="bg2">
                    <a:lumMod val="90000"/>
                  </a:schemeClr>
                </a:solidFill>
              </a:rPr>
              <a:t>l</a:t>
            </a:r>
            <a:r>
              <a:rPr sz="1800" spc="-25" dirty="0">
                <a:solidFill>
                  <a:schemeClr val="bg2">
                    <a:lumMod val="90000"/>
                  </a:schemeClr>
                </a:solidFill>
              </a:rPr>
              <a:t>l</a:t>
            </a:r>
            <a:r>
              <a:rPr sz="1800" spc="-95" dirty="0">
                <a:solidFill>
                  <a:schemeClr val="bg2">
                    <a:lumMod val="90000"/>
                  </a:schemeClr>
                </a:solidFill>
              </a:rPr>
              <a:t>e</a:t>
            </a:r>
            <a:r>
              <a:rPr sz="1800" spc="-15" dirty="0">
                <a:solidFill>
                  <a:schemeClr val="bg2">
                    <a:lumMod val="90000"/>
                  </a:schemeClr>
                </a:solidFill>
              </a:rPr>
              <a:t>r</a:t>
            </a:r>
            <a:r>
              <a:rPr lang="en-US" sz="1800" spc="-15" dirty="0">
                <a:solidFill>
                  <a:schemeClr val="bg2">
                    <a:lumMod val="90000"/>
                  </a:schemeClr>
                </a:solidFill>
              </a:rPr>
              <a:t> </a:t>
            </a:r>
            <a:r>
              <a:rPr sz="1800" spc="340" dirty="0">
                <a:solidFill>
                  <a:schemeClr val="bg2">
                    <a:lumMod val="90000"/>
                  </a:schemeClr>
                </a:solidFill>
              </a:rPr>
              <a:t>-</a:t>
            </a:r>
            <a:r>
              <a:rPr sz="1800" spc="-10" dirty="0">
                <a:solidFill>
                  <a:schemeClr val="bg2">
                    <a:lumMod val="90000"/>
                  </a:schemeClr>
                </a:solidFill>
              </a:rPr>
              <a:t>Based</a:t>
            </a:r>
            <a:r>
              <a:rPr sz="1800" spc="-105" dirty="0">
                <a:solidFill>
                  <a:schemeClr val="bg2">
                    <a:lumMod val="90000"/>
                  </a:schemeClr>
                </a:solidFill>
              </a:rPr>
              <a:t> </a:t>
            </a:r>
            <a:r>
              <a:rPr sz="1800" spc="15" dirty="0">
                <a:solidFill>
                  <a:schemeClr val="bg2">
                    <a:lumMod val="90000"/>
                  </a:schemeClr>
                </a:solidFill>
              </a:rPr>
              <a:t>Approach</a:t>
            </a:r>
            <a:endParaRPr sz="1800" dirty="0">
              <a:solidFill>
                <a:schemeClr val="bg2">
                  <a:lumMod val="90000"/>
                </a:schemeClr>
              </a:solidFill>
            </a:endParaRPr>
          </a:p>
        </p:txBody>
      </p:sp>
      <p:pic>
        <p:nvPicPr>
          <p:cNvPr id="4" name="object 4"/>
          <p:cNvPicPr/>
          <p:nvPr/>
        </p:nvPicPr>
        <p:blipFill>
          <a:blip r:embed="rId2" cstate="print"/>
          <a:stretch>
            <a:fillRect/>
          </a:stretch>
        </p:blipFill>
        <p:spPr>
          <a:xfrm>
            <a:off x="184150" y="200025"/>
            <a:ext cx="2438400" cy="2895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342589" y="365330"/>
            <a:ext cx="2076270" cy="2545104"/>
          </a:xfrm>
          <a:prstGeom prst="rect">
            <a:avLst/>
          </a:prstGeom>
        </p:spPr>
      </p:pic>
      <p:sp>
        <p:nvSpPr>
          <p:cNvPr id="3" name="object 3"/>
          <p:cNvSpPr txBox="1">
            <a:spLocks noGrp="1"/>
          </p:cNvSpPr>
          <p:nvPr>
            <p:ph type="title"/>
          </p:nvPr>
        </p:nvSpPr>
        <p:spPr>
          <a:xfrm>
            <a:off x="316901" y="504825"/>
            <a:ext cx="2287809" cy="387286"/>
          </a:xfrm>
          <a:prstGeom prst="rect">
            <a:avLst/>
          </a:prstGeom>
        </p:spPr>
        <p:txBody>
          <a:bodyPr vert="horz" wrap="square" lIns="0" tIns="17780" rIns="0" bIns="0" rtlCol="0">
            <a:spAutoFit/>
          </a:bodyPr>
          <a:lstStyle/>
          <a:p>
            <a:pPr marL="12700">
              <a:lnSpc>
                <a:spcPct val="100000"/>
              </a:lnSpc>
              <a:spcBef>
                <a:spcPts val="140"/>
              </a:spcBef>
            </a:pPr>
            <a:r>
              <a:rPr lang="en-US" sz="1200" spc="40" dirty="0">
                <a:solidFill>
                  <a:schemeClr val="tx2">
                    <a:lumMod val="75000"/>
                  </a:schemeClr>
                </a:solidFill>
              </a:rPr>
              <a:t>POLLUTION DETECTING SYSTEM</a:t>
            </a:r>
            <a:endParaRPr sz="1200" dirty="0">
              <a:solidFill>
                <a:schemeClr val="tx2">
                  <a:lumMod val="75000"/>
                </a:schemeClr>
              </a:solidFill>
            </a:endParaRPr>
          </a:p>
        </p:txBody>
      </p:sp>
      <p:sp>
        <p:nvSpPr>
          <p:cNvPr id="8" name="TextBox 7">
            <a:extLst>
              <a:ext uri="{FF2B5EF4-FFF2-40B4-BE49-F238E27FC236}">
                <a16:creationId xmlns:a16="http://schemas.microsoft.com/office/drawing/2014/main" id="{1CB41821-5D61-D158-8C19-66E56F7D6AB3}"/>
              </a:ext>
            </a:extLst>
          </p:cNvPr>
          <p:cNvSpPr txBox="1"/>
          <p:nvPr/>
        </p:nvSpPr>
        <p:spPr>
          <a:xfrm>
            <a:off x="221530" y="1190625"/>
            <a:ext cx="2383180" cy="1323439"/>
          </a:xfrm>
          <a:prstGeom prst="rect">
            <a:avLst/>
          </a:prstGeom>
          <a:noFill/>
        </p:spPr>
        <p:txBody>
          <a:bodyPr wrap="square" rtlCol="0">
            <a:spAutoFit/>
          </a:bodyPr>
          <a:lstStyle/>
          <a:p>
            <a:pPr algn="just"/>
            <a:r>
              <a:rPr lang="en-US" sz="1000" dirty="0"/>
              <a:t>Introducing a solution for environmental monitoring: our microcontroller-based pollution detecting system offers real-time detection and analysis of air, water and sound quality metrics. Designed for accuracy and efficiency, it provides crucial insights to mitigate pollution and safeguard public health.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342589" y="365330"/>
            <a:ext cx="2076270" cy="2545104"/>
          </a:xfrm>
          <a:prstGeom prst="rect">
            <a:avLst/>
          </a:prstGeom>
        </p:spPr>
      </p:pic>
      <p:sp>
        <p:nvSpPr>
          <p:cNvPr id="3" name="object 3"/>
          <p:cNvSpPr txBox="1">
            <a:spLocks noGrp="1"/>
          </p:cNvSpPr>
          <p:nvPr>
            <p:ph type="title"/>
          </p:nvPr>
        </p:nvSpPr>
        <p:spPr>
          <a:xfrm>
            <a:off x="260350" y="428625"/>
            <a:ext cx="2667000" cy="284693"/>
          </a:xfrm>
          <a:prstGeom prst="rect">
            <a:avLst/>
          </a:prstGeom>
        </p:spPr>
        <p:txBody>
          <a:bodyPr vert="horz" wrap="square" lIns="0" tIns="15240" rIns="0" bIns="0" rtlCol="0">
            <a:spAutoFit/>
          </a:bodyPr>
          <a:lstStyle/>
          <a:p>
            <a:pPr marL="12700">
              <a:lnSpc>
                <a:spcPct val="100000"/>
              </a:lnSpc>
              <a:spcBef>
                <a:spcPts val="120"/>
              </a:spcBef>
            </a:pPr>
            <a:r>
              <a:rPr sz="1750" spc="35" dirty="0">
                <a:solidFill>
                  <a:schemeClr val="tx2">
                    <a:lumMod val="75000"/>
                  </a:schemeClr>
                </a:solidFill>
              </a:rPr>
              <a:t>C</a:t>
            </a:r>
            <a:r>
              <a:rPr lang="en-US" sz="1750" spc="35" dirty="0">
                <a:solidFill>
                  <a:schemeClr val="tx2">
                    <a:lumMod val="75000"/>
                  </a:schemeClr>
                </a:solidFill>
              </a:rPr>
              <a:t>URRENT</a:t>
            </a:r>
            <a:r>
              <a:rPr sz="1750" spc="-40" dirty="0">
                <a:solidFill>
                  <a:schemeClr val="tx2">
                    <a:lumMod val="75000"/>
                  </a:schemeClr>
                </a:solidFill>
              </a:rPr>
              <a:t> </a:t>
            </a:r>
            <a:r>
              <a:rPr sz="1750" spc="25" dirty="0">
                <a:solidFill>
                  <a:schemeClr val="tx2">
                    <a:lumMod val="75000"/>
                  </a:schemeClr>
                </a:solidFill>
              </a:rPr>
              <a:t>C</a:t>
            </a:r>
            <a:r>
              <a:rPr lang="en-US" sz="1750" spc="25" dirty="0">
                <a:solidFill>
                  <a:schemeClr val="tx2">
                    <a:lumMod val="75000"/>
                  </a:schemeClr>
                </a:solidFill>
              </a:rPr>
              <a:t>HALLENGES</a:t>
            </a:r>
            <a:endParaRPr sz="1750" dirty="0">
              <a:solidFill>
                <a:schemeClr val="tx2">
                  <a:lumMod val="75000"/>
                </a:schemeClr>
              </a:solidFill>
            </a:endParaRPr>
          </a:p>
        </p:txBody>
      </p:sp>
      <p:sp>
        <p:nvSpPr>
          <p:cNvPr id="9" name="TextBox 8">
            <a:extLst>
              <a:ext uri="{FF2B5EF4-FFF2-40B4-BE49-F238E27FC236}">
                <a16:creationId xmlns:a16="http://schemas.microsoft.com/office/drawing/2014/main" id="{DA6E53A7-3527-E3C1-EDDC-281287B25AB5}"/>
              </a:ext>
            </a:extLst>
          </p:cNvPr>
          <p:cNvSpPr txBox="1"/>
          <p:nvPr/>
        </p:nvSpPr>
        <p:spPr>
          <a:xfrm>
            <a:off x="184150" y="1038225"/>
            <a:ext cx="2590800" cy="1510607"/>
          </a:xfrm>
          <a:prstGeom prst="rect">
            <a:avLst/>
          </a:prstGeom>
          <a:noFill/>
        </p:spPr>
        <p:txBody>
          <a:bodyPr wrap="square" rtlCol="0">
            <a:spAutoFit/>
          </a:bodyPr>
          <a:lstStyle/>
          <a:p>
            <a:pPr algn="just"/>
            <a:r>
              <a:rPr lang="en-US" sz="900" dirty="0"/>
              <a:t>In Bangladesh, water pollution poses a significant threat as untreated industrial effluents and agricultural runoff contaminate rivers, jeopardizing access to clean water. Air pollution, largely attributed to vehicular emissions and industrial activities, plagues urban centers, exacerbating respiratory issues. Additionally, sound pollution from rapid urbanization and transportation disrupts daily life, contributing to stress and health concerns among the population.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60350" y="200025"/>
            <a:ext cx="2362201" cy="373628"/>
          </a:xfrm>
          <a:prstGeom prst="rect">
            <a:avLst/>
          </a:prstGeom>
        </p:spPr>
        <p:txBody>
          <a:bodyPr vert="horz" wrap="square" lIns="0" tIns="12065" rIns="0" bIns="0" rtlCol="0">
            <a:spAutoFit/>
          </a:bodyPr>
          <a:lstStyle/>
          <a:p>
            <a:pPr marL="12700" marR="5080">
              <a:lnSpc>
                <a:spcPct val="101400"/>
              </a:lnSpc>
              <a:spcBef>
                <a:spcPts val="95"/>
              </a:spcBef>
            </a:pPr>
            <a:r>
              <a:rPr lang="en-US" sz="1200" spc="90" dirty="0">
                <a:solidFill>
                  <a:schemeClr val="tx2">
                    <a:lumMod val="75000"/>
                  </a:schemeClr>
                </a:solidFill>
              </a:rPr>
              <a:t>COMPONENT LIST (proposed)</a:t>
            </a:r>
            <a:endParaRPr sz="1200" spc="5" dirty="0">
              <a:solidFill>
                <a:schemeClr val="tx2">
                  <a:lumMod val="75000"/>
                </a:schemeClr>
              </a:solidFill>
            </a:endParaRPr>
          </a:p>
        </p:txBody>
      </p:sp>
      <p:sp>
        <p:nvSpPr>
          <p:cNvPr id="11" name="TextBox 10">
            <a:extLst>
              <a:ext uri="{FF2B5EF4-FFF2-40B4-BE49-F238E27FC236}">
                <a16:creationId xmlns:a16="http://schemas.microsoft.com/office/drawing/2014/main" id="{AD5E7D72-8BDF-BBD3-823E-7732BF7F4066}"/>
              </a:ext>
            </a:extLst>
          </p:cNvPr>
          <p:cNvSpPr txBox="1"/>
          <p:nvPr/>
        </p:nvSpPr>
        <p:spPr>
          <a:xfrm>
            <a:off x="260350" y="733425"/>
            <a:ext cx="2133599" cy="2462213"/>
          </a:xfrm>
          <a:prstGeom prst="rect">
            <a:avLst/>
          </a:prstGeom>
          <a:noFill/>
        </p:spPr>
        <p:txBody>
          <a:bodyPr wrap="square" rtlCol="0">
            <a:spAutoFit/>
          </a:bodyPr>
          <a:lstStyle/>
          <a:p>
            <a:pPr marL="228600" indent="-228600">
              <a:buAutoNum type="arabicPeriod"/>
            </a:pPr>
            <a:r>
              <a:rPr lang="en-US" sz="1100" dirty="0"/>
              <a:t>ATmega32</a:t>
            </a:r>
          </a:p>
          <a:p>
            <a:pPr marL="228600" indent="-228600">
              <a:buAutoNum type="arabicPeriod"/>
            </a:pPr>
            <a:r>
              <a:rPr lang="en-US" sz="1100" dirty="0" err="1"/>
              <a:t>ATmega</a:t>
            </a:r>
            <a:r>
              <a:rPr lang="en-US" sz="1100" dirty="0"/>
              <a:t> burner</a:t>
            </a:r>
          </a:p>
          <a:p>
            <a:pPr marL="228600" indent="-228600">
              <a:buAutoNum type="arabicPeriod"/>
            </a:pPr>
            <a:r>
              <a:rPr lang="en-US" sz="1100" dirty="0"/>
              <a:t>Breadboard</a:t>
            </a:r>
          </a:p>
          <a:p>
            <a:pPr marL="228600" indent="-228600">
              <a:buAutoNum type="arabicPeriod"/>
            </a:pPr>
            <a:r>
              <a:rPr lang="en-US" sz="1100" dirty="0"/>
              <a:t>Resistor</a:t>
            </a:r>
          </a:p>
          <a:p>
            <a:pPr marL="228600" indent="-228600">
              <a:buAutoNum type="arabicPeriod"/>
            </a:pPr>
            <a:r>
              <a:rPr lang="en-US" sz="1100" dirty="0"/>
              <a:t>Capacitor</a:t>
            </a:r>
          </a:p>
          <a:p>
            <a:pPr marL="228600" indent="-228600">
              <a:buAutoNum type="arabicPeriod"/>
            </a:pPr>
            <a:r>
              <a:rPr lang="en-US" sz="1100" dirty="0"/>
              <a:t>Wires</a:t>
            </a:r>
          </a:p>
          <a:p>
            <a:pPr marL="228600" indent="-228600">
              <a:buAutoNum type="arabicPeriod"/>
            </a:pPr>
            <a:r>
              <a:rPr lang="en-US" sz="1100" dirty="0"/>
              <a:t>LED </a:t>
            </a:r>
          </a:p>
          <a:p>
            <a:pPr marL="228600" indent="-228600">
              <a:buAutoNum type="arabicPeriod"/>
            </a:pPr>
            <a:r>
              <a:rPr lang="en-US" sz="1100" dirty="0"/>
              <a:t>Push button</a:t>
            </a:r>
          </a:p>
          <a:p>
            <a:pPr marL="228600" indent="-228600">
              <a:buAutoNum type="arabicPeriod"/>
            </a:pPr>
            <a:r>
              <a:rPr lang="en-US" sz="1100" dirty="0"/>
              <a:t>MQ-135 sensor</a:t>
            </a:r>
          </a:p>
          <a:p>
            <a:pPr marL="228600" indent="-228600">
              <a:buAutoNum type="arabicPeriod"/>
            </a:pPr>
            <a:r>
              <a:rPr lang="en-US" sz="1100" dirty="0"/>
              <a:t>pH sensor</a:t>
            </a:r>
          </a:p>
          <a:p>
            <a:pPr marL="228600" indent="-228600">
              <a:buAutoNum type="arabicPeriod"/>
            </a:pPr>
            <a:r>
              <a:rPr lang="en-US" sz="1100" dirty="0"/>
              <a:t>Temperature sensor</a:t>
            </a:r>
          </a:p>
          <a:p>
            <a:pPr marL="228600" indent="-228600">
              <a:buAutoNum type="arabicPeriod"/>
            </a:pPr>
            <a:r>
              <a:rPr lang="en-US" sz="1100" dirty="0"/>
              <a:t>TDS sensor</a:t>
            </a:r>
          </a:p>
          <a:p>
            <a:pPr marL="228600" indent="-228600">
              <a:buAutoNum type="arabicPeriod"/>
            </a:pPr>
            <a:r>
              <a:rPr lang="en-US" sz="1100" dirty="0"/>
              <a:t>Sound sensor</a:t>
            </a:r>
          </a:p>
          <a:p>
            <a:pPr marL="228600" indent="-228600">
              <a:buAutoNum type="arabicPeriod"/>
            </a:pPr>
            <a:endParaRPr lang="en-US" sz="1100" dirty="0"/>
          </a:p>
        </p:txBody>
      </p:sp>
      <p:pic>
        <p:nvPicPr>
          <p:cNvPr id="7" name="Picture 6" descr="A blue and white electronic device&#10;&#10;Description automatically generated">
            <a:extLst>
              <a:ext uri="{FF2B5EF4-FFF2-40B4-BE49-F238E27FC236}">
                <a16:creationId xmlns:a16="http://schemas.microsoft.com/office/drawing/2014/main" id="{57D7D75C-E824-4077-18E1-C954467E0D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1150" y="123825"/>
            <a:ext cx="1343024" cy="1343024"/>
          </a:xfrm>
          <a:prstGeom prst="rect">
            <a:avLst/>
          </a:prstGeom>
        </p:spPr>
      </p:pic>
      <p:pic>
        <p:nvPicPr>
          <p:cNvPr id="9" name="Picture 8" descr="A black and blue wire with a small circuit board&#10;&#10;Description automatically generated with medium confidence">
            <a:extLst>
              <a:ext uri="{FF2B5EF4-FFF2-40B4-BE49-F238E27FC236}">
                <a16:creationId xmlns:a16="http://schemas.microsoft.com/office/drawing/2014/main" id="{B00A6DE4-B0CC-9A36-8EEC-B284A17240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0350" y="962024"/>
            <a:ext cx="1371601" cy="1371601"/>
          </a:xfrm>
          <a:prstGeom prst="rect">
            <a:avLst/>
          </a:prstGeom>
        </p:spPr>
      </p:pic>
      <p:pic>
        <p:nvPicPr>
          <p:cNvPr id="12" name="Picture 11" descr="A close-up of a transistor&#10;&#10;Description automatically generated">
            <a:extLst>
              <a:ext uri="{FF2B5EF4-FFF2-40B4-BE49-F238E27FC236}">
                <a16:creationId xmlns:a16="http://schemas.microsoft.com/office/drawing/2014/main" id="{29402CA4-F345-8419-D737-01CD5DEF88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46350" y="1800225"/>
            <a:ext cx="1219201" cy="1219201"/>
          </a:xfrm>
          <a:prstGeom prst="rect">
            <a:avLst/>
          </a:prstGeom>
        </p:spPr>
      </p:pic>
      <p:sp>
        <p:nvSpPr>
          <p:cNvPr id="2" name="TextBox 1">
            <a:extLst>
              <a:ext uri="{FF2B5EF4-FFF2-40B4-BE49-F238E27FC236}">
                <a16:creationId xmlns:a16="http://schemas.microsoft.com/office/drawing/2014/main" id="{A096932A-F2CA-F6E3-BA36-464BA364F178}"/>
              </a:ext>
            </a:extLst>
          </p:cNvPr>
          <p:cNvSpPr txBox="1"/>
          <p:nvPr/>
        </p:nvSpPr>
        <p:spPr>
          <a:xfrm>
            <a:off x="3965573" y="795337"/>
            <a:ext cx="1066800" cy="230832"/>
          </a:xfrm>
          <a:prstGeom prst="rect">
            <a:avLst/>
          </a:prstGeom>
          <a:noFill/>
        </p:spPr>
        <p:txBody>
          <a:bodyPr wrap="square" rtlCol="0">
            <a:spAutoFit/>
          </a:bodyPr>
          <a:lstStyle/>
          <a:p>
            <a:r>
              <a:rPr lang="en-US" sz="900" dirty="0"/>
              <a:t>Sound sensor</a:t>
            </a:r>
          </a:p>
        </p:txBody>
      </p:sp>
      <p:sp>
        <p:nvSpPr>
          <p:cNvPr id="3" name="TextBox 2">
            <a:extLst>
              <a:ext uri="{FF2B5EF4-FFF2-40B4-BE49-F238E27FC236}">
                <a16:creationId xmlns:a16="http://schemas.microsoft.com/office/drawing/2014/main" id="{75B97726-4123-A8B6-F9A9-5FE5D60C3027}"/>
              </a:ext>
            </a:extLst>
          </p:cNvPr>
          <p:cNvSpPr txBox="1"/>
          <p:nvPr/>
        </p:nvSpPr>
        <p:spPr>
          <a:xfrm>
            <a:off x="4711111" y="2038650"/>
            <a:ext cx="707245" cy="230832"/>
          </a:xfrm>
          <a:prstGeom prst="rect">
            <a:avLst/>
          </a:prstGeom>
          <a:noFill/>
        </p:spPr>
        <p:txBody>
          <a:bodyPr wrap="none" rtlCol="0">
            <a:spAutoFit/>
          </a:bodyPr>
          <a:lstStyle/>
          <a:p>
            <a:r>
              <a:rPr lang="en-US" sz="900" dirty="0"/>
              <a:t>TDS Sensor</a:t>
            </a:r>
            <a:endParaRPr lang="en-US" sz="1100" dirty="0"/>
          </a:p>
        </p:txBody>
      </p:sp>
      <p:sp>
        <p:nvSpPr>
          <p:cNvPr id="4" name="TextBox 3">
            <a:extLst>
              <a:ext uri="{FF2B5EF4-FFF2-40B4-BE49-F238E27FC236}">
                <a16:creationId xmlns:a16="http://schemas.microsoft.com/office/drawing/2014/main" id="{59632D01-F819-13A2-C8D5-BF4D590767EE}"/>
              </a:ext>
            </a:extLst>
          </p:cNvPr>
          <p:cNvSpPr txBox="1"/>
          <p:nvPr/>
        </p:nvSpPr>
        <p:spPr>
          <a:xfrm>
            <a:off x="3460750" y="2714625"/>
            <a:ext cx="1144865" cy="230832"/>
          </a:xfrm>
          <a:prstGeom prst="rect">
            <a:avLst/>
          </a:prstGeom>
          <a:noFill/>
        </p:spPr>
        <p:txBody>
          <a:bodyPr wrap="none" rtlCol="0">
            <a:spAutoFit/>
          </a:bodyPr>
          <a:lstStyle/>
          <a:p>
            <a:r>
              <a:rPr lang="en-US" sz="900" dirty="0"/>
              <a:t>Temperature Sensor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2685" y="448226"/>
            <a:ext cx="2021839" cy="303530"/>
          </a:xfrm>
          <a:prstGeom prst="rect">
            <a:avLst/>
          </a:prstGeom>
        </p:spPr>
        <p:txBody>
          <a:bodyPr vert="horz" wrap="square" lIns="0" tIns="15240" rIns="0" bIns="0" rtlCol="0">
            <a:spAutoFit/>
          </a:bodyPr>
          <a:lstStyle/>
          <a:p>
            <a:pPr marL="12700">
              <a:lnSpc>
                <a:spcPct val="100000"/>
              </a:lnSpc>
              <a:spcBef>
                <a:spcPts val="120"/>
              </a:spcBef>
            </a:pPr>
            <a:r>
              <a:rPr lang="en-US" sz="1800" spc="25" dirty="0">
                <a:solidFill>
                  <a:schemeClr val="tx2">
                    <a:lumMod val="75000"/>
                  </a:schemeClr>
                </a:solidFill>
              </a:rPr>
              <a:t>FEATURES</a:t>
            </a:r>
            <a:endParaRPr sz="1800" dirty="0">
              <a:solidFill>
                <a:schemeClr val="tx2">
                  <a:lumMod val="75000"/>
                </a:schemeClr>
              </a:solidFill>
            </a:endParaRPr>
          </a:p>
        </p:txBody>
      </p:sp>
      <p:sp>
        <p:nvSpPr>
          <p:cNvPr id="8" name="TextBox 7">
            <a:extLst>
              <a:ext uri="{FF2B5EF4-FFF2-40B4-BE49-F238E27FC236}">
                <a16:creationId xmlns:a16="http://schemas.microsoft.com/office/drawing/2014/main" id="{50C9B627-A35C-0F7D-A4C2-8FC224AB2FD4}"/>
              </a:ext>
            </a:extLst>
          </p:cNvPr>
          <p:cNvSpPr txBox="1"/>
          <p:nvPr/>
        </p:nvSpPr>
        <p:spPr>
          <a:xfrm>
            <a:off x="336550" y="962026"/>
            <a:ext cx="2895600" cy="1954381"/>
          </a:xfrm>
          <a:prstGeom prst="rect">
            <a:avLst/>
          </a:prstGeom>
          <a:noFill/>
        </p:spPr>
        <p:txBody>
          <a:bodyPr wrap="square" rtlCol="0">
            <a:spAutoFit/>
          </a:bodyPr>
          <a:lstStyle/>
          <a:p>
            <a:pPr marL="171450" indent="-171450">
              <a:buFont typeface="Wingdings" panose="05000000000000000000" pitchFamily="2" charset="2"/>
              <a:buChar char="§"/>
            </a:pPr>
            <a:r>
              <a:rPr lang="en-US" sz="1100" dirty="0"/>
              <a:t>Detect the TDS level, pH level and temperature of </a:t>
            </a:r>
          </a:p>
          <a:p>
            <a:r>
              <a:rPr lang="en-US" sz="1100" dirty="0"/>
              <a:t>      the sample water</a:t>
            </a:r>
          </a:p>
          <a:p>
            <a:pPr marL="171450" indent="-171450">
              <a:buFont typeface="Wingdings" panose="05000000000000000000" pitchFamily="2" charset="2"/>
              <a:buChar char="§"/>
            </a:pPr>
            <a:r>
              <a:rPr lang="en-US" sz="1100" dirty="0"/>
              <a:t>Detect noise level of surrounding     environment</a:t>
            </a:r>
          </a:p>
          <a:p>
            <a:pPr marL="171450" indent="-171450">
              <a:buFont typeface="Wingdings" panose="05000000000000000000" pitchFamily="2" charset="2"/>
              <a:buChar char="§"/>
            </a:pPr>
            <a:r>
              <a:rPr lang="en-US" sz="1100" dirty="0"/>
              <a:t>Identify the harmful substances present in  air</a:t>
            </a:r>
          </a:p>
          <a:p>
            <a:pPr marL="171450" indent="-171450">
              <a:buFont typeface="Wingdings" panose="05000000000000000000" pitchFamily="2" charset="2"/>
              <a:buChar char="§"/>
            </a:pPr>
            <a:r>
              <a:rPr lang="en-US" sz="1100" dirty="0"/>
              <a:t>Show real time data in the system</a:t>
            </a:r>
          </a:p>
          <a:p>
            <a:pPr marL="171450" indent="-171450">
              <a:buFont typeface="Wingdings" panose="05000000000000000000" pitchFamily="2" charset="2"/>
              <a:buChar char="§"/>
            </a:pPr>
            <a:r>
              <a:rPr lang="en-US" sz="1100" dirty="0"/>
              <a:t>Compare with ideal scenario and will give a </a:t>
            </a:r>
          </a:p>
          <a:p>
            <a:r>
              <a:rPr lang="en-US" sz="1100" dirty="0"/>
              <a:t>      feedback </a:t>
            </a:r>
          </a:p>
          <a:p>
            <a:pPr marL="171450" indent="-171450">
              <a:buFont typeface="Wingdings" panose="05000000000000000000" pitchFamily="2" charset="2"/>
              <a:buChar char="§"/>
            </a:pPr>
            <a:r>
              <a:rPr lang="en-US" sz="1100" dirty="0"/>
              <a:t>Warn about pollution</a:t>
            </a:r>
          </a:p>
        </p:txBody>
      </p:sp>
      <p:pic>
        <p:nvPicPr>
          <p:cNvPr id="4" name="Picture 3">
            <a:extLst>
              <a:ext uri="{FF2B5EF4-FFF2-40B4-BE49-F238E27FC236}">
                <a16:creationId xmlns:a16="http://schemas.microsoft.com/office/drawing/2014/main" id="{DAA1B613-57B5-A58B-6B45-BB909682B2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90107" y="123825"/>
            <a:ext cx="1495424" cy="1600201"/>
          </a:xfrm>
          <a:prstGeom prst="rect">
            <a:avLst/>
          </a:prstGeom>
        </p:spPr>
      </p:pic>
      <p:pic>
        <p:nvPicPr>
          <p:cNvPr id="6" name="Picture 5" descr="A blue device with wires and screws&#10;&#10;Description automatically generated">
            <a:extLst>
              <a:ext uri="{FF2B5EF4-FFF2-40B4-BE49-F238E27FC236}">
                <a16:creationId xmlns:a16="http://schemas.microsoft.com/office/drawing/2014/main" id="{88781A44-3371-E642-EB0D-3685D6F6BD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7949" y="1419225"/>
            <a:ext cx="1600201" cy="1600201"/>
          </a:xfrm>
          <a:prstGeom prst="rect">
            <a:avLst/>
          </a:prstGeom>
        </p:spPr>
      </p:pic>
      <p:sp>
        <p:nvSpPr>
          <p:cNvPr id="3" name="TextBox 2">
            <a:extLst>
              <a:ext uri="{FF2B5EF4-FFF2-40B4-BE49-F238E27FC236}">
                <a16:creationId xmlns:a16="http://schemas.microsoft.com/office/drawing/2014/main" id="{D7B4F40F-B37E-B3CD-11F6-E8D1E811B476}"/>
              </a:ext>
            </a:extLst>
          </p:cNvPr>
          <p:cNvSpPr txBox="1"/>
          <p:nvPr/>
        </p:nvSpPr>
        <p:spPr>
          <a:xfrm>
            <a:off x="4122037" y="962026"/>
            <a:ext cx="978153" cy="230832"/>
          </a:xfrm>
          <a:prstGeom prst="rect">
            <a:avLst/>
          </a:prstGeom>
          <a:noFill/>
        </p:spPr>
        <p:txBody>
          <a:bodyPr wrap="none" rtlCol="0">
            <a:spAutoFit/>
          </a:bodyPr>
          <a:lstStyle/>
          <a:p>
            <a:r>
              <a:rPr lang="en-US" sz="900" dirty="0"/>
              <a:t>MQ – 135 sensor</a:t>
            </a:r>
          </a:p>
        </p:txBody>
      </p:sp>
      <p:sp>
        <p:nvSpPr>
          <p:cNvPr id="5" name="TextBox 4">
            <a:extLst>
              <a:ext uri="{FF2B5EF4-FFF2-40B4-BE49-F238E27FC236}">
                <a16:creationId xmlns:a16="http://schemas.microsoft.com/office/drawing/2014/main" id="{9E238809-A661-0337-44CE-8FC7FD7C07F7}"/>
              </a:ext>
            </a:extLst>
          </p:cNvPr>
          <p:cNvSpPr txBox="1"/>
          <p:nvPr/>
        </p:nvSpPr>
        <p:spPr>
          <a:xfrm>
            <a:off x="4611113" y="2814564"/>
            <a:ext cx="652743" cy="230832"/>
          </a:xfrm>
          <a:prstGeom prst="rect">
            <a:avLst/>
          </a:prstGeom>
          <a:noFill/>
        </p:spPr>
        <p:txBody>
          <a:bodyPr wrap="none" rtlCol="0">
            <a:spAutoFit/>
          </a:bodyPr>
          <a:lstStyle/>
          <a:p>
            <a:r>
              <a:rPr lang="en-US" sz="900" dirty="0"/>
              <a:t>pH sensor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511" y="0"/>
            <a:ext cx="5845810" cy="3288029"/>
          </a:xfrm>
          <a:custGeom>
            <a:avLst/>
            <a:gdLst/>
            <a:ahLst/>
            <a:cxnLst/>
            <a:rect l="l" t="t" r="r" b="b"/>
            <a:pathLst>
              <a:path w="5845810" h="3288029">
                <a:moveTo>
                  <a:pt x="5845213" y="0"/>
                </a:moveTo>
                <a:lnTo>
                  <a:pt x="5453367" y="0"/>
                </a:lnTo>
                <a:lnTo>
                  <a:pt x="5453367" y="391160"/>
                </a:lnTo>
                <a:lnTo>
                  <a:pt x="5453367" y="2895600"/>
                </a:lnTo>
                <a:lnTo>
                  <a:pt x="3865029" y="2895600"/>
                </a:lnTo>
                <a:lnTo>
                  <a:pt x="3865029" y="2894457"/>
                </a:lnTo>
                <a:lnTo>
                  <a:pt x="1980222" y="2894457"/>
                </a:lnTo>
                <a:lnTo>
                  <a:pt x="1980222" y="2895600"/>
                </a:lnTo>
                <a:lnTo>
                  <a:pt x="391858" y="2895600"/>
                </a:lnTo>
                <a:lnTo>
                  <a:pt x="391858" y="391160"/>
                </a:lnTo>
                <a:lnTo>
                  <a:pt x="1980222" y="391160"/>
                </a:lnTo>
                <a:lnTo>
                  <a:pt x="1980222" y="392595"/>
                </a:lnTo>
                <a:lnTo>
                  <a:pt x="3865029" y="392595"/>
                </a:lnTo>
                <a:lnTo>
                  <a:pt x="3865029" y="391160"/>
                </a:lnTo>
                <a:lnTo>
                  <a:pt x="5453367" y="391160"/>
                </a:lnTo>
                <a:lnTo>
                  <a:pt x="5453367" y="0"/>
                </a:lnTo>
                <a:lnTo>
                  <a:pt x="3776573" y="0"/>
                </a:lnTo>
                <a:lnTo>
                  <a:pt x="2068664" y="25"/>
                </a:lnTo>
                <a:lnTo>
                  <a:pt x="0" y="0"/>
                </a:lnTo>
                <a:lnTo>
                  <a:pt x="0" y="391160"/>
                </a:lnTo>
                <a:lnTo>
                  <a:pt x="0" y="2895600"/>
                </a:lnTo>
                <a:lnTo>
                  <a:pt x="0" y="3288030"/>
                </a:lnTo>
                <a:lnTo>
                  <a:pt x="2068664" y="3288030"/>
                </a:lnTo>
                <a:lnTo>
                  <a:pt x="2068664" y="3287014"/>
                </a:lnTo>
                <a:lnTo>
                  <a:pt x="3776573" y="3287014"/>
                </a:lnTo>
                <a:lnTo>
                  <a:pt x="3776573" y="3288030"/>
                </a:lnTo>
                <a:lnTo>
                  <a:pt x="5845213" y="3288030"/>
                </a:lnTo>
                <a:lnTo>
                  <a:pt x="5845213" y="2895600"/>
                </a:lnTo>
                <a:lnTo>
                  <a:pt x="5845213" y="391160"/>
                </a:lnTo>
                <a:lnTo>
                  <a:pt x="5845213" y="0"/>
                </a:lnTo>
                <a:close/>
              </a:path>
            </a:pathLst>
          </a:custGeom>
          <a:solidFill>
            <a:srgbClr val="000000"/>
          </a:solidFill>
        </p:spPr>
        <p:txBody>
          <a:bodyPr wrap="square" lIns="0" tIns="0" rIns="0" bIns="0" rtlCol="0"/>
          <a:lstStyle/>
          <a:p>
            <a:endParaRPr/>
          </a:p>
        </p:txBody>
      </p:sp>
      <p:sp>
        <p:nvSpPr>
          <p:cNvPr id="4" name="Title 3">
            <a:extLst>
              <a:ext uri="{FF2B5EF4-FFF2-40B4-BE49-F238E27FC236}">
                <a16:creationId xmlns:a16="http://schemas.microsoft.com/office/drawing/2014/main" id="{398EB864-8336-B2CC-E0C5-0EC594126D5F}"/>
              </a:ext>
            </a:extLst>
          </p:cNvPr>
          <p:cNvSpPr>
            <a:spLocks noGrp="1"/>
          </p:cNvSpPr>
          <p:nvPr>
            <p:ph type="title"/>
          </p:nvPr>
        </p:nvSpPr>
        <p:spPr>
          <a:xfrm>
            <a:off x="1860550" y="447554"/>
            <a:ext cx="2209800" cy="400110"/>
          </a:xfrm>
        </p:spPr>
        <p:txBody>
          <a:bodyPr/>
          <a:lstStyle/>
          <a:p>
            <a:r>
              <a:rPr lang="en-US" dirty="0">
                <a:solidFill>
                  <a:schemeClr val="tx2"/>
                </a:solidFill>
              </a:rPr>
              <a:t>BLOCK DIAGRAM</a:t>
            </a:r>
          </a:p>
        </p:txBody>
      </p:sp>
      <p:pic>
        <p:nvPicPr>
          <p:cNvPr id="9" name="Picture 8" descr="A screenshot of a computer&#10;&#10;Description automatically generated">
            <a:extLst>
              <a:ext uri="{FF2B5EF4-FFF2-40B4-BE49-F238E27FC236}">
                <a16:creationId xmlns:a16="http://schemas.microsoft.com/office/drawing/2014/main" id="{BDF7F724-1168-B44E-04DD-697F8AB1EE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150" y="885825"/>
            <a:ext cx="3581400" cy="1905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12" y="8"/>
            <a:ext cx="5845810" cy="3288029"/>
          </a:xfrm>
          <a:custGeom>
            <a:avLst/>
            <a:gdLst/>
            <a:ahLst/>
            <a:cxnLst/>
            <a:rect l="l" t="t" r="r" b="b"/>
            <a:pathLst>
              <a:path w="5845810" h="3288029">
                <a:moveTo>
                  <a:pt x="0" y="3287938"/>
                </a:moveTo>
                <a:lnTo>
                  <a:pt x="5845240" y="3287938"/>
                </a:lnTo>
                <a:lnTo>
                  <a:pt x="5845240" y="0"/>
                </a:lnTo>
                <a:lnTo>
                  <a:pt x="0" y="0"/>
                </a:lnTo>
                <a:lnTo>
                  <a:pt x="0" y="3287938"/>
                </a:lnTo>
                <a:close/>
              </a:path>
            </a:pathLst>
          </a:custGeom>
          <a:solidFill>
            <a:srgbClr val="000000"/>
          </a:solidFill>
        </p:spPr>
        <p:txBody>
          <a:bodyPr wrap="square" lIns="0" tIns="0" rIns="0" bIns="0" rtlCol="0"/>
          <a:lstStyle/>
          <a:p>
            <a:endParaRPr/>
          </a:p>
        </p:txBody>
      </p:sp>
      <p:pic>
        <p:nvPicPr>
          <p:cNvPr id="9" name="Picture 8">
            <a:extLst>
              <a:ext uri="{FF2B5EF4-FFF2-40B4-BE49-F238E27FC236}">
                <a16:creationId xmlns:a16="http://schemas.microsoft.com/office/drawing/2014/main" id="{7B1E63EA-B306-1F16-E9C0-88F582D71F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8" y="-7612"/>
            <a:ext cx="5877560" cy="3295649"/>
          </a:xfrm>
          <a:prstGeom prst="rect">
            <a:avLst/>
          </a:prstGeom>
        </p:spPr>
      </p:pic>
      <p:sp>
        <p:nvSpPr>
          <p:cNvPr id="6" name="object 6"/>
          <p:cNvSpPr txBox="1">
            <a:spLocks noGrp="1"/>
          </p:cNvSpPr>
          <p:nvPr>
            <p:ph type="title"/>
          </p:nvPr>
        </p:nvSpPr>
        <p:spPr>
          <a:xfrm>
            <a:off x="260350" y="232743"/>
            <a:ext cx="2294890" cy="747641"/>
          </a:xfrm>
          <a:prstGeom prst="rect">
            <a:avLst/>
          </a:prstGeom>
        </p:spPr>
        <p:txBody>
          <a:bodyPr vert="horz" wrap="square" lIns="0" tIns="16510" rIns="0" bIns="0" rtlCol="0">
            <a:spAutoFit/>
          </a:bodyPr>
          <a:lstStyle/>
          <a:p>
            <a:pPr marL="12700">
              <a:lnSpc>
                <a:spcPct val="100000"/>
              </a:lnSpc>
              <a:spcBef>
                <a:spcPts val="130"/>
              </a:spcBef>
            </a:pPr>
            <a:r>
              <a:rPr sz="4400" spc="125" dirty="0"/>
              <a:t>T</a:t>
            </a:r>
            <a:r>
              <a:rPr sz="4400" spc="-25" dirty="0"/>
              <a:t>hanks</a:t>
            </a:r>
            <a:r>
              <a:rPr lang="en-US" sz="4750" spc="-25" dirty="0"/>
              <a:t>!</a:t>
            </a:r>
            <a:endParaRPr sz="4750" dirty="0"/>
          </a:p>
        </p:txBody>
      </p:sp>
      <p:sp>
        <p:nvSpPr>
          <p:cNvPr id="7" name="object 7"/>
          <p:cNvSpPr txBox="1"/>
          <p:nvPr/>
        </p:nvSpPr>
        <p:spPr>
          <a:xfrm>
            <a:off x="3155950" y="1952625"/>
            <a:ext cx="2910594" cy="509820"/>
          </a:xfrm>
          <a:prstGeom prst="rect">
            <a:avLst/>
          </a:prstGeom>
        </p:spPr>
        <p:txBody>
          <a:bodyPr vert="horz" wrap="square" lIns="0" tIns="8890" rIns="0" bIns="0" rtlCol="0">
            <a:spAutoFit/>
          </a:bodyPr>
          <a:lstStyle/>
          <a:p>
            <a:pPr marL="12700" marR="5080">
              <a:lnSpc>
                <a:spcPct val="105800"/>
              </a:lnSpc>
              <a:spcBef>
                <a:spcPts val="70"/>
              </a:spcBef>
            </a:pPr>
            <a:r>
              <a:rPr lang="en-US" sz="1000" b="1" spc="65" dirty="0">
                <a:solidFill>
                  <a:schemeClr val="bg1"/>
                </a:solidFill>
                <a:latin typeface="Trebuchet MS" panose="020B0603020202020204" pitchFamily="34" charset="0"/>
                <a:cs typeface="Verdana"/>
              </a:rPr>
              <a:t>Sadnam Faiyaz -	2005111</a:t>
            </a:r>
          </a:p>
          <a:p>
            <a:pPr marL="12700" marR="5080">
              <a:lnSpc>
                <a:spcPct val="105800"/>
              </a:lnSpc>
              <a:spcBef>
                <a:spcPts val="70"/>
              </a:spcBef>
            </a:pPr>
            <a:r>
              <a:rPr lang="en-US" sz="1000" b="1" spc="65" dirty="0">
                <a:solidFill>
                  <a:schemeClr val="bg1"/>
                </a:solidFill>
                <a:latin typeface="Trebuchet MS" panose="020B0603020202020204" pitchFamily="34" charset="0"/>
                <a:cs typeface="Verdana"/>
              </a:rPr>
              <a:t>Shahriar Kabir -	2005114</a:t>
            </a:r>
          </a:p>
          <a:p>
            <a:pPr marL="12700" marR="5080">
              <a:lnSpc>
                <a:spcPct val="105800"/>
              </a:lnSpc>
              <a:spcBef>
                <a:spcPts val="70"/>
              </a:spcBef>
            </a:pPr>
            <a:r>
              <a:rPr lang="en-US" sz="1000" b="1" spc="65" dirty="0">
                <a:solidFill>
                  <a:schemeClr val="bg1"/>
                </a:solidFill>
                <a:latin typeface="Trebuchet MS" panose="020B0603020202020204" pitchFamily="34" charset="0"/>
                <a:cs typeface="Verdana"/>
              </a:rPr>
              <a:t>Sadia Afrin Sithi -	2005119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TotalTime>
  <Words>235</Words>
  <Application>Microsoft Office PowerPoint</Application>
  <PresentationFormat>Custom</PresentationFormat>
  <Paragraphs>38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Trebuchet MS</vt:lpstr>
      <vt:lpstr>Wingdings</vt:lpstr>
      <vt:lpstr>Office Theme</vt:lpstr>
      <vt:lpstr>Monitoring  Environmental  Pollution:   A  Microcontroller -Based Approach</vt:lpstr>
      <vt:lpstr>POLLUTION DETECTING SYSTEM</vt:lpstr>
      <vt:lpstr>CURRENT CHALLENGES</vt:lpstr>
      <vt:lpstr>COMPONENT LIST (proposed)</vt:lpstr>
      <vt:lpstr>FEATURES</vt:lpstr>
      <vt:lpstr>BLOCK DIAGRAM</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Monitoring  Environmental  Pollution: A  Microcontroller-  Based Approach</dc:title>
  <dc:creator>Sithi</dc:creator>
  <cp:lastModifiedBy>2005119 - Sadia Afrin Sithi</cp:lastModifiedBy>
  <cp:revision>10</cp:revision>
  <dcterms:created xsi:type="dcterms:W3CDTF">2024-02-04T06:13:37Z</dcterms:created>
  <dcterms:modified xsi:type="dcterms:W3CDTF">2024-02-04T08:59:23Z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2024-02-04T00:00:00Z</vt:filetime>
  </property>
  <property fmtid="{D5CDD505-2E9C-101B-9397-08002B2CF9AE}" pid="3" name="LastSaved">
    <vt:filetime>2024-02-04T00:00:00Z</vt:filetime>
  </property>
</Properties>
</file>