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B88BB2-1AC6-CD47-BCE3-04B05F9C4DD8}">
          <p14:sldIdLst>
            <p14:sldId id="256"/>
          </p14:sldIdLst>
        </p14:section>
        <p14:section name="Pitchik Schotter" id="{828D96F2-D9BB-994F-ADA5-C8FCD3CF4A3A}">
          <p14:sldIdLst>
            <p14:sldId id="257"/>
          </p14:sldIdLst>
        </p14:section>
        <p14:section name="Calcott" id="{776E8962-B15E-8144-92C8-4B2A55349ADB}">
          <p14:sldIdLst/>
        </p14:section>
        <p14:section name="De Jegers" id="{81B59C03-9555-D046-A6B2-5A6F6CBD3BAF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C7EA-2D1C-5348-8C6D-69A2FD495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1F079-1AE6-034E-9B54-BF8D150A9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BBA66-5D48-7B44-B3AD-2D56B911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DE07-13EC-8148-8996-0F46FD75CDF1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5B207-772D-7D47-8E55-661D6295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C51E-D63B-B74C-8D4C-01BD019F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A466-7070-3440-827A-842E8F8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862-C6AD-C947-9589-B9FF10EA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5977D-3A37-FE4B-B4D5-CF21965E4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48E8-8AFB-4149-8BC9-009F1871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DE07-13EC-8148-8996-0F46FD75CDF1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A565-BEB1-B640-8EBE-B5708E95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D2B6-BCE5-C945-8EBB-6FD64109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A466-7070-3440-827A-842E8F8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485E0-2681-8D48-8AA5-559E37BB4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0C98F-CA8E-BF4B-9A1D-F46B1AA6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7892-2CC6-A04B-A2CB-AFD42AA4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DE07-13EC-8148-8996-0F46FD75CDF1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8BBB-C2E9-DB40-972F-4217986D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17D0-000B-CD49-9F45-378351F9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A466-7070-3440-827A-842E8F8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6F6D-4F69-204B-A7FD-5223E906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AF3C-EF9D-2F49-A2A9-823123E5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EE2B-F990-FD47-8988-5F76E656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DE07-13EC-8148-8996-0F46FD75CDF1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9CFD6-6C73-FB46-8DD3-D5F38C96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4E4B-160E-8045-ADEB-C650804D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A466-7070-3440-827A-842E8F8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BCC4-3681-2E4C-8354-C672766A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D828-DB3B-764E-9CDF-6F6007B3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5C2-2336-6544-848C-11ECA06C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DE07-13EC-8148-8996-0F46FD75CDF1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64B4-B528-A546-BD2B-716AAC1E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DA2A-4D6A-EE45-8A6A-0976AA4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A466-7070-3440-827A-842E8F8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D427-0396-5B43-9D8B-DFB14FCD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5243-F404-FC43-B3ED-7F2F3E855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5D540-6814-A942-8122-A987ECC7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CAB53-C941-4648-A7D8-F4436773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DE07-13EC-8148-8996-0F46FD75CDF1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160D2-A99D-874E-946B-4011C77D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2DA4D-304A-4348-AEFF-6B5C48B3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A466-7070-3440-827A-842E8F8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C155-AFAC-8D4C-8344-8A9C36CB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75B49-6170-6347-A63C-B33B7A457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FB66-B769-7A49-BA34-12B43C3F9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06BA3-9279-9041-B2CB-E4281915D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B4B04-114B-764C-AD85-FB63755B7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2C077-D9EE-BC46-A746-F868CAF8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DE07-13EC-8148-8996-0F46FD75CDF1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37E33-CDE3-654E-8951-8EF9F29C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35C9F-3104-9047-AF34-0BFBC4CE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A466-7070-3440-827A-842E8F8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3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6B11-C3E2-6145-924A-2B9062F6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EB76C-392E-CA47-B700-E4CBFC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DE07-13EC-8148-8996-0F46FD75CDF1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04079-5CCD-7947-BD57-B3D0138B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A53AE-700B-E44D-9BDB-8B7F60DA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A466-7070-3440-827A-842E8F8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1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E9FA9-9943-0246-83F0-8C78CE0C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DE07-13EC-8148-8996-0F46FD75CDF1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47898-C014-5547-A865-9916A6F4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E4B1-44E7-C340-9030-84A5C23D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A466-7070-3440-827A-842E8F8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2BA4-5DEA-024F-B765-1DC72C3E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C883-55A2-2B4A-AF6D-F86779E3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050E-EC37-B446-8105-EF5D09D7F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3CD85-35BD-9942-84BA-F7910A68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DE07-13EC-8148-8996-0F46FD75CDF1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5E215-DAAB-8440-ADE7-A61D638C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EA71F-3090-9F49-A78E-8328D60D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A466-7070-3440-827A-842E8F8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1C77-15C9-EE41-9D9B-ED8DDF1A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5B387-2468-9F4D-9E0A-54FF9D4BC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7C72F-3E52-144D-B11E-161100828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75721-BDB4-194E-BF13-AD0967F3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DE07-13EC-8148-8996-0F46FD75CDF1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DC3A0-3A55-9144-B631-31C255DC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01E8-8748-4144-8EB0-CB184A17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A466-7070-3440-827A-842E8F8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3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5A1F2-5879-074A-BDDB-FA95D83B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82C1-7B6A-784C-8786-0CDF006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337C7-738F-F149-B0BA-6FEE42FA3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DE07-13EC-8148-8996-0F46FD75CDF1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79D1B-87DD-F54C-8F37-0B23CDC51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DF97-43A0-B443-BACB-9F6BBC394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A466-7070-3440-827A-842E8F8D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3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0943-5DE5-1142-9003-535405E5F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922" y="22016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Patient-Physician Relationship as SIT</a:t>
            </a:r>
            <a:br>
              <a:rPr lang="en-US" dirty="0"/>
            </a:br>
            <a:r>
              <a:rPr lang="en-US" dirty="0"/>
              <a:t>Honesty in model of SIT</a:t>
            </a:r>
            <a:br>
              <a:rPr lang="en-US" dirty="0"/>
            </a:br>
            <a:r>
              <a:rPr lang="en-US" dirty="0"/>
              <a:t>Demand inducement as Cheap 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BE52E-DCA0-2E41-91F5-797B32A7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922" y="5445828"/>
            <a:ext cx="9144000" cy="1655762"/>
          </a:xfrm>
        </p:spPr>
        <p:txBody>
          <a:bodyPr/>
          <a:lstStyle/>
          <a:p>
            <a:r>
              <a:rPr lang="en-US" dirty="0"/>
              <a:t>Kabir Chugh</a:t>
            </a:r>
          </a:p>
        </p:txBody>
      </p:sp>
    </p:spTree>
    <p:extLst>
      <p:ext uri="{BB962C8B-B14F-4D97-AF65-F5344CB8AC3E}">
        <p14:creationId xmlns:p14="http://schemas.microsoft.com/office/powerpoint/2010/main" val="260578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0DCD-A04C-FD4F-BEE0-95AC956B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B081-55B7-BA47-83E7-CFE823AC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2517-8DAA-6640-98C1-B20C5113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8F48-273D-E246-B757-61C348AA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Establishes the Neoclassical SID hypothesis through two frameworks – Cheap talk signaling games and credence goods’ literature.</a:t>
            </a:r>
          </a:p>
          <a:p>
            <a:r>
              <a:rPr lang="en-US" dirty="0"/>
              <a:t>Defines SID(“Supplier induced demand”) as </a:t>
            </a:r>
            <a:r>
              <a:rPr lang="en-US" i="1" dirty="0"/>
              <a:t>sellers making buyers consume different from what they would with same information”</a:t>
            </a:r>
          </a:p>
          <a:p>
            <a:r>
              <a:rPr lang="en-US" dirty="0"/>
              <a:t>Credence assumption – Buyers unable to tell the quality of services even </a:t>
            </a:r>
            <a:r>
              <a:rPr lang="en-US" i="1" dirty="0"/>
              <a:t>ex post.</a:t>
            </a:r>
          </a:p>
          <a:p>
            <a:r>
              <a:rPr lang="en-US" dirty="0"/>
              <a:t>Neoclassical SID assumes sellers have incentive to overprescribe</a:t>
            </a:r>
          </a:p>
          <a:p>
            <a:r>
              <a:rPr lang="en-US" dirty="0"/>
              <a:t>Conventional treatment – Shifting of demand by changing preferences of consumers(a la persuasive advertising)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64E1-FDCE-E444-874D-C0794282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conventional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7701-D3DB-1F4F-BCD0-86D7DF1A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 testing – If it is assumed that demand is fully determined by experts then it can’t be observed consumers’ demand if they had same information.</a:t>
            </a:r>
          </a:p>
          <a:p>
            <a:endParaRPr lang="en-US" dirty="0"/>
          </a:p>
          <a:p>
            <a:r>
              <a:rPr lang="en-US" dirty="0"/>
              <a:t>No welfare implications(as preferences are changed, then welfare change from original or manipulated?)</a:t>
            </a:r>
          </a:p>
          <a:p>
            <a:endParaRPr lang="en-US" dirty="0"/>
          </a:p>
          <a:p>
            <a:r>
              <a:rPr lang="en-US" dirty="0"/>
              <a:t>Solution proposed – A framework where preferences are unchanged</a:t>
            </a:r>
          </a:p>
        </p:txBody>
      </p:sp>
    </p:spTree>
    <p:extLst>
      <p:ext uri="{BB962C8B-B14F-4D97-AF65-F5344CB8AC3E}">
        <p14:creationId xmlns:p14="http://schemas.microsoft.com/office/powerpoint/2010/main" val="300711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19167</TotalTime>
  <Words>147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Patient-Physician Relationship as SIT Honesty in model of SIT Demand inducement as Cheap Talk</vt:lpstr>
      <vt:lpstr>PowerPoint Presentation</vt:lpstr>
      <vt:lpstr>Introduction</vt:lpstr>
      <vt:lpstr>Problems with the conventional approach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Patient-Physician Relationship as SIT Honesty in model of SIT Demand inducement as Cheap Talk</dc:title>
  <dc:creator>Microsoft Office User</dc:creator>
  <cp:lastModifiedBy>Microsoft Office User</cp:lastModifiedBy>
  <cp:revision>4</cp:revision>
  <dcterms:created xsi:type="dcterms:W3CDTF">2018-12-03T05:58:14Z</dcterms:created>
  <dcterms:modified xsi:type="dcterms:W3CDTF">2018-12-16T13:25:35Z</dcterms:modified>
</cp:coreProperties>
</file>