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DF"/>
    <a:srgbClr val="FF00FF"/>
    <a:srgbClr val="FF33CC"/>
    <a:srgbClr val="FF3737"/>
    <a:srgbClr val="AF215E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2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362763-CF28-4BF1-A477-72133CDE37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F5F52-281B-4D8C-9380-A69F26A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6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F120-73A7-2E6C-57F4-FBDC10F76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771335"/>
            <a:ext cx="7197726" cy="6576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33CC"/>
                </a:solidFill>
                <a:latin typeface="Algerian" panose="04020705040A02060702" pitchFamily="82" charset="0"/>
              </a:rPr>
              <a:t>HOTEL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40E1-3154-7FD9-42B2-6EE47F8AD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559126"/>
            <a:ext cx="7197726" cy="223207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Bahnschrift" panose="020B0502040204020203" pitchFamily="34" charset="0"/>
              </a:rPr>
              <a:t>PYTHON PROJECT</a:t>
            </a:r>
          </a:p>
          <a:p>
            <a:pPr algn="ctr"/>
            <a:r>
              <a:rPr lang="en-US" dirty="0"/>
              <a:t>PRESENTED BY</a:t>
            </a:r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MINTAJUL MONDAL</a:t>
            </a:r>
            <a:r>
              <a:rPr lang="en-US" sz="20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&amp; MADHURIMA MANNA </a:t>
            </a:r>
          </a:p>
          <a:p>
            <a:endParaRPr lang="en-US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  <a:p>
            <a:endParaRPr lang="en-US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A red circle with white text&#10;&#10;Description automatically generated">
            <a:extLst>
              <a:ext uri="{FF2B5EF4-FFF2-40B4-BE49-F238E27FC236}">
                <a16:creationId xmlns:a16="http://schemas.microsoft.com/office/drawing/2014/main" id="{1BC8F895-86A7-98A2-CFE9-534C16D8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88" y="1122364"/>
            <a:ext cx="1214511" cy="1058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0DF41-2E35-9974-E357-C15D7655374B}"/>
              </a:ext>
            </a:extLst>
          </p:cNvPr>
          <p:cNvSpPr txBox="1"/>
          <p:nvPr/>
        </p:nvSpPr>
        <p:spPr>
          <a:xfrm>
            <a:off x="4331368" y="4719496"/>
            <a:ext cx="3946358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9747-C59A-BBA3-F544-64A0F85A3D17}"/>
              </a:ext>
            </a:extLst>
          </p:cNvPr>
          <p:cNvSpPr txBox="1"/>
          <p:nvPr/>
        </p:nvSpPr>
        <p:spPr>
          <a:xfrm>
            <a:off x="7576562" y="5320137"/>
            <a:ext cx="37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reestyle Script" panose="030804020302050B0404" pitchFamily="66" charset="0"/>
              </a:rPr>
              <a:t>GUIDED BY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Baguet Script" panose="00000500000000000000" pitchFamily="2" charset="0"/>
              </a:rPr>
              <a:t>Humaira Khatun</a:t>
            </a:r>
          </a:p>
        </p:txBody>
      </p:sp>
    </p:spTree>
    <p:extLst>
      <p:ext uri="{BB962C8B-B14F-4D97-AF65-F5344CB8AC3E}">
        <p14:creationId xmlns:p14="http://schemas.microsoft.com/office/powerpoint/2010/main" val="14735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BB53-D561-8CA7-7101-F3196820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stellar" panose="020A0402060406010301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7940-A66B-E932-0B10-76F41795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3737"/>
                </a:solidFill>
                <a:latin typeface="Bahnschrift" panose="020B0502040204020203" pitchFamily="34" charset="0"/>
              </a:rPr>
              <a:t>Overview</a:t>
            </a:r>
            <a:r>
              <a:rPr lang="en-US" sz="2400" dirty="0"/>
              <a:t>:- </a:t>
            </a:r>
            <a:r>
              <a:rPr lang="en-US" sz="2000" dirty="0"/>
              <a:t>A hotel management system is a comprehensive software solution designed to streamline and optimize various aspects of hotel operations. It serves as a centralized platform that integrates and automates key processes, enhancing efficiency and customer satisfaction.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AF215E"/>
                </a:solidFill>
                <a:latin typeface="Bahnschrift Light" panose="020B0502040204020203" pitchFamily="34" charset="0"/>
              </a:rPr>
              <a:t>Purpose and Objectives:</a:t>
            </a:r>
          </a:p>
          <a:p>
            <a:pPr marL="0" indent="0" algn="just">
              <a:buNone/>
            </a:pPr>
            <a:r>
              <a:rPr lang="en-US" sz="2000" b="1" dirty="0"/>
              <a:t>1.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Efficient Reservation Handling:</a:t>
            </a:r>
          </a:p>
          <a:p>
            <a:pPr algn="just"/>
            <a:r>
              <a:rPr lang="en-US" sz="2000" dirty="0"/>
              <a:t>Enable seamless booking of rooms by guests.</a:t>
            </a:r>
          </a:p>
          <a:p>
            <a:pPr algn="just"/>
            <a:r>
              <a:rPr lang="en-US" sz="2000" dirty="0"/>
              <a:t>Streamline reservation management for both staff and customers.</a:t>
            </a:r>
          </a:p>
          <a:p>
            <a:pPr marL="0" indent="0" algn="just">
              <a:buNone/>
            </a:pPr>
            <a:r>
              <a:rPr lang="en-US" sz="2000" b="1" dirty="0"/>
              <a:t>2.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Simplified Check-In/Check-Out:</a:t>
            </a:r>
          </a:p>
          <a:p>
            <a:pPr algn="just"/>
            <a:r>
              <a:rPr lang="en-US" sz="2000" dirty="0"/>
              <a:t>Provide a quick and hassle-free check-in/check-out process.</a:t>
            </a:r>
          </a:p>
          <a:p>
            <a:pPr algn="just"/>
            <a:r>
              <a:rPr lang="en-US" sz="2000" dirty="0"/>
              <a:t>Minimize wait times for guests at the reception.</a:t>
            </a:r>
          </a:p>
        </p:txBody>
      </p:sp>
    </p:spTree>
    <p:extLst>
      <p:ext uri="{BB962C8B-B14F-4D97-AF65-F5344CB8AC3E}">
        <p14:creationId xmlns:p14="http://schemas.microsoft.com/office/powerpoint/2010/main" val="64656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C5FE-AD46-77C9-96F9-F841A1F9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28B-7F2A-8C77-EB36-E70CA544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04" y="1461412"/>
            <a:ext cx="10131425" cy="393517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8000" b="1" dirty="0"/>
              <a:t>3. </a:t>
            </a:r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 and Room Management:</a:t>
            </a:r>
          </a:p>
          <a:p>
            <a:pPr algn="just"/>
            <a:r>
              <a:rPr lang="en-US" sz="8000" dirty="0"/>
              <a:t>Optimize room allocation based on occupancy and preferences.</a:t>
            </a:r>
          </a:p>
          <a:p>
            <a:pPr algn="just"/>
            <a:r>
              <a:rPr lang="en-US" sz="8000" dirty="0"/>
              <a:t>Track room availability, ensuring effective utilization.</a:t>
            </a:r>
          </a:p>
          <a:p>
            <a:pPr marL="0" indent="0" algn="just">
              <a:buNone/>
            </a:pPr>
            <a:r>
              <a:rPr lang="en-US" sz="8000" b="1" dirty="0"/>
              <a:t>4. </a:t>
            </a:r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Billing and Invoicing:</a:t>
            </a:r>
          </a:p>
          <a:p>
            <a:pPr algn="just"/>
            <a:r>
              <a:rPr lang="en-US" sz="8000" dirty="0"/>
              <a:t>Automate billing processes for room charges, services, and additional expenses.</a:t>
            </a:r>
          </a:p>
          <a:p>
            <a:pPr algn="just"/>
            <a:r>
              <a:rPr lang="en-US" sz="8000" dirty="0"/>
              <a:t>Generate accurate and transparent invoices for guests.</a:t>
            </a:r>
          </a:p>
          <a:p>
            <a:pPr marL="0" indent="0" algn="just">
              <a:buNone/>
            </a:pPr>
            <a:r>
              <a:rPr lang="en-US" sz="8000" b="1" dirty="0"/>
              <a:t>5. </a:t>
            </a:r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Relationship Management (CRM):</a:t>
            </a:r>
          </a:p>
          <a:p>
            <a:pPr algn="just"/>
            <a:r>
              <a:rPr lang="en-US" sz="8000" dirty="0"/>
              <a:t>Maintain a centralized database of guest profiles and preferences.</a:t>
            </a:r>
          </a:p>
          <a:p>
            <a:pPr algn="just"/>
            <a:r>
              <a:rPr lang="en-US" sz="8000" dirty="0"/>
              <a:t>Enhance personalized services and improve guest satisfaction</a:t>
            </a:r>
          </a:p>
          <a:p>
            <a:pPr marL="0" indent="0" algn="just">
              <a:buNone/>
            </a:pPr>
            <a:r>
              <a:rPr lang="en-US" sz="8000" b="1" dirty="0"/>
              <a:t>6. </a:t>
            </a:r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Reporting and Analytics:</a:t>
            </a:r>
          </a:p>
          <a:p>
            <a:pPr algn="just"/>
            <a:r>
              <a:rPr lang="en-US" sz="8000" dirty="0"/>
              <a:t>Provide insights into key performance indicators (KPIs).</a:t>
            </a:r>
          </a:p>
          <a:p>
            <a:pPr algn="just"/>
            <a:r>
              <a:rPr lang="en-US" sz="8000" dirty="0"/>
              <a:t>Assist management in decision-making through data-driven analytics.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0883-73E5-E363-8B60-741B5130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9EB7-7C67-4A91-B299-F8F7A055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4905"/>
            <a:ext cx="10131425" cy="43562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7.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and Privacy:</a:t>
            </a:r>
          </a:p>
          <a:p>
            <a:pPr algn="just"/>
            <a:r>
              <a:rPr lang="en-US" sz="2000" dirty="0"/>
              <a:t>Implement secure user authentication and data encryption.</a:t>
            </a:r>
          </a:p>
          <a:p>
            <a:pPr algn="just"/>
            <a:r>
              <a:rPr lang="en-US" sz="2000" dirty="0"/>
              <a:t>Ensure the confidentiality and integrity of guest information.</a:t>
            </a:r>
          </a:p>
          <a:p>
            <a:pPr marL="0" indent="0" algn="just">
              <a:buNone/>
            </a:pPr>
            <a:r>
              <a:rPr lang="en-US" sz="2000" b="1" dirty="0"/>
              <a:t>8.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Streamlined Communication:</a:t>
            </a:r>
          </a:p>
          <a:p>
            <a:pPr algn="just"/>
            <a:r>
              <a:rPr lang="en-US" sz="2000" dirty="0"/>
              <a:t>Facilitate effective communication between hotel staff and departments.</a:t>
            </a:r>
          </a:p>
          <a:p>
            <a:pPr algn="just"/>
            <a:r>
              <a:rPr lang="en-US" sz="2000" dirty="0"/>
              <a:t>Enhance coordination for better service delivery.</a:t>
            </a:r>
          </a:p>
          <a:p>
            <a:pPr marL="0" indent="0" algn="just">
              <a:buNone/>
            </a:pPr>
            <a:r>
              <a:rPr lang="en-US" sz="2000" b="1" dirty="0"/>
              <a:t>9.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Scalability and Adaptability:</a:t>
            </a:r>
          </a:p>
          <a:p>
            <a:pPr algn="just"/>
            <a:r>
              <a:rPr lang="en-US" sz="2000" dirty="0"/>
              <a:t>Allow for easy scalability to accommodate the hotel's growth.</a:t>
            </a:r>
          </a:p>
          <a:p>
            <a:pPr algn="just"/>
            <a:r>
              <a:rPr lang="en-US" sz="2000" dirty="0"/>
              <a:t>Adapt to changing industry trends and technology advancements.</a:t>
            </a:r>
          </a:p>
          <a:p>
            <a:pPr marL="0" indent="0" algn="just">
              <a:buNone/>
            </a:pPr>
            <a:r>
              <a:rPr lang="en-US" sz="2000" b="1" dirty="0"/>
              <a:t>10.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 and Resource Optimization:</a:t>
            </a:r>
          </a:p>
          <a:p>
            <a:pPr algn="just"/>
            <a:r>
              <a:rPr lang="en-US" sz="2000" dirty="0"/>
              <a:t>Reduce manual efforts through automation, saving time and resources.</a:t>
            </a:r>
          </a:p>
          <a:p>
            <a:pPr algn="just"/>
            <a:r>
              <a:rPr lang="en-US" sz="2000" dirty="0"/>
              <a:t>Improve overall operational efficiency, leading to cost savings.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28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A17B-4861-D8F6-90F2-DD9635B0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4348-9B11-DE94-D4A6-2523E084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i="1" dirty="0">
                <a:solidFill>
                  <a:srgbClr val="00B0F0"/>
                </a:solidFill>
              </a:rPr>
              <a:t>Technologies Used:</a:t>
            </a:r>
          </a:p>
          <a:p>
            <a:pPr algn="just"/>
            <a:r>
              <a:rPr lang="en-US" sz="2000" dirty="0"/>
              <a:t>Python (programming language)</a:t>
            </a:r>
          </a:p>
          <a:p>
            <a:pPr algn="just"/>
            <a:r>
              <a:rPr lang="en-US" sz="2000" dirty="0" err="1"/>
              <a:t>Tkinter</a:t>
            </a:r>
            <a:r>
              <a:rPr lang="en-US" sz="2000" dirty="0"/>
              <a:t> (GUI library for the desktop application)</a:t>
            </a:r>
          </a:p>
          <a:p>
            <a:pPr algn="just"/>
            <a:r>
              <a:rPr lang="en-US" sz="2000" dirty="0" err="1"/>
              <a:t>MySQLWorkbench</a:t>
            </a:r>
            <a:r>
              <a:rPr lang="en-US" sz="2000" dirty="0"/>
              <a:t> (database management system)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err="1"/>
              <a:t>DependenciesList</a:t>
            </a:r>
            <a:r>
              <a:rPr lang="en-US" sz="2000" dirty="0"/>
              <a:t> any external libraries or modules used in the project.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rgbClr val="00B0F0"/>
                </a:solidFill>
              </a:rPr>
              <a:t>Installation: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err="1"/>
              <a:t>PrerequisitesPython</a:t>
            </a:r>
            <a:r>
              <a:rPr lang="en-US" sz="2000" dirty="0"/>
              <a:t> installed (version 3.13)</a:t>
            </a:r>
          </a:p>
          <a:p>
            <a:pPr algn="just"/>
            <a:r>
              <a:rPr lang="en-US" sz="2000" dirty="0" err="1"/>
              <a:t>Tkinter</a:t>
            </a:r>
            <a:r>
              <a:rPr lang="en-US" sz="2000" dirty="0"/>
              <a:t> library</a:t>
            </a:r>
          </a:p>
          <a:p>
            <a:pPr algn="just"/>
            <a:r>
              <a:rPr lang="en-US" sz="2000" dirty="0"/>
              <a:t>MySQL connector library</a:t>
            </a:r>
          </a:p>
          <a:p>
            <a:pPr algn="just"/>
            <a:r>
              <a:rPr lang="en-US" sz="2000" dirty="0" err="1"/>
              <a:t>MySQlWorkbench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0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D30C-5645-ED15-CCE8-4BAC9DC2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72733"/>
            <a:ext cx="10131425" cy="265553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896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160</TotalTime>
  <Words>363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Algerian</vt:lpstr>
      <vt:lpstr>Arial</vt:lpstr>
      <vt:lpstr>Baguet Script</vt:lpstr>
      <vt:lpstr>Bahnschrift</vt:lpstr>
      <vt:lpstr>Bahnschrift Light</vt:lpstr>
      <vt:lpstr>Bahnschrift SemiBold</vt:lpstr>
      <vt:lpstr>Bookman Old Style</vt:lpstr>
      <vt:lpstr>Calibri</vt:lpstr>
      <vt:lpstr>Calibri Light</vt:lpstr>
      <vt:lpstr>Castellar</vt:lpstr>
      <vt:lpstr>Freestyle Script</vt:lpstr>
      <vt:lpstr>Wingdings</vt:lpstr>
      <vt:lpstr>Celestial</vt:lpstr>
      <vt:lpstr>HOTEL MANAGEMENT SYSTEM</vt:lpstr>
      <vt:lpstr>INTRODUCTION</vt:lpstr>
      <vt:lpstr>  </vt:lpstr>
      <vt:lpstr> </vt:lpstr>
      <vt:lpstr>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FNU LNU</dc:creator>
  <cp:lastModifiedBy>FNU LNU</cp:lastModifiedBy>
  <cp:revision>16</cp:revision>
  <dcterms:created xsi:type="dcterms:W3CDTF">2024-01-14T09:29:54Z</dcterms:created>
  <dcterms:modified xsi:type="dcterms:W3CDTF">2024-01-24T14:55:13Z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2024-01-14T10:10:44Z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83d2dafd-0161-4aeb-8bf8-9604204952f5</vt:lpwstr>
  </property>
  <property fmtid="{D5CDD505-2E9C-101B-9397-08002B2CF9AE}" pid="7" name="MSIP_Label_defa4170-0d19-0005-0004-bc88714345d2_ActionId">
    <vt:lpwstr>ca997bf7-23d0-4872-ae6a-1ad38dc40353</vt:lpwstr>
  </property>
  <property fmtid="{D5CDD505-2E9C-101B-9397-08002B2CF9AE}" pid="8" name="MSIP_Label_defa4170-0d19-0005-0004-bc88714345d2_ContentBits">
    <vt:lpwstr>0</vt:lpwstr>
  </property>
</Properties>
</file>