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40"/>
    <a:srgbClr val="05D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A500-7DAD-40C7-93BD-725118A4BC7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B8F7-4B48-451E-8BC4-FC8107E8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8B8F7-4B48-451E-8BC4-FC8107E848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8B8F7-4B48-451E-8BC4-FC8107E848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9796-F8E8-4FEB-8BC2-BA9B0FC30C0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61783" y="6211024"/>
            <a:ext cx="275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Learn Web Design with easy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7CAA1-9522-733C-9B16-BD8DDF5C2D0A}"/>
              </a:ext>
            </a:extLst>
          </p:cNvPr>
          <p:cNvSpPr/>
          <p:nvPr userDrawn="1"/>
        </p:nvSpPr>
        <p:spPr>
          <a:xfrm>
            <a:off x="221673" y="0"/>
            <a:ext cx="286327" cy="2761673"/>
          </a:xfrm>
          <a:prstGeom prst="rect">
            <a:avLst/>
          </a:prstGeom>
          <a:solidFill>
            <a:srgbClr val="05D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605A3-1C36-2701-71B5-A770020FD32D}"/>
              </a:ext>
            </a:extLst>
          </p:cNvPr>
          <p:cNvSpPr/>
          <p:nvPr userDrawn="1"/>
        </p:nvSpPr>
        <p:spPr>
          <a:xfrm>
            <a:off x="503382" y="355597"/>
            <a:ext cx="286327" cy="2761673"/>
          </a:xfrm>
          <a:prstGeom prst="rect">
            <a:avLst/>
          </a:prstGeom>
          <a:solidFill>
            <a:srgbClr val="0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64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DA38-D6E7-4A2B-896A-60C0DAA66193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0DDF-6477-4C0A-B6B9-16E30D35C13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F201-83EE-4771-A0C8-1D3DA42CCA9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8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CA44-3AFD-4879-B31D-D3622FA4623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08AC-20C9-4598-8551-79CAE625ED8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FBF6-5EDC-49F1-8F87-A71D99F427F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4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B1E7-1B6D-4F95-B402-D59F8F425E7C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892B-A999-4C2C-8C65-054B62EB933D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32DB-286D-4446-83EB-D79BA2EEEEB6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7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8E39-84E1-484F-B27F-0AC5FE6FBB77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C59B-AB4A-4FA7-BF5E-47D36D586567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8875" y="6421925"/>
            <a:ext cx="1456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www.teampiccolo.com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201776" y="6421925"/>
            <a:ext cx="2044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Learn Web Design with Easy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D3093-E774-AEB5-E455-9619D7DBAC19}"/>
              </a:ext>
            </a:extLst>
          </p:cNvPr>
          <p:cNvSpPr/>
          <p:nvPr userDrawn="1"/>
        </p:nvSpPr>
        <p:spPr>
          <a:xfrm>
            <a:off x="221673" y="0"/>
            <a:ext cx="286327" cy="2761673"/>
          </a:xfrm>
          <a:prstGeom prst="rect">
            <a:avLst/>
          </a:prstGeom>
          <a:solidFill>
            <a:srgbClr val="05D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B5EAE-8F7B-0FBD-8C41-EF7F23FBA413}"/>
              </a:ext>
            </a:extLst>
          </p:cNvPr>
          <p:cNvSpPr/>
          <p:nvPr userDrawn="1"/>
        </p:nvSpPr>
        <p:spPr>
          <a:xfrm>
            <a:off x="503382" y="355597"/>
            <a:ext cx="286327" cy="2761673"/>
          </a:xfrm>
          <a:prstGeom prst="rect">
            <a:avLst/>
          </a:prstGeom>
          <a:solidFill>
            <a:srgbClr val="0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32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499-3BB1-4D1B-83C2-786A48BA55FA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E25A-F081-418E-87FD-6935C43F40D4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2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C619-5BDB-4A34-BFBC-5DDD09F0E05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9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6340-CBA3-41D6-9C42-72954F5E812F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FFB8-AF85-4D38-9A3B-BE0E25CB5D6B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C509-A7E2-4D2E-BA94-76B37FA79575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A3CF-DE11-47D9-91D0-248C6D0E1CB3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4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D7CB-BED4-40AC-A0D7-F9697D77D7D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31E9-19DB-42C5-BA01-54421C295721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760-C570-47D6-858F-90D776F758BC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0FE8-651D-4BBA-AA6D-FC3793DD1F46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0B84-B9F6-4926-BE35-DEBE01EEBB71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2AF74-99AF-45FD-A0E0-82A89714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1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1990-D50A-458E-8173-049D397DA89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7411-8CB7-434F-8F01-2812E6F0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088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Learn Web Design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with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520" y="4046537"/>
            <a:ext cx="7509909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by</a:t>
            </a:r>
          </a:p>
          <a:p>
            <a:pPr algn="l"/>
            <a:r>
              <a:rPr lang="en-US" sz="1800" dirty="0"/>
              <a:t>Kabir Yusuf Bashir</a:t>
            </a:r>
          </a:p>
          <a:p>
            <a:pPr algn="l"/>
            <a:r>
              <a:rPr lang="en-US" sz="1800" dirty="0"/>
              <a:t>C.T.O Team Piccolo </a:t>
            </a:r>
          </a:p>
          <a:p>
            <a:pPr algn="l"/>
            <a:r>
              <a:rPr lang="en-US" sz="1800" dirty="0"/>
              <a:t>www.teampiccolo.com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72" y="3605842"/>
            <a:ext cx="2241549" cy="2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8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9" y="2426838"/>
            <a:ext cx="7411528" cy="1325563"/>
          </a:xfrm>
        </p:spPr>
        <p:txBody>
          <a:bodyPr/>
          <a:lstStyle/>
          <a:p>
            <a:pPr algn="ctr"/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42349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30" y="1061049"/>
            <a:ext cx="6732831" cy="37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338" y="871276"/>
            <a:ext cx="316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Let’s start with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4437" y="3137146"/>
            <a:ext cx="3165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does the Internet 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4486" y="3082518"/>
            <a:ext cx="3165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does the website works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5939285" y="1394496"/>
            <a:ext cx="0" cy="1089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00068" y="2493037"/>
            <a:ext cx="6530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00068" y="2493034"/>
            <a:ext cx="0" cy="69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27371" y="2490166"/>
            <a:ext cx="0" cy="69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712" y="327804"/>
            <a:ext cx="54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does the Internet Works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88850" y="2855346"/>
            <a:ext cx="9376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29" y="3390184"/>
            <a:ext cx="706695" cy="54346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716656" y="2855346"/>
            <a:ext cx="1" cy="534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42" y="1794297"/>
            <a:ext cx="706695" cy="5434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826592" y="2346397"/>
            <a:ext cx="0" cy="517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80" y="1808679"/>
            <a:ext cx="706695" cy="54346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756030" y="2343527"/>
            <a:ext cx="0" cy="517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514936" y="2337761"/>
            <a:ext cx="0" cy="517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01" y="4118417"/>
            <a:ext cx="3046442" cy="17330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69074" y="4805882"/>
            <a:ext cx="1842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www.bellmfb.com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05835" y="4984960"/>
            <a:ext cx="1849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03" y="4455583"/>
            <a:ext cx="1437440" cy="7999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26007" y="5305258"/>
            <a:ext cx="9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1791" y="4984960"/>
            <a:ext cx="2386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28" y="4318253"/>
            <a:ext cx="1102581" cy="110258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572420" y="5788323"/>
            <a:ext cx="140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104.21.35.168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826589" y="5926822"/>
            <a:ext cx="5972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33114" y="5053968"/>
            <a:ext cx="0" cy="86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69074" y="4833871"/>
            <a:ext cx="121599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104.21.35.168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76114" y="4183566"/>
            <a:ext cx="0" cy="62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67487" y="4183818"/>
            <a:ext cx="2449894" cy="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05930" y="4067289"/>
            <a:ext cx="121599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104.21.35.168</a:t>
            </a:r>
          </a:p>
        </p:txBody>
      </p:sp>
      <p:cxnSp>
        <p:nvCxnSpPr>
          <p:cNvPr id="57" name="Straight Connector 56"/>
          <p:cNvCxnSpPr>
            <a:stCxn id="55" idx="0"/>
          </p:cNvCxnSpPr>
          <p:nvPr/>
        </p:nvCxnSpPr>
        <p:spPr>
          <a:xfrm flipV="1">
            <a:off x="6013929" y="2855344"/>
            <a:ext cx="0" cy="121194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96677" y="2855344"/>
            <a:ext cx="3511282" cy="863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507959" y="2277373"/>
            <a:ext cx="6977" cy="607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158214" y="2234249"/>
            <a:ext cx="786763" cy="38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34" y="1061055"/>
            <a:ext cx="1046555" cy="130218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9507706" y="2242868"/>
            <a:ext cx="760" cy="62972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90778" y="2838086"/>
            <a:ext cx="7813692" cy="1726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15387" y="2846711"/>
            <a:ext cx="9389" cy="6315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F3CE77-31D7-2B3E-67A1-76B6429F16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7" y="3390177"/>
            <a:ext cx="801607" cy="17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3" grpId="0"/>
      <p:bldP spid="42" grpId="0" animBg="1"/>
      <p:bldP spid="5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712" y="327804"/>
            <a:ext cx="54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does the Website 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3487" y="1069676"/>
            <a:ext cx="223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Website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368452" y="1370000"/>
            <a:ext cx="2156" cy="61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260785" y="1984080"/>
            <a:ext cx="310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60785" y="1984075"/>
            <a:ext cx="0" cy="11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39" y="3054016"/>
            <a:ext cx="802796" cy="10947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66" y="4412257"/>
            <a:ext cx="1247526" cy="108673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363419" y="1972581"/>
            <a:ext cx="0" cy="11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73" y="3145770"/>
            <a:ext cx="801469" cy="112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94" y="4433363"/>
            <a:ext cx="1065628" cy="106562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>
            <a:off x="6372037" y="1981209"/>
            <a:ext cx="310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483302" y="1986963"/>
            <a:ext cx="0" cy="11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80" y="3157264"/>
            <a:ext cx="882240" cy="1174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44" y="4530134"/>
            <a:ext cx="872086" cy="8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712" y="327804"/>
            <a:ext cx="54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Tools to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63" y="2001326"/>
            <a:ext cx="1285657" cy="1285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25" y="1906434"/>
            <a:ext cx="1284937" cy="1284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28" y="1897808"/>
            <a:ext cx="1540379" cy="15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L.C.T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4478" y="2156606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Learn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3901" y="4264879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711" y="4249942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Teach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19402" y="2524075"/>
            <a:ext cx="2365076" cy="1708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4" idx="3"/>
          </p:cNvCxnSpPr>
          <p:nvPr/>
        </p:nvCxnSpPr>
        <p:spPr>
          <a:xfrm flipH="1" flipV="1">
            <a:off x="6745859" y="2541327"/>
            <a:ext cx="2268733" cy="1723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3600092" y="4634663"/>
            <a:ext cx="4633809" cy="1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3752" y="3269411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Learn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 flipV="1">
            <a:off x="3495133" y="2204158"/>
            <a:ext cx="2413956" cy="144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9089" y="2019492"/>
            <a:ext cx="20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Meet-Ups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1709" y="2603209"/>
            <a:ext cx="302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Articles, Blogs,  Documentation, etc.</a:t>
            </a:r>
          </a:p>
        </p:txBody>
      </p:sp>
      <p:cxnSp>
        <p:nvCxnSpPr>
          <p:cNvPr id="13" name="Straight Arrow Connector 12"/>
          <p:cNvCxnSpPr>
            <a:stCxn id="6" idx="3"/>
            <a:endCxn id="12" idx="1"/>
          </p:cNvCxnSpPr>
          <p:nvPr/>
        </p:nvCxnSpPr>
        <p:spPr>
          <a:xfrm flipV="1">
            <a:off x="3495133" y="2957152"/>
            <a:ext cx="2376576" cy="69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71709" y="3312007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Watching videos</a:t>
            </a:r>
          </a:p>
        </p:txBody>
      </p:sp>
      <p:cxnSp>
        <p:nvCxnSpPr>
          <p:cNvPr id="17" name="Straight Arrow Connector 16"/>
          <p:cNvCxnSpPr>
            <a:stCxn id="6" idx="3"/>
            <a:endCxn id="16" idx="1"/>
          </p:cNvCxnSpPr>
          <p:nvPr/>
        </p:nvCxnSpPr>
        <p:spPr>
          <a:xfrm flipV="1">
            <a:off x="3495133" y="3512062"/>
            <a:ext cx="2376576" cy="14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6352" y="4020805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Bootcamps 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3495133" y="3654132"/>
            <a:ext cx="2431219" cy="56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32106" y="4785673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 Community</a:t>
            </a:r>
          </a:p>
        </p:txBody>
      </p:sp>
      <p:cxnSp>
        <p:nvCxnSpPr>
          <p:cNvPr id="25" name="Straight Arrow Connector 24"/>
          <p:cNvCxnSpPr>
            <a:stCxn id="6" idx="3"/>
            <a:endCxn id="24" idx="1"/>
          </p:cNvCxnSpPr>
          <p:nvPr/>
        </p:nvCxnSpPr>
        <p:spPr>
          <a:xfrm>
            <a:off x="3495133" y="3654132"/>
            <a:ext cx="2436973" cy="13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0673" y="3364305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Code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 flipV="1">
            <a:off x="3012054" y="2152487"/>
            <a:ext cx="2687128" cy="159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9182" y="1967821"/>
            <a:ext cx="20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 Side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9182" y="2526568"/>
            <a:ext cx="41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Contribute to an open source project</a:t>
            </a:r>
          </a:p>
        </p:txBody>
      </p:sp>
      <p:cxnSp>
        <p:nvCxnSpPr>
          <p:cNvPr id="13" name="Straight Arrow Connector 12"/>
          <p:cNvCxnSpPr>
            <a:stCxn id="6" idx="3"/>
            <a:endCxn id="12" idx="1"/>
          </p:cNvCxnSpPr>
          <p:nvPr/>
        </p:nvCxnSpPr>
        <p:spPr>
          <a:xfrm flipV="1">
            <a:off x="3012054" y="2726623"/>
            <a:ext cx="2687128" cy="102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99182" y="3124108"/>
            <a:ext cx="3758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 a Start-Up or Start a Start-Up</a:t>
            </a:r>
          </a:p>
        </p:txBody>
      </p:sp>
      <p:cxnSp>
        <p:nvCxnSpPr>
          <p:cNvPr id="17" name="Straight Arrow Connector 16"/>
          <p:cNvCxnSpPr>
            <a:stCxn id="6" idx="3"/>
            <a:endCxn id="16" idx="1"/>
          </p:cNvCxnSpPr>
          <p:nvPr/>
        </p:nvCxnSpPr>
        <p:spPr>
          <a:xfrm flipV="1">
            <a:off x="3012054" y="3324163"/>
            <a:ext cx="2687128" cy="42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9182" y="3814659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Discipline &amp; Consistent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3012054" y="3749026"/>
            <a:ext cx="2687128" cy="2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9182" y="4630401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a break once a while</a:t>
            </a:r>
          </a:p>
        </p:txBody>
      </p:sp>
      <p:cxnSp>
        <p:nvCxnSpPr>
          <p:cNvPr id="25" name="Straight Arrow Connector 24"/>
          <p:cNvCxnSpPr>
            <a:stCxn id="6" idx="3"/>
            <a:endCxn id="24" idx="1"/>
          </p:cNvCxnSpPr>
          <p:nvPr/>
        </p:nvCxnSpPr>
        <p:spPr>
          <a:xfrm>
            <a:off x="3012054" y="3749026"/>
            <a:ext cx="2687128" cy="10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5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013" y="3476444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Teach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 flipV="1">
            <a:off x="2796394" y="2125977"/>
            <a:ext cx="2687128" cy="173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3522" y="1941311"/>
            <a:ext cx="20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a Mentor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3522" y="2656204"/>
            <a:ext cx="5135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Creating Contents like videos, articles, etc.</a:t>
            </a:r>
          </a:p>
        </p:txBody>
      </p:sp>
      <p:cxnSp>
        <p:nvCxnSpPr>
          <p:cNvPr id="13" name="Straight Arrow Connector 12"/>
          <p:cNvCxnSpPr>
            <a:stCxn id="6" idx="3"/>
            <a:endCxn id="12" idx="1"/>
          </p:cNvCxnSpPr>
          <p:nvPr/>
        </p:nvCxnSpPr>
        <p:spPr>
          <a:xfrm flipV="1">
            <a:off x="2796394" y="2856259"/>
            <a:ext cx="2687128" cy="100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3522" y="3364468"/>
            <a:ext cx="3758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Help the Community</a:t>
            </a:r>
          </a:p>
        </p:txBody>
      </p:sp>
      <p:cxnSp>
        <p:nvCxnSpPr>
          <p:cNvPr id="17" name="Straight Arrow Connector 16"/>
          <p:cNvCxnSpPr>
            <a:stCxn id="6" idx="3"/>
            <a:endCxn id="16" idx="1"/>
          </p:cNvCxnSpPr>
          <p:nvPr/>
        </p:nvCxnSpPr>
        <p:spPr>
          <a:xfrm flipV="1">
            <a:off x="2796394" y="3564523"/>
            <a:ext cx="2687128" cy="29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3522" y="4126853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Organize Meetup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2796394" y="3861165"/>
            <a:ext cx="2687128" cy="46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3521" y="4889238"/>
            <a:ext cx="302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 be Patient</a:t>
            </a:r>
          </a:p>
        </p:txBody>
      </p:sp>
      <p:cxnSp>
        <p:nvCxnSpPr>
          <p:cNvPr id="25" name="Straight Arrow Connector 24"/>
          <p:cNvCxnSpPr>
            <a:stCxn id="6" idx="3"/>
            <a:endCxn id="24" idx="1"/>
          </p:cNvCxnSpPr>
          <p:nvPr/>
        </p:nvCxnSpPr>
        <p:spPr>
          <a:xfrm>
            <a:off x="2796394" y="3861165"/>
            <a:ext cx="2687127" cy="122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18728</TotalTime>
  <Words>140</Words>
  <Application>Microsoft Office PowerPoint</Application>
  <PresentationFormat>Widescreen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Custom Design</vt:lpstr>
      <vt:lpstr>Learn Web Design with Easy</vt:lpstr>
      <vt:lpstr>PowerPoint Presentation</vt:lpstr>
      <vt:lpstr>PowerPoint Presentation</vt:lpstr>
      <vt:lpstr>PowerPoint Presentation</vt:lpstr>
      <vt:lpstr>PowerPoint Presentation</vt:lpstr>
      <vt:lpstr>L.C.T Model</vt:lpstr>
      <vt:lpstr>PowerPoint Presentation</vt:lpstr>
      <vt:lpstr>PowerPoint Presentation</vt:lpstr>
      <vt:lpstr>PowerPoint Presentation</vt:lpstr>
      <vt:lpstr>Thank you for your time!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Approach to  HTML, CSS, JS, Bootstrap</dc:title>
  <dc:creator>Admin</dc:creator>
  <cp:lastModifiedBy>Piccolo</cp:lastModifiedBy>
  <cp:revision>123</cp:revision>
  <dcterms:created xsi:type="dcterms:W3CDTF">2021-03-14T20:54:26Z</dcterms:created>
  <dcterms:modified xsi:type="dcterms:W3CDTF">2024-10-23T20:32:27Z</dcterms:modified>
</cp:coreProperties>
</file>