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7" r:id="rId1"/>
  </p:sldMasterIdLst>
  <p:notesMasterIdLst>
    <p:notesMasterId r:id="rId12"/>
  </p:notesMasterIdLst>
  <p:handoutMasterIdLst>
    <p:handoutMasterId r:id="rId13"/>
  </p:handoutMasterIdLst>
  <p:sldIdLst>
    <p:sldId id="274" r:id="rId2"/>
    <p:sldId id="275" r:id="rId3"/>
    <p:sldId id="276" r:id="rId4"/>
    <p:sldId id="283" r:id="rId5"/>
    <p:sldId id="289" r:id="rId6"/>
    <p:sldId id="285" r:id="rId7"/>
    <p:sldId id="290" r:id="rId8"/>
    <p:sldId id="291" r:id="rId9"/>
    <p:sldId id="292" r:id="rId10"/>
    <p:sldId id="288" r:id="rId11"/>
  </p:sldIdLst>
  <p:sldSz cx="12192000" cy="6858000"/>
  <p:notesSz cx="6858000" cy="9144000"/>
  <p:embeddedFontLs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145D4D-F781-4242-BD70-DF8828E12647}">
          <p14:sldIdLst>
            <p14:sldId id="274"/>
            <p14:sldId id="275"/>
            <p14:sldId id="276"/>
            <p14:sldId id="283"/>
            <p14:sldId id="289"/>
            <p14:sldId id="285"/>
            <p14:sldId id="290"/>
            <p14:sldId id="291"/>
          </p14:sldIdLst>
        </p14:section>
        <p14:section name="Untitled Section" id="{19A828E0-76C9-4B22-A9A1-03874BAB09E9}">
          <p14:sldIdLst>
            <p14:sldId id="292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61"/>
    <a:srgbClr val="435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4" autoAdjust="0"/>
  </p:normalViewPr>
  <p:slideViewPr>
    <p:cSldViewPr snapToGrid="0" showGuides="1"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37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1048838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39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883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104883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3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>
                <a:sym typeface="+mn-ea"/>
              </a:rPr>
              <a:t>Click to edit Master title style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Second level</a:t>
            </a:r>
            <a:endParaRPr lang="zh-CN" altLang="en-US" sz="1200"/>
          </a:p>
          <a:p>
            <a:pPr lvl="2"/>
            <a:r>
              <a:rPr lang="zh-CN" altLang="en-US" sz="1200">
                <a:sym typeface="+mn-ea"/>
              </a:rPr>
              <a:t>Third level</a:t>
            </a:r>
            <a:endParaRPr lang="zh-CN" altLang="en-US" sz="1200"/>
          </a:p>
          <a:p>
            <a:pPr lvl="3"/>
            <a:r>
              <a:rPr lang="zh-CN" altLang="en-US" sz="1200">
                <a:sym typeface="+mn-ea"/>
              </a:rPr>
              <a:t>Fourth level</a:t>
            </a:r>
            <a:endParaRPr lang="zh-CN" altLang="en-US" sz="1200"/>
          </a:p>
          <a:p>
            <a:pPr lvl="4"/>
            <a:r>
              <a:rPr lang="zh-CN" altLang="en-US" sz="120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104883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883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"/>
          <p:cNvGrpSpPr/>
          <p:nvPr userDrawn="1"/>
        </p:nvGrpSpPr>
        <p:grpSpPr>
          <a:xfrm>
            <a:off x="-756211" y="0"/>
            <a:ext cx="13704422" cy="6858000"/>
            <a:chOff x="-763702" y="0"/>
            <a:chExt cx="13704422" cy="6858000"/>
          </a:xfrm>
        </p:grpSpPr>
        <p:sp>
          <p:nvSpPr>
            <p:cNvPr id="1048576" name="矩形 4"/>
            <p:cNvSpPr/>
            <p:nvPr/>
          </p:nvSpPr>
          <p:spPr>
            <a:xfrm rot="1920000" flipH="1">
              <a:off x="-763702" y="5028547"/>
              <a:ext cx="7005457" cy="432000"/>
            </a:xfrm>
            <a:custGeom>
              <a:avLst/>
              <a:gdLst/>
              <a:ahLst/>
              <a:cxnLst/>
              <a:rect l="l" t="t" r="r" b="b"/>
              <a:pathLst>
                <a:path w="5295821" h="324000">
                  <a:moveTo>
                    <a:pt x="5295821" y="0"/>
                  </a:moveTo>
                  <a:lnTo>
                    <a:pt x="0" y="0"/>
                  </a:lnTo>
                  <a:lnTo>
                    <a:pt x="518508" y="324000"/>
                  </a:lnTo>
                  <a:lnTo>
                    <a:pt x="5090505" y="324000"/>
                  </a:lnTo>
                  <a:close/>
                </a:path>
              </a:pathLst>
            </a:custGeom>
            <a:solidFill>
              <a:srgbClr val="FF4061"/>
            </a:solidFill>
            <a:ln>
              <a:solidFill>
                <a:srgbClr val="FF406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77" name="直角三角形 3"/>
            <p:cNvSpPr/>
            <p:nvPr/>
          </p:nvSpPr>
          <p:spPr>
            <a:xfrm>
              <a:off x="-52424" y="4197085"/>
              <a:ext cx="4333392" cy="2660915"/>
            </a:xfrm>
            <a:prstGeom prst="rtTriangle">
              <a:avLst/>
            </a:prstGeom>
            <a:solidFill>
              <a:srgbClr val="435468"/>
            </a:solidFill>
            <a:ln>
              <a:solidFill>
                <a:srgbClr val="435468"/>
              </a:solidFill>
            </a:ln>
            <a:effectLst>
              <a:outerShdw blurRad="292100" dist="25400" dir="16260000" sx="99000" sy="99000" algn="b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78" name="直角三角形 4"/>
            <p:cNvSpPr/>
            <p:nvPr/>
          </p:nvSpPr>
          <p:spPr>
            <a:xfrm flipV="1">
              <a:off x="-55377" y="0"/>
              <a:ext cx="4336345" cy="2660915"/>
            </a:xfrm>
            <a:prstGeom prst="rtTriangle">
              <a:avLst/>
            </a:prstGeom>
            <a:solidFill>
              <a:srgbClr val="435468"/>
            </a:solidFill>
            <a:ln>
              <a:solidFill>
                <a:srgbClr val="435468"/>
              </a:solidFill>
            </a:ln>
            <a:effectLst>
              <a:outerShdw blurRad="114300" dist="25400" dir="5340000" sx="101000" sy="101000" algn="t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79" name="矩形 4"/>
            <p:cNvSpPr/>
            <p:nvPr/>
          </p:nvSpPr>
          <p:spPr>
            <a:xfrm rot="19680000">
              <a:off x="-744283" y="1466674"/>
              <a:ext cx="6919613" cy="432000"/>
            </a:xfrm>
            <a:custGeom>
              <a:avLst/>
              <a:gdLst/>
              <a:ahLst/>
              <a:cxnLst/>
              <a:rect l="l" t="t" r="r" b="b"/>
              <a:pathLst>
                <a:path w="5136724" h="324000">
                  <a:moveTo>
                    <a:pt x="4618216" y="0"/>
                  </a:moveTo>
                  <a:lnTo>
                    <a:pt x="5136724" y="324000"/>
                  </a:lnTo>
                  <a:lnTo>
                    <a:pt x="0" y="324000"/>
                  </a:lnTo>
                  <a:lnTo>
                    <a:pt x="202457" y="0"/>
                  </a:lnTo>
                  <a:close/>
                </a:path>
              </a:pathLst>
            </a:custGeom>
            <a:solidFill>
              <a:srgbClr val="FF4061"/>
            </a:solidFill>
            <a:ln>
              <a:solidFill>
                <a:srgbClr val="FF406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80" name="矩形 4"/>
            <p:cNvSpPr/>
            <p:nvPr/>
          </p:nvSpPr>
          <p:spPr>
            <a:xfrm rot="19680000">
              <a:off x="5935263" y="5028547"/>
              <a:ext cx="7005457" cy="432000"/>
            </a:xfrm>
            <a:custGeom>
              <a:avLst/>
              <a:gdLst/>
              <a:ahLst/>
              <a:cxnLst/>
              <a:rect l="l" t="t" r="r" b="b"/>
              <a:pathLst>
                <a:path w="5295821" h="324000">
                  <a:moveTo>
                    <a:pt x="5295821" y="0"/>
                  </a:moveTo>
                  <a:lnTo>
                    <a:pt x="0" y="0"/>
                  </a:lnTo>
                  <a:lnTo>
                    <a:pt x="518508" y="324000"/>
                  </a:lnTo>
                  <a:lnTo>
                    <a:pt x="5090505" y="324000"/>
                  </a:lnTo>
                  <a:close/>
                </a:path>
              </a:pathLst>
            </a:custGeom>
            <a:solidFill>
              <a:srgbClr val="FF4061"/>
            </a:solidFill>
            <a:ln>
              <a:solidFill>
                <a:srgbClr val="FF406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81" name="直角三角形 7"/>
            <p:cNvSpPr/>
            <p:nvPr/>
          </p:nvSpPr>
          <p:spPr>
            <a:xfrm flipH="1">
              <a:off x="7896050" y="4197085"/>
              <a:ext cx="4333392" cy="2660915"/>
            </a:xfrm>
            <a:prstGeom prst="rtTriangle">
              <a:avLst/>
            </a:prstGeom>
            <a:solidFill>
              <a:srgbClr val="435468"/>
            </a:solidFill>
            <a:ln>
              <a:solidFill>
                <a:srgbClr val="435468"/>
              </a:solidFill>
            </a:ln>
            <a:effectLst>
              <a:outerShdw blurRad="292100" dist="25400" dir="16260000" sx="99000" sy="99000" algn="b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82" name="直角三角形 8"/>
            <p:cNvSpPr/>
            <p:nvPr/>
          </p:nvSpPr>
          <p:spPr>
            <a:xfrm flipH="1" flipV="1">
              <a:off x="7896050" y="0"/>
              <a:ext cx="4336345" cy="2660915"/>
            </a:xfrm>
            <a:prstGeom prst="rtTriangle">
              <a:avLst/>
            </a:prstGeom>
            <a:solidFill>
              <a:srgbClr val="435468"/>
            </a:solidFill>
            <a:ln>
              <a:solidFill>
                <a:srgbClr val="435468"/>
              </a:solidFill>
            </a:ln>
            <a:effectLst>
              <a:outerShdw blurRad="114300" dist="25400" dir="5340000" sx="101000" sy="101000" algn="t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83" name="矩形 4"/>
            <p:cNvSpPr/>
            <p:nvPr/>
          </p:nvSpPr>
          <p:spPr>
            <a:xfrm rot="1920000" flipH="1">
              <a:off x="6001688" y="1466674"/>
              <a:ext cx="6919613" cy="432000"/>
            </a:xfrm>
            <a:custGeom>
              <a:avLst/>
              <a:gdLst/>
              <a:ahLst/>
              <a:cxnLst/>
              <a:rect l="l" t="t" r="r" b="b"/>
              <a:pathLst>
                <a:path w="5136724" h="324000">
                  <a:moveTo>
                    <a:pt x="4618216" y="0"/>
                  </a:moveTo>
                  <a:lnTo>
                    <a:pt x="5136724" y="324000"/>
                  </a:lnTo>
                  <a:lnTo>
                    <a:pt x="0" y="324000"/>
                  </a:lnTo>
                  <a:lnTo>
                    <a:pt x="202457" y="0"/>
                  </a:lnTo>
                  <a:close/>
                </a:path>
              </a:pathLst>
            </a:custGeom>
            <a:solidFill>
              <a:srgbClr val="FF4061"/>
            </a:solidFill>
            <a:ln>
              <a:solidFill>
                <a:srgbClr val="FF406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 2"/>
          <p:cNvSpPr txBox="1"/>
          <p:nvPr userDrawn="1"/>
        </p:nvSpPr>
        <p:spPr>
          <a:xfrm>
            <a:off x="815423" y="120533"/>
            <a:ext cx="690880" cy="104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11" name="Text Box 9"/>
          <p:cNvSpPr txBox="1">
            <a:spLocks noChangeArrowheads="1"/>
          </p:cNvSpPr>
          <p:nvPr userDrawn="1"/>
        </p:nvSpPr>
        <p:spPr bwMode="auto">
          <a:xfrm>
            <a:off x="4183136" y="127032"/>
            <a:ext cx="3825729" cy="519108"/>
          </a:xfrm>
          <a:prstGeom prst="rect">
            <a:avLst/>
          </a:prstGeom>
          <a:noFill/>
          <a:ln>
            <a:noFill/>
          </a:ln>
          <a:effectLst/>
        </p:spPr>
        <p:txBody>
          <a:bodyPr lIns="90170" tIns="46990" rIns="90170" bIns="46990"/>
          <a:lstStyle>
            <a:lvl1pPr>
              <a:spcBef>
                <a:spcPct val="20000"/>
              </a:spcBef>
              <a:buChar char="•"/>
              <a:defRPr sz="32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spc="300" dirty="0">
                <a:solidFill>
                  <a:srgbClr val="3B2D25"/>
                </a:solidFill>
                <a:ea typeface="Arial" panose="020B0604020202020204" pitchFamily="34" charset="0"/>
                <a:cs typeface="Arial" panose="020B0604020202020204" pitchFamily="34" charset="0"/>
              </a:rPr>
              <a:t>Add your title</a:t>
            </a:r>
            <a:endParaRPr lang="zh-CN" altLang="zh-CN" sz="2800" spc="300" dirty="0">
              <a:solidFill>
                <a:srgbClr val="3B2D25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2" name="文本框 4"/>
          <p:cNvSpPr txBox="1"/>
          <p:nvPr userDrawn="1"/>
        </p:nvSpPr>
        <p:spPr>
          <a:xfrm>
            <a:off x="4371200" y="573308"/>
            <a:ext cx="3141980" cy="447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Add your text here. Add your text here.</a:t>
            </a:r>
          </a:p>
        </p:txBody>
      </p:sp>
      <p:sp>
        <p:nvSpPr>
          <p:cNvPr id="1048613" name="文本框 6"/>
          <p:cNvSpPr txBox="1"/>
          <p:nvPr userDrawn="1"/>
        </p:nvSpPr>
        <p:spPr>
          <a:xfrm>
            <a:off x="10639400" y="274420"/>
            <a:ext cx="678181" cy="612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Text</a:t>
            </a:r>
          </a:p>
        </p:txBody>
      </p:sp>
      <p:sp>
        <p:nvSpPr>
          <p:cNvPr id="1048614" name="梯形 7"/>
          <p:cNvSpPr/>
          <p:nvPr userDrawn="1"/>
        </p:nvSpPr>
        <p:spPr>
          <a:xfrm>
            <a:off x="0" y="934946"/>
            <a:ext cx="12192000" cy="175777"/>
          </a:xfrm>
          <a:prstGeom prst="trapezoid">
            <a:avLst>
              <a:gd name="adj" fmla="val 234640"/>
            </a:avLst>
          </a:prstGeom>
          <a:solidFill>
            <a:srgbClr val="FF4061"/>
          </a:solidFill>
          <a:ln>
            <a:solidFill>
              <a:srgbClr val="FF406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梯形 7"/>
          <p:cNvSpPr/>
          <p:nvPr userDrawn="1"/>
        </p:nvSpPr>
        <p:spPr>
          <a:xfrm>
            <a:off x="0" y="934946"/>
            <a:ext cx="12192000" cy="175777"/>
          </a:xfrm>
          <a:prstGeom prst="trapezoid">
            <a:avLst>
              <a:gd name="adj" fmla="val 234640"/>
            </a:avLst>
          </a:prstGeom>
          <a:solidFill>
            <a:srgbClr val="FF4061"/>
          </a:solidFill>
          <a:ln>
            <a:solidFill>
              <a:srgbClr val="FF406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梯形 7"/>
          <p:cNvSpPr/>
          <p:nvPr userDrawn="1"/>
        </p:nvSpPr>
        <p:spPr>
          <a:xfrm>
            <a:off x="0" y="934946"/>
            <a:ext cx="12192000" cy="175777"/>
          </a:xfrm>
          <a:prstGeom prst="trapezoid">
            <a:avLst>
              <a:gd name="adj" fmla="val 234640"/>
            </a:avLst>
          </a:prstGeom>
          <a:solidFill>
            <a:srgbClr val="FF4061"/>
          </a:solidFill>
          <a:ln>
            <a:solidFill>
              <a:srgbClr val="FF406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4"/>
          <p:cNvSpPr txBox="1"/>
          <p:nvPr/>
        </p:nvSpPr>
        <p:spPr>
          <a:xfrm>
            <a:off x="1143000" y="1798008"/>
            <a:ext cx="9898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Multi Client </a:t>
            </a:r>
            <a:r>
              <a:rPr lang="en-US" altLang="zh-CN" sz="9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Chatroo</a:t>
            </a:r>
            <a:r>
              <a:rPr lang="en-US" altLang="zh-CN" sz="9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文本框 4"/>
          <p:cNvSpPr txBox="1"/>
          <p:nvPr/>
        </p:nvSpPr>
        <p:spPr>
          <a:xfrm>
            <a:off x="1091821" y="2480226"/>
            <a:ext cx="10008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THANKS FOR YOUR</a:t>
            </a:r>
          </a:p>
          <a:p>
            <a:pPr algn="ctr"/>
            <a:r>
              <a:rPr lang="en-US" altLang="zh-CN" sz="7200" b="1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WATCHING</a:t>
            </a:r>
            <a:endParaRPr lang="zh-CN" altLang="en-US" sz="7200" b="1" dirty="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50"/>
          <p:cNvGrpSpPr/>
          <p:nvPr/>
        </p:nvGrpSpPr>
        <p:grpSpPr>
          <a:xfrm>
            <a:off x="1111899" y="836154"/>
            <a:ext cx="3757895" cy="4171656"/>
            <a:chOff x="1638751" y="1509804"/>
            <a:chExt cx="2663825" cy="3219450"/>
          </a:xfrm>
        </p:grpSpPr>
        <p:sp>
          <p:nvSpPr>
            <p:cNvPr id="1048587" name="椭圆 55"/>
            <p:cNvSpPr>
              <a:spLocks noChangeArrowheads="1"/>
            </p:cNvSpPr>
            <p:nvPr/>
          </p:nvSpPr>
          <p:spPr bwMode="auto">
            <a:xfrm>
              <a:off x="1773689" y="2190842"/>
              <a:ext cx="2411412" cy="2411412"/>
            </a:xfrm>
            <a:prstGeom prst="ellipse">
              <a:avLst/>
            </a:prstGeom>
            <a:solidFill>
              <a:srgbClr val="435468"/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48588" name="椭圆 56"/>
            <p:cNvSpPr>
              <a:spLocks noChangeArrowheads="1"/>
            </p:cNvSpPr>
            <p:nvPr/>
          </p:nvSpPr>
          <p:spPr bwMode="auto">
            <a:xfrm>
              <a:off x="1638751" y="2065610"/>
              <a:ext cx="2663825" cy="2663644"/>
            </a:xfrm>
            <a:prstGeom prst="ellipse">
              <a:avLst/>
            </a:prstGeom>
            <a:noFill/>
            <a:ln w="76200">
              <a:solidFill>
                <a:srgbClr val="435468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48589" name="圆角矩形 59"/>
            <p:cNvSpPr>
              <a:spLocks noChangeArrowheads="1"/>
            </p:cNvSpPr>
            <p:nvPr/>
          </p:nvSpPr>
          <p:spPr bwMode="auto">
            <a:xfrm>
              <a:off x="2844672" y="1705658"/>
              <a:ext cx="251983" cy="359952"/>
            </a:xfrm>
            <a:prstGeom prst="roundRect">
              <a:avLst>
                <a:gd name="adj" fmla="val 50000"/>
              </a:avLst>
            </a:prstGeom>
            <a:solidFill>
              <a:srgbClr val="435468"/>
            </a:solidFill>
            <a:ln w="25400">
              <a:noFill/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48590" name="椭圆 60"/>
            <p:cNvSpPr>
              <a:spLocks noChangeArrowheads="1"/>
            </p:cNvSpPr>
            <p:nvPr/>
          </p:nvSpPr>
          <p:spPr bwMode="auto">
            <a:xfrm>
              <a:off x="2736678" y="1509804"/>
              <a:ext cx="467969" cy="467938"/>
            </a:xfrm>
            <a:prstGeom prst="ellipse">
              <a:avLst/>
            </a:prstGeom>
            <a:noFill/>
            <a:ln w="57150">
              <a:solidFill>
                <a:srgbClr val="435468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48591" name="矩形 61"/>
            <p:cNvSpPr>
              <a:spLocks noChangeArrowheads="1"/>
            </p:cNvSpPr>
            <p:nvPr/>
          </p:nvSpPr>
          <p:spPr bwMode="auto">
            <a:xfrm>
              <a:off x="2844671" y="1878259"/>
              <a:ext cx="251983" cy="198965"/>
            </a:xfrm>
            <a:prstGeom prst="rect">
              <a:avLst/>
            </a:prstGeom>
            <a:solidFill>
              <a:srgbClr val="435468"/>
            </a:solidFill>
            <a:ln w="25400">
              <a:noFill/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48592" name="椭圆 51"/>
            <p:cNvSpPr>
              <a:spLocks noChangeArrowheads="1"/>
            </p:cNvSpPr>
            <p:nvPr/>
          </p:nvSpPr>
          <p:spPr bwMode="auto">
            <a:xfrm>
              <a:off x="3945389" y="2505167"/>
              <a:ext cx="173037" cy="173037"/>
            </a:xfrm>
            <a:prstGeom prst="ellipse">
              <a:avLst/>
            </a:prstGeom>
            <a:solidFill>
              <a:srgbClr val="FF4061"/>
            </a:solidFill>
            <a:ln w="57150">
              <a:solidFill>
                <a:srgbClr val="909090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48593" name="椭圆 52"/>
            <p:cNvSpPr>
              <a:spLocks noChangeArrowheads="1"/>
            </p:cNvSpPr>
            <p:nvPr/>
          </p:nvSpPr>
          <p:spPr bwMode="auto">
            <a:xfrm>
              <a:off x="3886651" y="4183154"/>
              <a:ext cx="173038" cy="173038"/>
            </a:xfrm>
            <a:prstGeom prst="ellipse">
              <a:avLst/>
            </a:prstGeom>
            <a:solidFill>
              <a:srgbClr val="FF4061"/>
            </a:solidFill>
            <a:ln w="57150">
              <a:solidFill>
                <a:srgbClr val="909090"/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48594" name="文本框 4"/>
            <p:cNvSpPr txBox="1"/>
            <p:nvPr/>
          </p:nvSpPr>
          <p:spPr>
            <a:xfrm>
              <a:off x="1668559" y="2621033"/>
              <a:ext cx="26340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Table of </a:t>
              </a:r>
            </a:p>
            <a:p>
              <a:pPr algn="ctr"/>
              <a:r>
                <a:rPr lang="en-US" altLang="zh-CN" sz="4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contant</a:t>
              </a:r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55"/>
          <p:cNvGrpSpPr/>
          <p:nvPr/>
        </p:nvGrpSpPr>
        <p:grpSpPr>
          <a:xfrm>
            <a:off x="5508496" y="1297989"/>
            <a:ext cx="5385370" cy="1239489"/>
            <a:chOff x="5508496" y="1297989"/>
            <a:chExt cx="5385370" cy="1239489"/>
          </a:xfrm>
        </p:grpSpPr>
        <p:grpSp>
          <p:nvGrpSpPr>
            <p:cNvPr id="31" name="组合 54"/>
            <p:cNvGrpSpPr/>
            <p:nvPr/>
          </p:nvGrpSpPr>
          <p:grpSpPr>
            <a:xfrm>
              <a:off x="5508496" y="1297989"/>
              <a:ext cx="1160384" cy="1239489"/>
              <a:chOff x="6180715" y="1125388"/>
              <a:chExt cx="1160384" cy="1239489"/>
            </a:xfrm>
          </p:grpSpPr>
          <p:sp>
            <p:nvSpPr>
              <p:cNvPr id="1048595" name="任意多边形 31"/>
              <p:cNvSpPr/>
              <p:nvPr/>
            </p:nvSpPr>
            <p:spPr>
              <a:xfrm rot="20828662">
                <a:off x="6180715" y="1125388"/>
                <a:ext cx="1160384" cy="1160540"/>
              </a:xfrm>
              <a:custGeom>
                <a:avLst/>
                <a:gdLst>
                  <a:gd name="connsiteX0" fmla="*/ 1216350 w 1625600"/>
                  <a:gd name="connsiteY0" fmla="*/ 411723 h 1625600"/>
                  <a:gd name="connsiteX1" fmla="*/ 1456181 w 1625600"/>
                  <a:gd name="connsiteY1" fmla="*/ 339443 h 1625600"/>
                  <a:gd name="connsiteX2" fmla="*/ 1544430 w 1625600"/>
                  <a:gd name="connsiteY2" fmla="*/ 492294 h 1625600"/>
                  <a:gd name="connsiteX3" fmla="*/ 1361918 w 1625600"/>
                  <a:gd name="connsiteY3" fmla="*/ 663854 h 1625600"/>
                  <a:gd name="connsiteX4" fmla="*/ 1361918 w 1625600"/>
                  <a:gd name="connsiteY4" fmla="*/ 961747 h 1625600"/>
                  <a:gd name="connsiteX5" fmla="*/ 1544430 w 1625600"/>
                  <a:gd name="connsiteY5" fmla="*/ 1133306 h 1625600"/>
                  <a:gd name="connsiteX6" fmla="*/ 1456181 w 1625600"/>
                  <a:gd name="connsiteY6" fmla="*/ 1286157 h 1625600"/>
                  <a:gd name="connsiteX7" fmla="*/ 1216350 w 1625600"/>
                  <a:gd name="connsiteY7" fmla="*/ 1213877 h 1625600"/>
                  <a:gd name="connsiteX8" fmla="*/ 958367 w 1625600"/>
                  <a:gd name="connsiteY8" fmla="*/ 1362823 h 1625600"/>
                  <a:gd name="connsiteX9" fmla="*/ 901049 w 1625600"/>
                  <a:gd name="connsiteY9" fmla="*/ 1606663 h 1625600"/>
                  <a:gd name="connsiteX10" fmla="*/ 724551 w 1625600"/>
                  <a:gd name="connsiteY10" fmla="*/ 1606663 h 1625600"/>
                  <a:gd name="connsiteX11" fmla="*/ 667232 w 1625600"/>
                  <a:gd name="connsiteY11" fmla="*/ 1362823 h 1625600"/>
                  <a:gd name="connsiteX12" fmla="*/ 409249 w 1625600"/>
                  <a:gd name="connsiteY12" fmla="*/ 1213877 h 1625600"/>
                  <a:gd name="connsiteX13" fmla="*/ 169419 w 1625600"/>
                  <a:gd name="connsiteY13" fmla="*/ 1286157 h 1625600"/>
                  <a:gd name="connsiteX14" fmla="*/ 81170 w 1625600"/>
                  <a:gd name="connsiteY14" fmla="*/ 1133306 h 1625600"/>
                  <a:gd name="connsiteX15" fmla="*/ 263682 w 1625600"/>
                  <a:gd name="connsiteY15" fmla="*/ 961746 h 1625600"/>
                  <a:gd name="connsiteX16" fmla="*/ 263682 w 1625600"/>
                  <a:gd name="connsiteY16" fmla="*/ 663853 h 1625600"/>
                  <a:gd name="connsiteX17" fmla="*/ 81170 w 1625600"/>
                  <a:gd name="connsiteY17" fmla="*/ 492294 h 1625600"/>
                  <a:gd name="connsiteX18" fmla="*/ 169419 w 1625600"/>
                  <a:gd name="connsiteY18" fmla="*/ 339443 h 1625600"/>
                  <a:gd name="connsiteX19" fmla="*/ 409250 w 1625600"/>
                  <a:gd name="connsiteY19" fmla="*/ 411723 h 1625600"/>
                  <a:gd name="connsiteX20" fmla="*/ 667233 w 1625600"/>
                  <a:gd name="connsiteY20" fmla="*/ 262777 h 1625600"/>
                  <a:gd name="connsiteX21" fmla="*/ 724551 w 1625600"/>
                  <a:gd name="connsiteY21" fmla="*/ 18937 h 1625600"/>
                  <a:gd name="connsiteX22" fmla="*/ 901049 w 1625600"/>
                  <a:gd name="connsiteY22" fmla="*/ 18937 h 1625600"/>
                  <a:gd name="connsiteX23" fmla="*/ 958368 w 1625600"/>
                  <a:gd name="connsiteY23" fmla="*/ 262777 h 1625600"/>
                  <a:gd name="connsiteX24" fmla="*/ 1216351 w 1625600"/>
                  <a:gd name="connsiteY24" fmla="*/ 411723 h 1625600"/>
                  <a:gd name="connsiteX25" fmla="*/ 1216350 w 1625600"/>
                  <a:gd name="connsiteY25" fmla="*/ 411723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25600" h="1625600">
                    <a:moveTo>
                      <a:pt x="1216350" y="411723"/>
                    </a:moveTo>
                    <a:lnTo>
                      <a:pt x="1456181" y="339443"/>
                    </a:lnTo>
                    <a:lnTo>
                      <a:pt x="1544430" y="492294"/>
                    </a:lnTo>
                    <a:lnTo>
                      <a:pt x="1361918" y="663854"/>
                    </a:lnTo>
                    <a:cubicBezTo>
                      <a:pt x="1388374" y="761389"/>
                      <a:pt x="1388374" y="864211"/>
                      <a:pt x="1361918" y="961747"/>
                    </a:cubicBezTo>
                    <a:lnTo>
                      <a:pt x="1544430" y="1133306"/>
                    </a:lnTo>
                    <a:lnTo>
                      <a:pt x="1456181" y="1286157"/>
                    </a:lnTo>
                    <a:lnTo>
                      <a:pt x="1216350" y="1213877"/>
                    </a:lnTo>
                    <a:cubicBezTo>
                      <a:pt x="1145110" y="1285556"/>
                      <a:pt x="1056063" y="1336967"/>
                      <a:pt x="958367" y="1362823"/>
                    </a:cubicBezTo>
                    <a:lnTo>
                      <a:pt x="901049" y="1606663"/>
                    </a:lnTo>
                    <a:lnTo>
                      <a:pt x="724551" y="1606663"/>
                    </a:lnTo>
                    <a:lnTo>
                      <a:pt x="667232" y="1362823"/>
                    </a:lnTo>
                    <a:cubicBezTo>
                      <a:pt x="569536" y="1336967"/>
                      <a:pt x="480489" y="1285556"/>
                      <a:pt x="409249" y="1213877"/>
                    </a:cubicBezTo>
                    <a:lnTo>
                      <a:pt x="169419" y="1286157"/>
                    </a:lnTo>
                    <a:lnTo>
                      <a:pt x="81170" y="1133306"/>
                    </a:lnTo>
                    <a:lnTo>
                      <a:pt x="263682" y="961746"/>
                    </a:lnTo>
                    <a:cubicBezTo>
                      <a:pt x="237226" y="864211"/>
                      <a:pt x="237226" y="761389"/>
                      <a:pt x="263682" y="663853"/>
                    </a:cubicBezTo>
                    <a:lnTo>
                      <a:pt x="81170" y="492294"/>
                    </a:lnTo>
                    <a:lnTo>
                      <a:pt x="169419" y="339443"/>
                    </a:lnTo>
                    <a:lnTo>
                      <a:pt x="409250" y="411723"/>
                    </a:lnTo>
                    <a:cubicBezTo>
                      <a:pt x="480490" y="340044"/>
                      <a:pt x="569537" y="288633"/>
                      <a:pt x="667233" y="262777"/>
                    </a:cubicBezTo>
                    <a:lnTo>
                      <a:pt x="724551" y="18937"/>
                    </a:lnTo>
                    <a:lnTo>
                      <a:pt x="901049" y="18937"/>
                    </a:lnTo>
                    <a:lnTo>
                      <a:pt x="958368" y="262777"/>
                    </a:lnTo>
                    <a:cubicBezTo>
                      <a:pt x="1056064" y="288633"/>
                      <a:pt x="1145111" y="340044"/>
                      <a:pt x="1216351" y="411723"/>
                    </a:cubicBezTo>
                    <a:lnTo>
                      <a:pt x="1216350" y="411723"/>
                    </a:lnTo>
                    <a:close/>
                  </a:path>
                </a:pathLst>
              </a:custGeom>
              <a:solidFill>
                <a:srgbClr val="43546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48596" name="TextBox 52"/>
              <p:cNvSpPr txBox="1"/>
              <p:nvPr/>
            </p:nvSpPr>
            <p:spPr bwMode="auto">
              <a:xfrm>
                <a:off x="6494648" y="1320937"/>
                <a:ext cx="436880" cy="104394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1</a:t>
                </a:r>
                <a:endParaRPr lang="zh-CN" altLang="en-US" sz="4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1048597" name="文本框 52"/>
            <p:cNvSpPr txBox="1"/>
            <p:nvPr/>
          </p:nvSpPr>
          <p:spPr>
            <a:xfrm>
              <a:off x="6783445" y="1688305"/>
              <a:ext cx="411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What is multi client chat server?</a:t>
              </a:r>
              <a:endPara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56"/>
          <p:cNvGrpSpPr/>
          <p:nvPr/>
        </p:nvGrpSpPr>
        <p:grpSpPr>
          <a:xfrm>
            <a:off x="5508496" y="2950121"/>
            <a:ext cx="2443859" cy="1239488"/>
            <a:chOff x="5508496" y="1297989"/>
            <a:chExt cx="2443859" cy="1239488"/>
          </a:xfrm>
        </p:grpSpPr>
        <p:grpSp>
          <p:nvGrpSpPr>
            <p:cNvPr id="33" name="组合 57"/>
            <p:cNvGrpSpPr/>
            <p:nvPr/>
          </p:nvGrpSpPr>
          <p:grpSpPr>
            <a:xfrm>
              <a:off x="5508496" y="1297989"/>
              <a:ext cx="1160384" cy="1239488"/>
              <a:chOff x="6180715" y="1125388"/>
              <a:chExt cx="1160384" cy="1239488"/>
            </a:xfrm>
          </p:grpSpPr>
          <p:sp>
            <p:nvSpPr>
              <p:cNvPr id="1048598" name="任意多边形 61"/>
              <p:cNvSpPr/>
              <p:nvPr/>
            </p:nvSpPr>
            <p:spPr>
              <a:xfrm rot="20828662">
                <a:off x="6180715" y="1125388"/>
                <a:ext cx="1160384" cy="1160540"/>
              </a:xfrm>
              <a:custGeom>
                <a:avLst/>
                <a:gdLst>
                  <a:gd name="connsiteX0" fmla="*/ 1216350 w 1625600"/>
                  <a:gd name="connsiteY0" fmla="*/ 411723 h 1625600"/>
                  <a:gd name="connsiteX1" fmla="*/ 1456181 w 1625600"/>
                  <a:gd name="connsiteY1" fmla="*/ 339443 h 1625600"/>
                  <a:gd name="connsiteX2" fmla="*/ 1544430 w 1625600"/>
                  <a:gd name="connsiteY2" fmla="*/ 492294 h 1625600"/>
                  <a:gd name="connsiteX3" fmla="*/ 1361918 w 1625600"/>
                  <a:gd name="connsiteY3" fmla="*/ 663854 h 1625600"/>
                  <a:gd name="connsiteX4" fmla="*/ 1361918 w 1625600"/>
                  <a:gd name="connsiteY4" fmla="*/ 961747 h 1625600"/>
                  <a:gd name="connsiteX5" fmla="*/ 1544430 w 1625600"/>
                  <a:gd name="connsiteY5" fmla="*/ 1133306 h 1625600"/>
                  <a:gd name="connsiteX6" fmla="*/ 1456181 w 1625600"/>
                  <a:gd name="connsiteY6" fmla="*/ 1286157 h 1625600"/>
                  <a:gd name="connsiteX7" fmla="*/ 1216350 w 1625600"/>
                  <a:gd name="connsiteY7" fmla="*/ 1213877 h 1625600"/>
                  <a:gd name="connsiteX8" fmla="*/ 958367 w 1625600"/>
                  <a:gd name="connsiteY8" fmla="*/ 1362823 h 1625600"/>
                  <a:gd name="connsiteX9" fmla="*/ 901049 w 1625600"/>
                  <a:gd name="connsiteY9" fmla="*/ 1606663 h 1625600"/>
                  <a:gd name="connsiteX10" fmla="*/ 724551 w 1625600"/>
                  <a:gd name="connsiteY10" fmla="*/ 1606663 h 1625600"/>
                  <a:gd name="connsiteX11" fmla="*/ 667232 w 1625600"/>
                  <a:gd name="connsiteY11" fmla="*/ 1362823 h 1625600"/>
                  <a:gd name="connsiteX12" fmla="*/ 409249 w 1625600"/>
                  <a:gd name="connsiteY12" fmla="*/ 1213877 h 1625600"/>
                  <a:gd name="connsiteX13" fmla="*/ 169419 w 1625600"/>
                  <a:gd name="connsiteY13" fmla="*/ 1286157 h 1625600"/>
                  <a:gd name="connsiteX14" fmla="*/ 81170 w 1625600"/>
                  <a:gd name="connsiteY14" fmla="*/ 1133306 h 1625600"/>
                  <a:gd name="connsiteX15" fmla="*/ 263682 w 1625600"/>
                  <a:gd name="connsiteY15" fmla="*/ 961746 h 1625600"/>
                  <a:gd name="connsiteX16" fmla="*/ 263682 w 1625600"/>
                  <a:gd name="connsiteY16" fmla="*/ 663853 h 1625600"/>
                  <a:gd name="connsiteX17" fmla="*/ 81170 w 1625600"/>
                  <a:gd name="connsiteY17" fmla="*/ 492294 h 1625600"/>
                  <a:gd name="connsiteX18" fmla="*/ 169419 w 1625600"/>
                  <a:gd name="connsiteY18" fmla="*/ 339443 h 1625600"/>
                  <a:gd name="connsiteX19" fmla="*/ 409250 w 1625600"/>
                  <a:gd name="connsiteY19" fmla="*/ 411723 h 1625600"/>
                  <a:gd name="connsiteX20" fmla="*/ 667233 w 1625600"/>
                  <a:gd name="connsiteY20" fmla="*/ 262777 h 1625600"/>
                  <a:gd name="connsiteX21" fmla="*/ 724551 w 1625600"/>
                  <a:gd name="connsiteY21" fmla="*/ 18937 h 1625600"/>
                  <a:gd name="connsiteX22" fmla="*/ 901049 w 1625600"/>
                  <a:gd name="connsiteY22" fmla="*/ 18937 h 1625600"/>
                  <a:gd name="connsiteX23" fmla="*/ 958368 w 1625600"/>
                  <a:gd name="connsiteY23" fmla="*/ 262777 h 1625600"/>
                  <a:gd name="connsiteX24" fmla="*/ 1216351 w 1625600"/>
                  <a:gd name="connsiteY24" fmla="*/ 411723 h 1625600"/>
                  <a:gd name="connsiteX25" fmla="*/ 1216350 w 1625600"/>
                  <a:gd name="connsiteY25" fmla="*/ 411723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25600" h="1625600">
                    <a:moveTo>
                      <a:pt x="1216350" y="411723"/>
                    </a:moveTo>
                    <a:lnTo>
                      <a:pt x="1456181" y="339443"/>
                    </a:lnTo>
                    <a:lnTo>
                      <a:pt x="1544430" y="492294"/>
                    </a:lnTo>
                    <a:lnTo>
                      <a:pt x="1361918" y="663854"/>
                    </a:lnTo>
                    <a:cubicBezTo>
                      <a:pt x="1388374" y="761389"/>
                      <a:pt x="1388374" y="864211"/>
                      <a:pt x="1361918" y="961747"/>
                    </a:cubicBezTo>
                    <a:lnTo>
                      <a:pt x="1544430" y="1133306"/>
                    </a:lnTo>
                    <a:lnTo>
                      <a:pt x="1456181" y="1286157"/>
                    </a:lnTo>
                    <a:lnTo>
                      <a:pt x="1216350" y="1213877"/>
                    </a:lnTo>
                    <a:cubicBezTo>
                      <a:pt x="1145110" y="1285556"/>
                      <a:pt x="1056063" y="1336967"/>
                      <a:pt x="958367" y="1362823"/>
                    </a:cubicBezTo>
                    <a:lnTo>
                      <a:pt x="901049" y="1606663"/>
                    </a:lnTo>
                    <a:lnTo>
                      <a:pt x="724551" y="1606663"/>
                    </a:lnTo>
                    <a:lnTo>
                      <a:pt x="667232" y="1362823"/>
                    </a:lnTo>
                    <a:cubicBezTo>
                      <a:pt x="569536" y="1336967"/>
                      <a:pt x="480489" y="1285556"/>
                      <a:pt x="409249" y="1213877"/>
                    </a:cubicBezTo>
                    <a:lnTo>
                      <a:pt x="169419" y="1286157"/>
                    </a:lnTo>
                    <a:lnTo>
                      <a:pt x="81170" y="1133306"/>
                    </a:lnTo>
                    <a:lnTo>
                      <a:pt x="263682" y="961746"/>
                    </a:lnTo>
                    <a:cubicBezTo>
                      <a:pt x="237226" y="864211"/>
                      <a:pt x="237226" y="761389"/>
                      <a:pt x="263682" y="663853"/>
                    </a:cubicBezTo>
                    <a:lnTo>
                      <a:pt x="81170" y="492294"/>
                    </a:lnTo>
                    <a:lnTo>
                      <a:pt x="169419" y="339443"/>
                    </a:lnTo>
                    <a:lnTo>
                      <a:pt x="409250" y="411723"/>
                    </a:lnTo>
                    <a:cubicBezTo>
                      <a:pt x="480490" y="340044"/>
                      <a:pt x="569537" y="288633"/>
                      <a:pt x="667233" y="262777"/>
                    </a:cubicBezTo>
                    <a:lnTo>
                      <a:pt x="724551" y="18937"/>
                    </a:lnTo>
                    <a:lnTo>
                      <a:pt x="901049" y="18937"/>
                    </a:lnTo>
                    <a:lnTo>
                      <a:pt x="958368" y="262777"/>
                    </a:lnTo>
                    <a:cubicBezTo>
                      <a:pt x="1056064" y="288633"/>
                      <a:pt x="1145111" y="340044"/>
                      <a:pt x="1216351" y="411723"/>
                    </a:cubicBezTo>
                    <a:lnTo>
                      <a:pt x="1216350" y="411723"/>
                    </a:lnTo>
                    <a:close/>
                  </a:path>
                </a:pathLst>
              </a:custGeom>
              <a:solidFill>
                <a:srgbClr val="43546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48599" name="TextBox 52"/>
              <p:cNvSpPr txBox="1"/>
              <p:nvPr/>
            </p:nvSpPr>
            <p:spPr bwMode="auto">
              <a:xfrm>
                <a:off x="6494649" y="1320937"/>
                <a:ext cx="436881" cy="10439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2</a:t>
                </a:r>
                <a:endParaRPr lang="zh-CN" altLang="en-US" sz="4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1048600" name="文本框 60"/>
            <p:cNvSpPr txBox="1"/>
            <p:nvPr/>
          </p:nvSpPr>
          <p:spPr>
            <a:xfrm>
              <a:off x="6783445" y="1703545"/>
              <a:ext cx="1168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Sockets</a:t>
              </a:r>
              <a:endPara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组合 63"/>
          <p:cNvGrpSpPr/>
          <p:nvPr/>
        </p:nvGrpSpPr>
        <p:grpSpPr>
          <a:xfrm>
            <a:off x="5508496" y="4602254"/>
            <a:ext cx="2229056" cy="1239488"/>
            <a:chOff x="5508496" y="1297989"/>
            <a:chExt cx="2229056" cy="1239488"/>
          </a:xfrm>
        </p:grpSpPr>
        <p:grpSp>
          <p:nvGrpSpPr>
            <p:cNvPr id="35" name="组合 64"/>
            <p:cNvGrpSpPr/>
            <p:nvPr/>
          </p:nvGrpSpPr>
          <p:grpSpPr>
            <a:xfrm>
              <a:off x="5508496" y="1297989"/>
              <a:ext cx="1160384" cy="1239488"/>
              <a:chOff x="6180715" y="1125388"/>
              <a:chExt cx="1160384" cy="1239488"/>
            </a:xfrm>
          </p:grpSpPr>
          <p:sp>
            <p:nvSpPr>
              <p:cNvPr id="1048601" name="任意多边形 68"/>
              <p:cNvSpPr/>
              <p:nvPr/>
            </p:nvSpPr>
            <p:spPr>
              <a:xfrm rot="20828662">
                <a:off x="6180715" y="1125388"/>
                <a:ext cx="1160384" cy="1160540"/>
              </a:xfrm>
              <a:custGeom>
                <a:avLst/>
                <a:gdLst>
                  <a:gd name="connsiteX0" fmla="*/ 1216350 w 1625600"/>
                  <a:gd name="connsiteY0" fmla="*/ 411723 h 1625600"/>
                  <a:gd name="connsiteX1" fmla="*/ 1456181 w 1625600"/>
                  <a:gd name="connsiteY1" fmla="*/ 339443 h 1625600"/>
                  <a:gd name="connsiteX2" fmla="*/ 1544430 w 1625600"/>
                  <a:gd name="connsiteY2" fmla="*/ 492294 h 1625600"/>
                  <a:gd name="connsiteX3" fmla="*/ 1361918 w 1625600"/>
                  <a:gd name="connsiteY3" fmla="*/ 663854 h 1625600"/>
                  <a:gd name="connsiteX4" fmla="*/ 1361918 w 1625600"/>
                  <a:gd name="connsiteY4" fmla="*/ 961747 h 1625600"/>
                  <a:gd name="connsiteX5" fmla="*/ 1544430 w 1625600"/>
                  <a:gd name="connsiteY5" fmla="*/ 1133306 h 1625600"/>
                  <a:gd name="connsiteX6" fmla="*/ 1456181 w 1625600"/>
                  <a:gd name="connsiteY6" fmla="*/ 1286157 h 1625600"/>
                  <a:gd name="connsiteX7" fmla="*/ 1216350 w 1625600"/>
                  <a:gd name="connsiteY7" fmla="*/ 1213877 h 1625600"/>
                  <a:gd name="connsiteX8" fmla="*/ 958367 w 1625600"/>
                  <a:gd name="connsiteY8" fmla="*/ 1362823 h 1625600"/>
                  <a:gd name="connsiteX9" fmla="*/ 901049 w 1625600"/>
                  <a:gd name="connsiteY9" fmla="*/ 1606663 h 1625600"/>
                  <a:gd name="connsiteX10" fmla="*/ 724551 w 1625600"/>
                  <a:gd name="connsiteY10" fmla="*/ 1606663 h 1625600"/>
                  <a:gd name="connsiteX11" fmla="*/ 667232 w 1625600"/>
                  <a:gd name="connsiteY11" fmla="*/ 1362823 h 1625600"/>
                  <a:gd name="connsiteX12" fmla="*/ 409249 w 1625600"/>
                  <a:gd name="connsiteY12" fmla="*/ 1213877 h 1625600"/>
                  <a:gd name="connsiteX13" fmla="*/ 169419 w 1625600"/>
                  <a:gd name="connsiteY13" fmla="*/ 1286157 h 1625600"/>
                  <a:gd name="connsiteX14" fmla="*/ 81170 w 1625600"/>
                  <a:gd name="connsiteY14" fmla="*/ 1133306 h 1625600"/>
                  <a:gd name="connsiteX15" fmla="*/ 263682 w 1625600"/>
                  <a:gd name="connsiteY15" fmla="*/ 961746 h 1625600"/>
                  <a:gd name="connsiteX16" fmla="*/ 263682 w 1625600"/>
                  <a:gd name="connsiteY16" fmla="*/ 663853 h 1625600"/>
                  <a:gd name="connsiteX17" fmla="*/ 81170 w 1625600"/>
                  <a:gd name="connsiteY17" fmla="*/ 492294 h 1625600"/>
                  <a:gd name="connsiteX18" fmla="*/ 169419 w 1625600"/>
                  <a:gd name="connsiteY18" fmla="*/ 339443 h 1625600"/>
                  <a:gd name="connsiteX19" fmla="*/ 409250 w 1625600"/>
                  <a:gd name="connsiteY19" fmla="*/ 411723 h 1625600"/>
                  <a:gd name="connsiteX20" fmla="*/ 667233 w 1625600"/>
                  <a:gd name="connsiteY20" fmla="*/ 262777 h 1625600"/>
                  <a:gd name="connsiteX21" fmla="*/ 724551 w 1625600"/>
                  <a:gd name="connsiteY21" fmla="*/ 18937 h 1625600"/>
                  <a:gd name="connsiteX22" fmla="*/ 901049 w 1625600"/>
                  <a:gd name="connsiteY22" fmla="*/ 18937 h 1625600"/>
                  <a:gd name="connsiteX23" fmla="*/ 958368 w 1625600"/>
                  <a:gd name="connsiteY23" fmla="*/ 262777 h 1625600"/>
                  <a:gd name="connsiteX24" fmla="*/ 1216351 w 1625600"/>
                  <a:gd name="connsiteY24" fmla="*/ 411723 h 1625600"/>
                  <a:gd name="connsiteX25" fmla="*/ 1216350 w 1625600"/>
                  <a:gd name="connsiteY25" fmla="*/ 411723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25600" h="1625600">
                    <a:moveTo>
                      <a:pt x="1216350" y="411723"/>
                    </a:moveTo>
                    <a:lnTo>
                      <a:pt x="1456181" y="339443"/>
                    </a:lnTo>
                    <a:lnTo>
                      <a:pt x="1544430" y="492294"/>
                    </a:lnTo>
                    <a:lnTo>
                      <a:pt x="1361918" y="663854"/>
                    </a:lnTo>
                    <a:cubicBezTo>
                      <a:pt x="1388374" y="761389"/>
                      <a:pt x="1388374" y="864211"/>
                      <a:pt x="1361918" y="961747"/>
                    </a:cubicBezTo>
                    <a:lnTo>
                      <a:pt x="1544430" y="1133306"/>
                    </a:lnTo>
                    <a:lnTo>
                      <a:pt x="1456181" y="1286157"/>
                    </a:lnTo>
                    <a:lnTo>
                      <a:pt x="1216350" y="1213877"/>
                    </a:lnTo>
                    <a:cubicBezTo>
                      <a:pt x="1145110" y="1285556"/>
                      <a:pt x="1056063" y="1336967"/>
                      <a:pt x="958367" y="1362823"/>
                    </a:cubicBezTo>
                    <a:lnTo>
                      <a:pt x="901049" y="1606663"/>
                    </a:lnTo>
                    <a:lnTo>
                      <a:pt x="724551" y="1606663"/>
                    </a:lnTo>
                    <a:lnTo>
                      <a:pt x="667232" y="1362823"/>
                    </a:lnTo>
                    <a:cubicBezTo>
                      <a:pt x="569536" y="1336967"/>
                      <a:pt x="480489" y="1285556"/>
                      <a:pt x="409249" y="1213877"/>
                    </a:cubicBezTo>
                    <a:lnTo>
                      <a:pt x="169419" y="1286157"/>
                    </a:lnTo>
                    <a:lnTo>
                      <a:pt x="81170" y="1133306"/>
                    </a:lnTo>
                    <a:lnTo>
                      <a:pt x="263682" y="961746"/>
                    </a:lnTo>
                    <a:cubicBezTo>
                      <a:pt x="237226" y="864211"/>
                      <a:pt x="237226" y="761389"/>
                      <a:pt x="263682" y="663853"/>
                    </a:cubicBezTo>
                    <a:lnTo>
                      <a:pt x="81170" y="492294"/>
                    </a:lnTo>
                    <a:lnTo>
                      <a:pt x="169419" y="339443"/>
                    </a:lnTo>
                    <a:lnTo>
                      <a:pt x="409250" y="411723"/>
                    </a:lnTo>
                    <a:cubicBezTo>
                      <a:pt x="480490" y="340044"/>
                      <a:pt x="569537" y="288633"/>
                      <a:pt x="667233" y="262777"/>
                    </a:cubicBezTo>
                    <a:lnTo>
                      <a:pt x="724551" y="18937"/>
                    </a:lnTo>
                    <a:lnTo>
                      <a:pt x="901049" y="18937"/>
                    </a:lnTo>
                    <a:lnTo>
                      <a:pt x="958368" y="262777"/>
                    </a:lnTo>
                    <a:cubicBezTo>
                      <a:pt x="1056064" y="288633"/>
                      <a:pt x="1145111" y="340044"/>
                      <a:pt x="1216351" y="411723"/>
                    </a:cubicBezTo>
                    <a:lnTo>
                      <a:pt x="1216350" y="411723"/>
                    </a:lnTo>
                    <a:close/>
                  </a:path>
                </a:pathLst>
              </a:custGeom>
              <a:solidFill>
                <a:srgbClr val="43546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48602" name="TextBox 52"/>
              <p:cNvSpPr txBox="1"/>
              <p:nvPr/>
            </p:nvSpPr>
            <p:spPr bwMode="auto">
              <a:xfrm>
                <a:off x="6494649" y="1320937"/>
                <a:ext cx="436881" cy="10439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Arial" panose="020B0604020202020204" pitchFamily="34" charset="0"/>
                  </a:rPr>
                  <a:t>3</a:t>
                </a:r>
                <a:endParaRPr lang="zh-CN" altLang="en-US" sz="4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1048603" name="文本框 67"/>
            <p:cNvSpPr txBox="1"/>
            <p:nvPr/>
          </p:nvSpPr>
          <p:spPr>
            <a:xfrm>
              <a:off x="6783445" y="170354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server</a:t>
              </a:r>
              <a:endPara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5"/>
          <p:cNvPicPr>
            <a:picLocks noChangeAspect="1" noChangeArrowheads="1"/>
          </p:cNvPicPr>
          <p:nvPr/>
        </p:nvPicPr>
        <p:blipFill>
          <a:blip r:embed="rId2"/>
          <a:srcRect t="46707" b="26675"/>
          <a:stretch>
            <a:fillRect/>
          </a:stretch>
        </p:blipFill>
        <p:spPr bwMode="auto">
          <a:xfrm>
            <a:off x="0" y="1552373"/>
            <a:ext cx="12192000" cy="230716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4" name="流程图: 手动输入 7"/>
          <p:cNvSpPr>
            <a:spLocks noChangeArrowheads="1"/>
          </p:cNvSpPr>
          <p:nvPr/>
        </p:nvSpPr>
        <p:spPr bwMode="auto">
          <a:xfrm rot="5400000" flipV="1">
            <a:off x="4941358" y="-2216352"/>
            <a:ext cx="2309284" cy="9842500"/>
          </a:xfrm>
          <a:prstGeom prst="flowChartManualInput">
            <a:avLst/>
          </a:prstGeom>
          <a:solidFill>
            <a:srgbClr val="000000">
              <a:alpha val="59999"/>
            </a:srgb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605" name="TextBox 55"/>
          <p:cNvSpPr>
            <a:spLocks noChangeArrowheads="1"/>
          </p:cNvSpPr>
          <p:nvPr/>
        </p:nvSpPr>
        <p:spPr bwMode="auto">
          <a:xfrm>
            <a:off x="1661138" y="2399960"/>
            <a:ext cx="9452138" cy="7694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b="1" dirty="0">
                <a:solidFill>
                  <a:schemeClr val="bg1"/>
                </a:solidFill>
              </a:rPr>
              <a:t>What is </a:t>
            </a:r>
            <a:r>
              <a:rPr lang="en-US" sz="4400" b="1">
                <a:solidFill>
                  <a:schemeClr val="bg1"/>
                </a:solidFill>
              </a:rPr>
              <a:t>multi </a:t>
            </a:r>
            <a:r>
              <a:rPr lang="en-US" sz="4400" b="1" smtClean="0">
                <a:solidFill>
                  <a:schemeClr val="bg1"/>
                </a:solidFill>
              </a:rPr>
              <a:t>Client </a:t>
            </a:r>
            <a:r>
              <a:rPr lang="en-US" sz="4400" b="1" dirty="0">
                <a:solidFill>
                  <a:schemeClr val="bg1"/>
                </a:solidFill>
              </a:rPr>
              <a:t>chat server? </a:t>
            </a:r>
            <a:endParaRPr lang="en-US" altLang="zh-CN" sz="5400" b="1" kern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609" name="矩形 9"/>
          <p:cNvSpPr>
            <a:spLocks noChangeArrowheads="1"/>
          </p:cNvSpPr>
          <p:nvPr/>
        </p:nvSpPr>
        <p:spPr bwMode="auto">
          <a:xfrm>
            <a:off x="1174750" y="4575197"/>
            <a:ext cx="10424914" cy="13665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 algn="justLow"/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multi client chat server, Most clients are connected to a server and send messages.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Low"/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a client want to communication, one of the  clients send messages to the server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Low"/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 send back the messages to all other clients.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Low"/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When client send message all other client see it message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.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C0E4FA-10DB-2CD5-3E48-BA6B790AA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27" y="1866241"/>
            <a:ext cx="7676556" cy="36201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578782" y="101600"/>
            <a:ext cx="294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Continue…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4"/>
          <p:cNvSpPr txBox="1"/>
          <p:nvPr/>
        </p:nvSpPr>
        <p:spPr>
          <a:xfrm>
            <a:off x="1536402" y="1836253"/>
            <a:ext cx="8915995" cy="327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previous lessons we know more about socket . Socket helps us to communicate 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with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different hosts in a 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network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multi users chat application runs a socket programming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Chat applications like medical 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client-Server modal  every server has unique IP Address and port 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number.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make connection with server by this port number and IP Address .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8400" y="12700"/>
            <a:ext cx="203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4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59"/>
          <p:cNvGrpSpPr/>
          <p:nvPr/>
        </p:nvGrpSpPr>
        <p:grpSpPr>
          <a:xfrm>
            <a:off x="1504940" y="1711298"/>
            <a:ext cx="9722807" cy="2089936"/>
            <a:chOff x="5221254" y="1699434"/>
            <a:chExt cx="3111747" cy="1199454"/>
          </a:xfrm>
        </p:grpSpPr>
        <p:sp>
          <p:nvSpPr>
            <p:cNvPr id="1048778" name="TextBox 112"/>
            <p:cNvSpPr>
              <a:spLocks noChangeArrowheads="1"/>
            </p:cNvSpPr>
            <p:nvPr/>
          </p:nvSpPr>
          <p:spPr bwMode="auto">
            <a:xfrm>
              <a:off x="5221254" y="2686921"/>
              <a:ext cx="3111746" cy="21196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285750" indent="-285750"/>
              <a:endPara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781" name="TextBox 124"/>
            <p:cNvSpPr>
              <a:spLocks noChangeArrowheads="1"/>
            </p:cNvSpPr>
            <p:nvPr/>
          </p:nvSpPr>
          <p:spPr bwMode="auto">
            <a:xfrm>
              <a:off x="5221254" y="2193178"/>
              <a:ext cx="3111746" cy="21196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285750" indent="-285750"/>
              <a:endPara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784" name="TextBox 128"/>
            <p:cNvSpPr>
              <a:spLocks noChangeArrowheads="1"/>
            </p:cNvSpPr>
            <p:nvPr/>
          </p:nvSpPr>
          <p:spPr bwMode="auto">
            <a:xfrm>
              <a:off x="5221254" y="1699434"/>
              <a:ext cx="3111747" cy="21196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285750" indent="-285750"/>
              <a:endPara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504940" y="1538623"/>
            <a:ext cx="8705860" cy="158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 a process which waits for clients requests  when client send request to server so server returns the result of it request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 :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a process that initiate a service request.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https://upload.wikimedia.org/wikipedia/commons/thumb/c/c9/Client-server-model.svg/250px-Client-server-model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20" y="3077958"/>
            <a:ext cx="5715000" cy="296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206936" y="6085"/>
            <a:ext cx="4318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 and client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872" y="1292480"/>
            <a:ext cx="10248526" cy="2273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TCP  </a:t>
            </a:r>
            <a:r>
              <a:rPr lang="en-US" sz="2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Protocol….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( Transmission control protocol)  and TCP is reliable control protocol  before sending data between client and server TCP make connection. TCP is responsible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bit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sending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did not send TCP send it again.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use  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FTP , SMP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protocols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114300"/>
            <a:ext cx="298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TCP </a:t>
            </a:r>
            <a: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Protocol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9"/>
          <a:stretch/>
        </p:blipFill>
        <p:spPr>
          <a:xfrm>
            <a:off x="3052482" y="3751107"/>
            <a:ext cx="6145306" cy="31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8094" y="1329309"/>
            <a:ext cx="9564052" cy="2252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UDP </a:t>
            </a:r>
            <a:r>
              <a:rPr lang="en-US" sz="2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Protocol…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Datagram protocol)  it is communication protocol send data to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sever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does not know by sending  more when data damage in way or not send UDP is irresponsible a bout that.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0248" y="88900"/>
            <a:ext cx="327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UDP </a:t>
            </a:r>
            <a:r>
              <a:rPr lang="en-US" sz="3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Protocol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BDBEC0"/>
              </a:clrFrom>
              <a:clrTo>
                <a:srgbClr val="BDBE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0"/>
          <a:stretch/>
        </p:blipFill>
        <p:spPr>
          <a:xfrm>
            <a:off x="1859415" y="3581400"/>
            <a:ext cx="8097678" cy="30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4318" y="3913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47656" y="2520405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 smtClean="0">
                <a:solidFill>
                  <a:srgbClr val="FF40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9900" b="1" dirty="0">
              <a:solidFill>
                <a:srgbClr val="FF40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 Light</vt:lpstr>
      <vt:lpstr>Calibri</vt:lpstr>
      <vt:lpstr>微软雅黑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张默然</dc:creator>
  <cp:lastModifiedBy>Moorche</cp:lastModifiedBy>
  <cp:revision>16</cp:revision>
  <dcterms:created xsi:type="dcterms:W3CDTF">2015-12-14T18:08:00Z</dcterms:created>
  <dcterms:modified xsi:type="dcterms:W3CDTF">2022-06-07T10:19:59Z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1033-11.2.0.9075</vt:lpwstr>
  </property>
  <property fmtid="{D5CDD505-2E9C-101B-9397-08002B2CF9AE}" pid="3" name="ICV">
    <vt:lpwstr>1048d58406a94f389d3d24280bcd4477</vt:lpwstr>
  </property>
</Properties>
</file>