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21CF13-BACE-4CAA-A6B0-361D78DA483C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F41111-E16C-4E50-8D97-8B78CAC867CF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21CF13-BACE-4CAA-A6B0-361D78DA483C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F41111-E16C-4E50-8D97-8B78CAC867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21CF13-BACE-4CAA-A6B0-361D78DA483C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F41111-E16C-4E50-8D97-8B78CAC867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21CF13-BACE-4CAA-A6B0-361D78DA483C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F41111-E16C-4E50-8D97-8B78CAC867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21CF13-BACE-4CAA-A6B0-361D78DA483C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F41111-E16C-4E50-8D97-8B78CAC867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21CF13-BACE-4CAA-A6B0-361D78DA483C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F41111-E16C-4E50-8D97-8B78CAC867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21CF13-BACE-4CAA-A6B0-361D78DA483C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F41111-E16C-4E50-8D97-8B78CAC867C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21CF13-BACE-4CAA-A6B0-361D78DA483C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F41111-E16C-4E50-8D97-8B78CAC867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21CF13-BACE-4CAA-A6B0-361D78DA483C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F41111-E16C-4E50-8D97-8B78CAC867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21CF13-BACE-4CAA-A6B0-361D78DA483C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F41111-E16C-4E50-8D97-8B78CAC867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D121CF13-BACE-4CAA-A6B0-361D78DA483C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21F41111-E16C-4E50-8D97-8B78CAC867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121CF13-BACE-4CAA-A6B0-361D78DA483C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21F41111-E16C-4E50-8D97-8B78CAC867C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28794" y="500042"/>
            <a:ext cx="4143404" cy="914400"/>
          </a:xfrm>
        </p:spPr>
        <p:txBody>
          <a:bodyPr/>
          <a:lstStyle/>
          <a:p>
            <a:pPr algn="ctr"/>
            <a:r>
              <a:rPr lang="en-GB" dirty="0" smtClean="0"/>
              <a:t>COMPARISON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428596" y="1571612"/>
            <a:ext cx="4038600" cy="4525963"/>
          </a:xfrm>
        </p:spPr>
        <p:txBody>
          <a:bodyPr/>
          <a:lstStyle/>
          <a:p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SCHOOL</a:t>
            </a:r>
          </a:p>
          <a:p>
            <a:r>
              <a:rPr lang="en-GB" dirty="0" smtClean="0">
                <a:latin typeface="Bahnschrift Condensed" pitchFamily="34" charset="0"/>
              </a:rPr>
              <a:t>BROAD EXAMS</a:t>
            </a:r>
          </a:p>
          <a:p>
            <a:r>
              <a:rPr lang="en-GB" dirty="0" smtClean="0">
                <a:latin typeface="Bahnschrift Condensed" pitchFamily="34" charset="0"/>
              </a:rPr>
              <a:t>1 MAIN BLOCK AND 1 KG BLOCK</a:t>
            </a:r>
          </a:p>
          <a:p>
            <a:r>
              <a:rPr lang="en-GB" dirty="0" smtClean="0">
                <a:latin typeface="Bahnschrift Condensed" pitchFamily="34" charset="0"/>
              </a:rPr>
              <a:t>MOBLIE PHONES ARE NOT ALLOWED</a:t>
            </a:r>
            <a:endParaRPr lang="en-US" dirty="0">
              <a:latin typeface="Bahnschrift Condensed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3438" y="1500174"/>
            <a:ext cx="3967162" cy="4740277"/>
          </a:xfrm>
        </p:spPr>
        <p:txBody>
          <a:bodyPr/>
          <a:lstStyle/>
          <a:p>
            <a:r>
              <a:rPr lang="en-GB" b="1" i="1" dirty="0" smtClean="0">
                <a:solidFill>
                  <a:schemeClr val="accent1">
                    <a:lumMod val="75000"/>
                  </a:schemeClr>
                </a:solidFill>
              </a:rPr>
              <a:t>COLLEGE</a:t>
            </a:r>
          </a:p>
          <a:p>
            <a:r>
              <a:rPr lang="en-GB" dirty="0" smtClean="0">
                <a:latin typeface="Bahnschrift Condensed" pitchFamily="34" charset="0"/>
              </a:rPr>
              <a:t>SEMISTERS</a:t>
            </a:r>
          </a:p>
          <a:p>
            <a:r>
              <a:rPr lang="en-GB" dirty="0" smtClean="0">
                <a:latin typeface="Bahnschrift Condensed" pitchFamily="34" charset="0"/>
              </a:rPr>
              <a:t>MANY BLOCKS </a:t>
            </a:r>
            <a:r>
              <a:rPr lang="en-GB" dirty="0" err="1" smtClean="0">
                <a:latin typeface="Bahnschrift Condensed" pitchFamily="34" charset="0"/>
              </a:rPr>
              <a:t>ie</a:t>
            </a:r>
            <a:r>
              <a:rPr lang="en-GB" dirty="0" smtClean="0">
                <a:latin typeface="Bahnschrift Condensed" pitchFamily="34" charset="0"/>
              </a:rPr>
              <a:t>, DEPARTMENT  WISE</a:t>
            </a:r>
          </a:p>
          <a:p>
            <a:r>
              <a:rPr lang="en-GB" dirty="0" smtClean="0">
                <a:latin typeface="Bahnschrift Condensed" pitchFamily="34" charset="0"/>
              </a:rPr>
              <a:t>MOBLIE PHONES ARE ALLOWED</a:t>
            </a:r>
            <a:endParaRPr lang="en-US" dirty="0">
              <a:latin typeface="Bahnschrift Condensed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ction Button: Beginning 1">
            <a:hlinkClick r:id="" action="ppaction://hlinkshowjump?jump=firstslide" highlightClick="1"/>
          </p:cNvPr>
          <p:cNvSpPr/>
          <p:nvPr/>
        </p:nvSpPr>
        <p:spPr>
          <a:xfrm>
            <a:off x="3643306" y="2428868"/>
            <a:ext cx="1500198" cy="1214446"/>
          </a:xfrm>
          <a:prstGeom prst="actionButtonBeginning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157</TotalTime>
  <Words>28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Metro</vt:lpstr>
      <vt:lpstr>COMPARISON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</dc:title>
  <dc:creator>Admin</dc:creator>
  <cp:lastModifiedBy>Admin</cp:lastModifiedBy>
  <cp:revision>16</cp:revision>
  <dcterms:created xsi:type="dcterms:W3CDTF">2025-07-10T06:37:49Z</dcterms:created>
  <dcterms:modified xsi:type="dcterms:W3CDTF">2025-07-10T09:14:59Z</dcterms:modified>
</cp:coreProperties>
</file>