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A884-377E-4143-9108-645A76389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52BE9-243F-4E08-967A-9C3A3AB17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20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Paul, Kabita</dc:creator>
  <cp:lastModifiedBy>Paul, Kabita</cp:lastModifiedBy>
  <cp:revision>1</cp:revision>
  <dcterms:created xsi:type="dcterms:W3CDTF">2019-06-05T16:02:50Z</dcterms:created>
  <dcterms:modified xsi:type="dcterms:W3CDTF">2019-06-05T16:03:51Z</dcterms:modified>
</cp:coreProperties>
</file>