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38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4ADCD9-E0D5-444F-A532-1129F33CB3CF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1EBB8B-EAF6-4812-95D1-F827DE38F9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293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76A0BF-232D-468A-92AE-C8B8936B6D7F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364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7D775C-BD4A-4E8B-81E9-C563F11EC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9BF7E4-E246-4BF0-AD44-1534136D5124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2018/12/12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CEB158E-72DB-414B-85FF-A8ECDD6EC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6B80A89-D3D6-40E5-8409-831CF882D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5BC7CF-E48E-4055-A062-A8D6EE20D42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357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7D775C-BD4A-4E8B-81E9-C563F11EC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A7BC97-9CC9-4754-A97C-68366F6A0E8B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2018/12/12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CEB158E-72DB-414B-85FF-A8ECDD6EC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6B80A89-D3D6-40E5-8409-831CF882D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54BB29-18A8-4B58-B382-C1718607317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20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7D775C-BD4A-4E8B-81E9-C563F11EC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7035C3-4227-4236-9F07-50ADF4140412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2018/12/12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CEB158E-72DB-414B-85FF-A8ECDD6EC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6B80A89-D3D6-40E5-8409-831CF882D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09FCC1-8FE6-4F25-9856-9BF62AC3181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142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xmlns="" id="{1010D22B-403F-40D8-8E96-D4A022DC8C8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r>
            <a:endParaRPr lang="en-US" sz="4400" b="1">
              <a:solidFill>
                <a:srgbClr val="333399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5514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7D775C-BD4A-4E8B-81E9-C563F11EC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EB5931-A6E2-40BF-83CC-46A30304EB6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2018/12/12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CEB158E-72DB-414B-85FF-A8ECDD6EC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6B80A89-D3D6-40E5-8409-831CF882D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6EFF11-A159-44F9-8EAE-67B1684E1B3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59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7D775C-BD4A-4E8B-81E9-C563F11EC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4E358-DAF3-4EB1-AA74-CE93D9784AF7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2018/12/12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CEB158E-72DB-414B-85FF-A8ECDD6EC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6B80A89-D3D6-40E5-8409-831CF882D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AFC2D8-08B9-4377-9769-988A0EF5340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973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347D775C-BD4A-4E8B-81E9-C563F11EC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36DFBA-E231-49F2-9297-5CB515661662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2018/12/12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0CEB158E-72DB-414B-85FF-A8ECDD6EC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A6B80A89-D3D6-40E5-8409-831CF882D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2BCA60-D494-4C30-8A35-2FD2FB9F37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192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347D775C-BD4A-4E8B-81E9-C563F11EC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C3027C-FE6A-46E5-AD86-813AF197B8F3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2018/12/12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0CEB158E-72DB-414B-85FF-A8ECDD6EC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A6B80A89-D3D6-40E5-8409-831CF882D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2F46DE-28D2-422F-B00A-4C82F96A72F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871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xmlns="" id="{347D775C-BD4A-4E8B-81E9-C563F11EC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544FCE-29DC-4B34-B8DA-F42AAF4F604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2018/12/12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xmlns="" id="{0CEB158E-72DB-414B-85FF-A8ECDD6EC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A6B80A89-D3D6-40E5-8409-831CF882D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82FF95-54CF-4C02-9186-64D600C951A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254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xmlns="" id="{347D775C-BD4A-4E8B-81E9-C563F11EC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50EC32-3A97-4445-AF8C-FB157481C831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2018/12/12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xmlns="" id="{0CEB158E-72DB-414B-85FF-A8ECDD6EC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A6B80A89-D3D6-40E5-8409-831CF882D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2EA11A-D656-4C5F-A4C5-BF0865E661F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579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347D775C-BD4A-4E8B-81E9-C563F11EC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BF6B62-C837-45DB-92F3-5EB018B3A24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2018/12/12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0CEB158E-72DB-414B-85FF-A8ECDD6EC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A6B80A89-D3D6-40E5-8409-831CF882D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39ED02-4EA5-4739-8322-FA9F1350481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665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347D775C-BD4A-4E8B-81E9-C563F11EC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065605-EAEF-43F1-828B-56A81829E6EB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2018/12/12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0CEB158E-72DB-414B-85FF-A8ECDD6EC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A6B80A89-D3D6-40E5-8409-831CF882D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206D60-AF8D-4C73-96CB-83944AD9BDB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777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7D775C-BD4A-4E8B-81E9-C563F11EC1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B9961B9-C6F3-4E5C-B617-3C3B061EDCEF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2018/12/12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CEB158E-72DB-414B-85FF-A8ECDD6ECC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6B80A89-D3D6-40E5-8409-831CF882D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374202A-843E-4283-8A4C-76C409270BB9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683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 txBox="1">
            <a:spLocks noChangeArrowheads="1"/>
          </p:cNvSpPr>
          <p:nvPr/>
        </p:nvSpPr>
        <p:spPr bwMode="auto">
          <a:xfrm>
            <a:off x="1673225" y="168275"/>
            <a:ext cx="680085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3200">
                <a:solidFill>
                  <a:srgbClr val="197C7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二、课题研究进展</a:t>
            </a:r>
            <a:endParaRPr lang="en-US" altLang="zh-CN" sz="320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531" name="文本框 1"/>
          <p:cNvSpPr txBox="1">
            <a:spLocks noChangeArrowheads="1"/>
          </p:cNvSpPr>
          <p:nvPr/>
        </p:nvSpPr>
        <p:spPr bwMode="auto">
          <a:xfrm>
            <a:off x="3273425" y="1836739"/>
            <a:ext cx="22050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80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104</a:t>
            </a:r>
            <a:r>
              <a:rPr lang="zh-CN" altLang="en-US" sz="180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协议包含的事件</a:t>
            </a:r>
          </a:p>
        </p:txBody>
      </p:sp>
      <p:sp>
        <p:nvSpPr>
          <p:cNvPr id="22532" name="文本框 3"/>
          <p:cNvSpPr txBox="1">
            <a:spLocks noChangeArrowheads="1"/>
          </p:cNvSpPr>
          <p:nvPr/>
        </p:nvSpPr>
        <p:spPr bwMode="auto">
          <a:xfrm>
            <a:off x="3109914" y="2540000"/>
            <a:ext cx="2897187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circleNumDbPlain"/>
            </a:pPr>
            <a:r>
              <a:rPr lang="en-US" altLang="zh-CN" sz="18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TCP</a:t>
            </a:r>
            <a:r>
              <a:rPr lang="zh-CN" altLang="en-US" sz="18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连接的建立过程</a:t>
            </a:r>
            <a:endParaRPr lang="en-US" altLang="zh-CN" sz="18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circleNumDbPlain"/>
            </a:pPr>
            <a:r>
              <a:rPr lang="zh-CN" altLang="en-US" sz="18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总召唤过程</a:t>
            </a:r>
            <a:endParaRPr lang="en-US" altLang="zh-CN" sz="18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circleNumDbPlain"/>
            </a:pP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循环遥测数据传送</a:t>
            </a:r>
            <a:endParaRPr lang="en-US" altLang="zh-CN" sz="18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circleNumDbPlain"/>
            </a:pPr>
            <a:r>
              <a:rPr lang="zh-CN" altLang="en-US" sz="18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通过查询方式获取数据</a:t>
            </a:r>
            <a:endParaRPr lang="en-US" altLang="zh-CN" sz="18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circleNumDbPlain"/>
            </a:pPr>
            <a:r>
              <a:rPr lang="zh-CN" altLang="en-US" sz="18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校时过程</a:t>
            </a:r>
            <a:endParaRPr lang="en-US" altLang="zh-CN" sz="18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circleNumDbPlain"/>
            </a:pP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子站事件主动上传</a:t>
            </a:r>
            <a:endParaRPr lang="en-US" altLang="zh-CN" sz="18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circleNumDbPlain"/>
            </a:pPr>
            <a:r>
              <a:rPr lang="zh-CN" altLang="en-US" sz="18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遥测遥感过程</a:t>
            </a:r>
            <a:endParaRPr lang="en-US" altLang="zh-CN" sz="18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circleNumDbPlain"/>
            </a:pPr>
            <a:r>
              <a:rPr lang="zh-CN" altLang="en-US" sz="18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召唤电度过程</a:t>
            </a:r>
          </a:p>
        </p:txBody>
      </p:sp>
      <p:sp>
        <p:nvSpPr>
          <p:cNvPr id="22533" name="文本框 4"/>
          <p:cNvSpPr txBox="1">
            <a:spLocks noChangeArrowheads="1"/>
          </p:cNvSpPr>
          <p:nvPr/>
        </p:nvSpPr>
        <p:spPr bwMode="auto">
          <a:xfrm>
            <a:off x="1647826" y="3943350"/>
            <a:ext cx="11604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80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网络流量相关</a:t>
            </a:r>
          </a:p>
        </p:txBody>
      </p:sp>
      <p:sp>
        <p:nvSpPr>
          <p:cNvPr id="22534" name="文本框 6"/>
          <p:cNvSpPr txBox="1">
            <a:spLocks noChangeArrowheads="1"/>
          </p:cNvSpPr>
          <p:nvPr/>
        </p:nvSpPr>
        <p:spPr bwMode="auto">
          <a:xfrm>
            <a:off x="7807326" y="1511300"/>
            <a:ext cx="1108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80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流程设计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xmlns="" id="{69611B9E-DED8-4554-B5B3-00EFF38119B2}"/>
              </a:ext>
            </a:extLst>
          </p:cNvPr>
          <p:cNvCxnSpPr/>
          <p:nvPr/>
        </p:nvCxnSpPr>
        <p:spPr>
          <a:xfrm flipH="1">
            <a:off x="2605089" y="3676650"/>
            <a:ext cx="504825" cy="266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xmlns="" id="{F528A01B-9D04-4896-8EEE-EB8270DE0AA9}"/>
              </a:ext>
            </a:extLst>
          </p:cNvPr>
          <p:cNvCxnSpPr/>
          <p:nvPr/>
        </p:nvCxnSpPr>
        <p:spPr>
          <a:xfrm flipH="1" flipV="1">
            <a:off x="2605089" y="4476750"/>
            <a:ext cx="504825" cy="369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37" name="文本框 11"/>
          <p:cNvSpPr txBox="1">
            <a:spLocks noChangeArrowheads="1"/>
          </p:cNvSpPr>
          <p:nvPr/>
        </p:nvSpPr>
        <p:spPr bwMode="auto">
          <a:xfrm>
            <a:off x="6610351" y="1836739"/>
            <a:ext cx="4156075" cy="466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circleNumDbPlain"/>
            </a:pPr>
            <a:r>
              <a:rPr lang="zh-CN" altLang="en-US" sz="18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被控站仿真开始后处于侦听状态，等待控制站的连接请求；</a:t>
            </a:r>
            <a:endParaRPr lang="en-US" altLang="zh-CN" sz="18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circleNumDbPlain"/>
            </a:pPr>
            <a:r>
              <a:rPr lang="zh-CN" altLang="en-US" sz="18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被控站收到</a:t>
            </a:r>
            <a:r>
              <a:rPr lang="en-US" altLang="zh-CN" sz="18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TCP</a:t>
            </a:r>
            <a:r>
              <a:rPr lang="zh-CN" altLang="en-US" sz="18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连接请求，进行</a:t>
            </a:r>
            <a:r>
              <a:rPr lang="en-US" altLang="zh-CN" sz="18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TCP</a:t>
            </a:r>
            <a:r>
              <a:rPr lang="zh-CN" altLang="en-US" sz="18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三次握手后建立连接；</a:t>
            </a:r>
            <a:endParaRPr lang="en-US" altLang="zh-CN" sz="18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circleNumDbPlain"/>
            </a:pPr>
            <a:r>
              <a:rPr lang="zh-CN" altLang="en-US" sz="18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连接建立后，通过启</a:t>
            </a:r>
            <a:r>
              <a:rPr lang="en-US" altLang="zh-CN" sz="18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sz="18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停命令决定是否开始数据传输；</a:t>
            </a:r>
            <a:endParaRPr lang="en-US" altLang="zh-CN" sz="18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circleNumDbPlain"/>
            </a:pPr>
            <a:r>
              <a:rPr lang="zh-CN" altLang="en-US" sz="18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数据传输启动后，被控站周期性上传遥测数据和背景扫描数据，当有事件产生时，主动上传突变数据；</a:t>
            </a:r>
            <a:endParaRPr lang="en-US" altLang="zh-CN" sz="18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circleNumDbPlain"/>
            </a:pPr>
            <a:r>
              <a:rPr lang="zh-CN" altLang="en-US" sz="18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接收到断开连接命令，则重新进入侦听状态。</a:t>
            </a:r>
            <a:endParaRPr lang="en-US" altLang="zh-CN" sz="18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右箭头 12">
            <a:extLst>
              <a:ext uri="{FF2B5EF4-FFF2-40B4-BE49-F238E27FC236}">
                <a16:creationId xmlns:a16="http://schemas.microsoft.com/office/drawing/2014/main" xmlns="" id="{99FFAE44-E343-4904-8439-9AD3CA860634}"/>
              </a:ext>
            </a:extLst>
          </p:cNvPr>
          <p:cNvSpPr/>
          <p:nvPr/>
        </p:nvSpPr>
        <p:spPr>
          <a:xfrm>
            <a:off x="6007101" y="3438526"/>
            <a:ext cx="504825" cy="7604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prstClr val="white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539" name="文本框 13"/>
          <p:cNvSpPr txBox="1">
            <a:spLocks noChangeArrowheads="1"/>
          </p:cNvSpPr>
          <p:nvPr/>
        </p:nvSpPr>
        <p:spPr bwMode="auto">
          <a:xfrm>
            <a:off x="1957388" y="1101725"/>
            <a:ext cx="3613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104</a:t>
            </a:r>
            <a:r>
              <a:rPr lang="zh-CN" altLang="en-US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协议关键业务提取与流程设计</a:t>
            </a:r>
          </a:p>
        </p:txBody>
      </p:sp>
    </p:spTree>
    <p:extLst>
      <p:ext uri="{BB962C8B-B14F-4D97-AF65-F5344CB8AC3E}">
        <p14:creationId xmlns:p14="http://schemas.microsoft.com/office/powerpoint/2010/main" val="298628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</Words>
  <Application>Microsoft Office PowerPoint</Application>
  <PresentationFormat>宽屏</PresentationFormat>
  <Paragraphs>20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黑体</vt:lpstr>
      <vt:lpstr>宋体</vt:lpstr>
      <vt:lpstr>微软雅黑</vt:lpstr>
      <vt:lpstr>Arial</vt:lpstr>
      <vt:lpstr>Calibri</vt:lpstr>
      <vt:lpstr>Calibri Light</vt:lpstr>
      <vt:lpstr>Times New Roman</vt:lpstr>
      <vt:lpstr>1_Office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Baimuke</dc:creator>
  <cp:lastModifiedBy>Baimuke</cp:lastModifiedBy>
  <cp:revision>2</cp:revision>
  <dcterms:created xsi:type="dcterms:W3CDTF">2018-12-12T01:56:57Z</dcterms:created>
  <dcterms:modified xsi:type="dcterms:W3CDTF">2018-12-12T01:57:40Z</dcterms:modified>
</cp:coreProperties>
</file>