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hyperlink" Target="https://github.com/0xHarrix/TNSDC-Generative-AI" TargetMode="External"/><Relationship Id="rId5" Type="http://schemas.openxmlformats.org/officeDocument/2006/relationships/image" Target="../media/image15.png"/><Relationship Id="rId6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8" name="Google Shape;58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" name="Google Shape;60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 txBox="1"/>
          <p:nvPr>
            <p:ph type="ctrTitle"/>
          </p:nvPr>
        </p:nvSpPr>
        <p:spPr>
          <a:xfrm>
            <a:off x="3195575" y="2067300"/>
            <a:ext cx="68283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KUMARAKABILAN P</a:t>
            </a:r>
            <a:endParaRPr/>
          </a:p>
        </p:txBody>
      </p:sp>
      <p:sp>
        <p:nvSpPr>
          <p:cNvPr id="63" name="Google Shape;63;p7"/>
          <p:cNvSpPr txBox="1"/>
          <p:nvPr/>
        </p:nvSpPr>
        <p:spPr>
          <a:xfrm>
            <a:off x="6395244" y="4343400"/>
            <a:ext cx="4577555" cy="1133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Project</a:t>
            </a:r>
            <a:endParaRPr b="1" sz="2400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MindWell - A Health Chatbot for Well-being and Support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6"/>
          <p:cNvSpPr txBox="1"/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08" name="Google Shape;208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p16"/>
          <p:cNvSpPr/>
          <p:nvPr/>
        </p:nvSpPr>
        <p:spPr>
          <a:xfrm>
            <a:off x="0" y="0"/>
            <a:ext cx="8509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6"/>
          <p:cNvSpPr txBox="1"/>
          <p:nvPr/>
        </p:nvSpPr>
        <p:spPr>
          <a:xfrm>
            <a:off x="674618" y="5932396"/>
            <a:ext cx="5497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Demo Link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://github.com/kabixit/TNSDC-Generative-AI</a:t>
            </a:r>
            <a:endParaRPr/>
          </a:p>
        </p:txBody>
      </p:sp>
      <p:pic>
        <p:nvPicPr>
          <p:cNvPr id="211" name="Google Shape;21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475" y="2590800"/>
            <a:ext cx="5820624" cy="2410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96075" y="969184"/>
            <a:ext cx="4845586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/>
          <p:nvPr/>
        </p:nvSpPr>
        <p:spPr>
          <a:xfrm>
            <a:off x="571111" y="2162175"/>
            <a:ext cx="8934104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Title: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MindWell - A Health Chatbot for Well-being and Support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individuals face challenges in accessing timely and reliable mental health support. MindWell aims to bridge this gap by providing a user-friendly chatbot platform that offers guidance, resources, and assistance for mental well-being.</a:t>
            </a:r>
            <a:endParaRPr/>
          </a:p>
        </p:txBody>
      </p:sp>
      <p:grpSp>
        <p:nvGrpSpPr>
          <p:cNvPr id="72" name="Google Shape;72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/>
          <p:nvPr/>
        </p:nvSpPr>
        <p:spPr>
          <a:xfrm>
            <a:off x="2501165" y="1491135"/>
            <a:ext cx="6216435" cy="5312558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and Goals</a:t>
            </a:r>
            <a:endParaRPr b="0" i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of project goals and objectives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and Planning</a:t>
            </a:r>
            <a:endParaRPr b="0" i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on mental health issues and existing chatbots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target audience and their needs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and Development</a:t>
            </a:r>
            <a:endParaRPr b="0" i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conversational flow and user interactions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chatbot using NLP and external APIs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Collection and Preparation</a:t>
            </a:r>
            <a:endParaRPr b="0" i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Gather resources and create a knowledge base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Interface</a:t>
            </a:r>
            <a:endParaRPr b="0" i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user-friendly interface and conduct usability testing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 and Feedback</a:t>
            </a:r>
            <a:endParaRPr b="0" i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chatbot functionality and gather user feedback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Iterate and improve based on feedback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b="0" i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 chatbot on suitable platform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Promote to target audience and monitor usage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Documentation and Future Plans</a:t>
            </a:r>
            <a:endParaRPr b="0" i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development process and decisions</a:t>
            </a:r>
            <a:endParaRPr/>
          </a:p>
        </p:txBody>
      </p:sp>
      <p:grpSp>
        <p:nvGrpSpPr>
          <p:cNvPr id="98" name="Google Shape;98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9" name="Google Shape;99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4" name="Google Shape;114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9"/>
          <p:cNvSpPr txBox="1"/>
          <p:nvPr>
            <p:ph type="title"/>
          </p:nvPr>
        </p:nvSpPr>
        <p:spPr>
          <a:xfrm>
            <a:off x="3826372" y="372566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7" name="Google Shape;117;p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0"/>
          <p:cNvSpPr txBox="1"/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4" name="Google Shape;12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" name="Google Shape;126;p10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0"/>
          <p:cNvSpPr txBox="1"/>
          <p:nvPr/>
        </p:nvSpPr>
        <p:spPr>
          <a:xfrm>
            <a:off x="693557" y="1914230"/>
            <a:ext cx="7576503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individuals face barriers in accessing timely and personalized mental health support due to limited availability of professionals, stigma, and lack of tailored resources.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individuals struggle to access timely and reliable mental health support.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Limited availability of mental health professionals leads to long waiting times for appointments.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Stigma surrounding mental health often prevents people from seeking help.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Existing resources may not be easily accessible or tailored to individual needs.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Lack of awareness about mental health issues and coping strategies contributes to the problem.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" name="Google Shape;128;p10"/>
          <p:cNvGrpSpPr/>
          <p:nvPr/>
        </p:nvGrpSpPr>
        <p:grpSpPr>
          <a:xfrm>
            <a:off x="8458200" y="3309937"/>
            <a:ext cx="2762250" cy="3257550"/>
            <a:chOff x="7991475" y="2933700"/>
            <a:chExt cx="2762250" cy="3257550"/>
          </a:xfrm>
        </p:grpSpPr>
        <p:sp>
          <p:nvSpPr>
            <p:cNvPr id="129" name="Google Shape;129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1" name="Google Shape;131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7" name="Google Shape;137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9" name="Google Shape;139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1"/>
          <p:cNvSpPr txBox="1"/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2" name="Google Shape;14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Google Shape;144;p1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11"/>
          <p:cNvSpPr txBox="1"/>
          <p:nvPr/>
        </p:nvSpPr>
        <p:spPr>
          <a:xfrm>
            <a:off x="656636" y="2019300"/>
            <a:ext cx="7847029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397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b="0" i="0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Develop a user-friendly chatbot, MindWell, to provide accessible and personalized mental health support.</a:t>
            </a:r>
            <a:endParaRPr/>
          </a:p>
          <a:p>
            <a:pPr indent="-1397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Features:</a:t>
            </a:r>
            <a:r>
              <a:rPr b="0" i="0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Conversational interface, natural language processing (NLP), resource database, privacy compliance.</a:t>
            </a:r>
            <a:endParaRPr/>
          </a:p>
          <a:p>
            <a:pPr indent="-1397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 Audience:</a:t>
            </a:r>
            <a:r>
              <a:rPr b="0" i="0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Individuals seeking mental health guidance and support.</a:t>
            </a:r>
            <a:endParaRPr/>
          </a:p>
          <a:p>
            <a:pPr indent="-1397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Impact:</a:t>
            </a:r>
            <a:r>
              <a:rPr b="0" i="0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Reduce barriers to mental health care, increase awareness, and promote well-being.</a:t>
            </a:r>
            <a:endParaRPr/>
          </a:p>
          <a:p>
            <a:pPr indent="-1397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Approach:</a:t>
            </a:r>
            <a:r>
              <a:rPr b="0" i="0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Research-based design, iterative development, user testing, and continuous improvement.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2"/>
          <p:cNvSpPr txBox="1"/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4" name="Google Shape;15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2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12"/>
          <p:cNvSpPr txBox="1"/>
          <p:nvPr/>
        </p:nvSpPr>
        <p:spPr>
          <a:xfrm>
            <a:off x="699452" y="1728003"/>
            <a:ext cx="9054148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 are our end users?</a:t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Individuals seeking mental health support and guidance.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 experiencing stress, anxiety, depression, or other mental health concerns.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Caregivers or friends looking for resources to support loved ones.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do they need?</a:t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Accessible and confidential mental health support.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Tailored resources and coping strategies.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Guidance on managing emotions and seeking professional help when needed.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does MindWell help?</a:t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a safe and anonymous platform for discussing mental health concerns.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Offers personalized resources, coping techniques, and self-help tools.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Encourages awareness, destigmatization, and proactive well-being practices.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choose MindWell?</a:t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User-friendly interface with easy navigation.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Confidentiality and privacy protection.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Continual updates based on user feedback and latest research.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3"/>
          <p:cNvSpPr txBox="1"/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YOUR SOLUTION AND ITS VALUE PROPOSITION</a:t>
            </a:r>
            <a:endParaRPr/>
          </a:p>
        </p:txBody>
      </p:sp>
      <p:pic>
        <p:nvPicPr>
          <p:cNvPr id="166" name="Google Shape;16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3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13"/>
          <p:cNvSpPr/>
          <p:nvPr/>
        </p:nvSpPr>
        <p:spPr>
          <a:xfrm>
            <a:off x="0" y="0"/>
            <a:ext cx="31496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3"/>
          <p:cNvSpPr/>
          <p:nvPr/>
        </p:nvSpPr>
        <p:spPr>
          <a:xfrm>
            <a:off x="668419" y="1256105"/>
            <a:ext cx="8141844" cy="4816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98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MindWell Chatbot: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platform for personalized mental health support.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Proposition: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Accessible 24/7 support.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Personalized guidance and resources.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 and secure environment.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Features: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Conversational interface.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 database with coping strategies.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Integration with professional services.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Choose MindWell?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Comprehensive support.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privacy and security.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Continuous improvement based on feedback.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3"/>
          <p:cNvSpPr/>
          <p:nvPr/>
        </p:nvSpPr>
        <p:spPr>
          <a:xfrm>
            <a:off x="152400" y="152400"/>
            <a:ext cx="31496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" name="Google Shape;177;p14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4"/>
          <p:cNvSpPr txBox="1"/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WOW IN YOUR SOLUTION</a:t>
            </a:r>
            <a:endParaRPr sz="4250"/>
          </a:p>
        </p:txBody>
      </p:sp>
      <p:sp>
        <p:nvSpPr>
          <p:cNvPr id="181" name="Google Shape;181;p14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2" name="Google Shape;182;p14"/>
          <p:cNvSpPr txBox="1"/>
          <p:nvPr/>
        </p:nvSpPr>
        <p:spPr>
          <a:xfrm>
            <a:off x="685800" y="1996014"/>
            <a:ext cx="8848725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User-Centric Design:</a:t>
            </a:r>
            <a:r>
              <a:rPr b="0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MindWell's intuitive interface and empathetic responses create a comfortable and engaging user experience.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Personalization:</a:t>
            </a:r>
            <a:r>
              <a:rPr b="0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Tailored recommendations and resources based on each user's unique needs and preferences.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24/7 Accessibility:</a:t>
            </a:r>
            <a:r>
              <a:rPr b="0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Instant access to mental health support anytime, anywhere, promoting proactive well-being.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Comprehensive Support:</a:t>
            </a:r>
            <a:r>
              <a:rPr b="0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coping strategies to professional services integration, MindWell offers a holistic approach to mental well-being.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Continuous Improvement:</a:t>
            </a:r>
            <a:r>
              <a:rPr b="0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Regular updates and enhancements ensure that MindWell remains at the forefront of effective mental health support.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Impactful Results:</a:t>
            </a:r>
            <a:r>
              <a:rPr b="0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Positive feedback and testimonials showcase the real difference MindWell makes in users' lives.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Vision:</a:t>
            </a:r>
            <a:r>
              <a:rPr b="0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Innovations and expansions planned to further enhance MindWell's capabilities and reach.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5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Teams cam add wireframes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15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" name="Google Shape;194;p15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p15"/>
          <p:cNvSpPr txBox="1"/>
          <p:nvPr/>
        </p:nvSpPr>
        <p:spPr>
          <a:xfrm>
            <a:off x="596933" y="2056716"/>
            <a:ext cx="6099142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of modelling approach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NLP techniques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 algorithms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Components</a:t>
            </a:r>
            <a:endParaRPr/>
          </a:p>
          <a:p>
            <a:pPr indent="-1143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integration</a:t>
            </a:r>
            <a:endParaRPr/>
          </a:p>
          <a:p>
            <a:pPr indent="-1143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Algorithmic framework</a:t>
            </a:r>
            <a:endParaRPr/>
          </a:p>
          <a:p>
            <a:pPr indent="-1143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training</a:t>
            </a:r>
            <a:endParaRPr/>
          </a:p>
          <a:p>
            <a:pPr indent="-1143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integration</a:t>
            </a:r>
            <a:endParaRPr/>
          </a:p>
          <a:p>
            <a:pPr indent="-1143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Scalability considerations</a:t>
            </a:r>
            <a:endParaRPr/>
          </a:p>
          <a:p>
            <a:pPr indent="-1143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/>
          </a:p>
          <a:p>
            <a:pPr indent="-1143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enhancements</a:t>
            </a:r>
            <a:endParaRPr/>
          </a:p>
        </p:txBody>
      </p:sp>
      <p:pic>
        <p:nvPicPr>
          <p:cNvPr id="196" name="Google Shape;19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2838" y="117106"/>
            <a:ext cx="2460263" cy="6623787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pic>
        <p:nvPicPr>
          <p:cNvPr descr="AI Powered Chatbot Helps Users Improve Mental Health|Health Tech Insider" id="197" name="Google Shape;19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42688" y="2247899"/>
            <a:ext cx="46863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