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Inconsolata"/>
      <p:regular r:id="rId19"/>
      <p:bold r:id="rId20"/>
    </p:embeddedFont>
    <p:embeddedFont>
      <p:font typeface="Montserrat Black"/>
      <p:bold r:id="rId21"/>
      <p:boldItalic r:id="rId22"/>
    </p:embeddedFont>
    <p:embeddedFont>
      <p:font typeface="Press Start 2P"/>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consolata-bold.fntdata"/><Relationship Id="rId22" Type="http://schemas.openxmlformats.org/officeDocument/2006/relationships/font" Target="fonts/MontserratBlack-boldItalic.fntdata"/><Relationship Id="rId21" Type="http://schemas.openxmlformats.org/officeDocument/2006/relationships/font" Target="fonts/MontserratBlack-bold.fntdata"/><Relationship Id="rId23" Type="http://schemas.openxmlformats.org/officeDocument/2006/relationships/font" Target="fonts/PressStart2P-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nconsolat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9cb18d185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9cb18d185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Someone introduces the presentation (maybe bia since she is the first to introduce 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29cb18d185_12_13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29cb18d185_12_13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Team work &amp; communication</a:t>
            </a:r>
            <a:endParaRPr/>
          </a:p>
          <a:p>
            <a:pPr indent="-298450" lvl="1" marL="914400" rtl="0" algn="l">
              <a:spcBef>
                <a:spcPts val="0"/>
              </a:spcBef>
              <a:spcAft>
                <a:spcPts val="0"/>
              </a:spcAft>
              <a:buSzPts val="1100"/>
              <a:buChar char="-"/>
            </a:pPr>
            <a:r>
              <a:rPr lang="en"/>
              <a:t>As the project went on and we as a team became more familiar we started to work beter </a:t>
            </a:r>
            <a:r>
              <a:rPr lang="en"/>
              <a:t>together</a:t>
            </a:r>
            <a:r>
              <a:rPr lang="en"/>
              <a:t> and communicate better, making our work more efficient </a:t>
            </a:r>
            <a:endParaRPr/>
          </a:p>
          <a:p>
            <a:pPr indent="-298450" lvl="0" marL="457200" rtl="0" algn="l">
              <a:spcBef>
                <a:spcPts val="0"/>
              </a:spcBef>
              <a:spcAft>
                <a:spcPts val="0"/>
              </a:spcAft>
              <a:buSzPts val="1100"/>
              <a:buChar char="-"/>
            </a:pPr>
            <a:r>
              <a:rPr lang="en"/>
              <a:t>Interpersonal skills</a:t>
            </a:r>
            <a:endParaRPr/>
          </a:p>
          <a:p>
            <a:pPr indent="-298450" lvl="1" marL="914400" rtl="0" algn="l">
              <a:spcBef>
                <a:spcPts val="0"/>
              </a:spcBef>
              <a:spcAft>
                <a:spcPts val="0"/>
              </a:spcAft>
              <a:buSzPts val="1100"/>
              <a:buChar char="-"/>
            </a:pPr>
            <a:r>
              <a:rPr lang="en"/>
              <a:t>As time went on it became easier to tell how long certain tasks would take, making us able to better meet our deadlines and do as was stated in the sprint planning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Technical Integration </a:t>
            </a:r>
            <a:endParaRPr/>
          </a:p>
          <a:p>
            <a:pPr indent="-298450" lvl="1" marL="914400" rtl="0" algn="l">
              <a:spcBef>
                <a:spcPts val="0"/>
              </a:spcBef>
              <a:spcAft>
                <a:spcPts val="0"/>
              </a:spcAft>
              <a:buSzPts val="1100"/>
              <a:buChar char="-"/>
            </a:pPr>
            <a:r>
              <a:rPr lang="en">
                <a:solidFill>
                  <a:schemeClr val="dk1"/>
                </a:solidFill>
              </a:rPr>
              <a:t>Applying and practicing using multiple languages into one project instead of doing all work in one language. Also including sim cards ad servers taught us how to integrate different forms of technology in an efficient way to propel and advance our work.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129cb18d185_12_14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129cb18d185_12_14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29cb18d185_12_15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29cb18d185_12_15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do demo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 would like to put some photo replacements to represent what </a:t>
            </a:r>
            <a:r>
              <a:rPr lang="en"/>
              <a:t>our</a:t>
            </a:r>
            <a:r>
              <a:rPr lang="en"/>
              <a:t> computer looks like and what the users phone screen looks like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129cb18d185_12_15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129cb18d185_12_15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29cb18d185_12_14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29cb18d185_12_14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r>
              <a:rPr lang="en"/>
              <a:t> introduces themselves pt.1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1c828643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1c828643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Everyone introduces themselves pt.2</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29cb18d18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29cb18d18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Someone goes over the table of contents (maybe liz since she is the last to introduce herself)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29cb18d185_12_12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29cb18d185_12_12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29cb18d185_12_14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29cb18d185_12_14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go over how the project process could be broken into three components, first being that we had to learn/teach ourselves how to use Agile/scrum and sprint planning. Also, due to how this was a new topic for many of us we had to research on the </a:t>
            </a:r>
            <a:r>
              <a:rPr lang="en"/>
              <a:t>background</a:t>
            </a:r>
            <a:r>
              <a:rPr lang="en"/>
              <a:t> of the </a:t>
            </a:r>
            <a:r>
              <a:rPr lang="en"/>
              <a:t>project</a:t>
            </a:r>
            <a:r>
              <a:rPr lang="en"/>
              <a:t>, such as which language would we need, how to work with linux, how does connection between </a:t>
            </a:r>
            <a:r>
              <a:rPr lang="en"/>
              <a:t>devices</a:t>
            </a:r>
            <a:r>
              <a:rPr lang="en"/>
              <a:t> work, etc. </a:t>
            </a:r>
            <a:r>
              <a:rPr lang="en"/>
              <a:t>Additionally</a:t>
            </a:r>
            <a:r>
              <a:rPr lang="en"/>
              <a:t> we learned how to write a sim card. The </a:t>
            </a:r>
            <a:r>
              <a:rPr lang="en"/>
              <a:t>new</a:t>
            </a:r>
            <a:r>
              <a:rPr lang="en"/>
              <a:t> applied what we learned and started to break down what needed to be done and started to build/create a game that runs through a serve. This process could be described in a sort of two steps forward 1 step back as we </a:t>
            </a:r>
            <a:r>
              <a:rPr lang="en"/>
              <a:t>would</a:t>
            </a:r>
            <a:r>
              <a:rPr lang="en"/>
              <a:t> start working towards something which would then lead to more questions and research but eventually we finished. At the end of our process was finalizing everything which consisted of debugging and adding personal touches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29cb18d185_12_13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29cb18d185_12_13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29cb18d185_12_14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29cb18d185_12_14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Meeting personal deadlines </a:t>
            </a:r>
            <a:endParaRPr/>
          </a:p>
          <a:p>
            <a:pPr indent="-298450" lvl="1" marL="914400" rtl="0" algn="l">
              <a:spcBef>
                <a:spcPts val="0"/>
              </a:spcBef>
              <a:spcAft>
                <a:spcPts val="0"/>
              </a:spcAft>
              <a:buSzPts val="1100"/>
              <a:buChar char="-"/>
            </a:pPr>
            <a:r>
              <a:rPr lang="en"/>
              <a:t>Due to </a:t>
            </a:r>
            <a:r>
              <a:rPr lang="en"/>
              <a:t>this</a:t>
            </a:r>
            <a:r>
              <a:rPr lang="en"/>
              <a:t> being new it was hard to tell how long things would take</a:t>
            </a:r>
            <a:endParaRPr/>
          </a:p>
          <a:p>
            <a:pPr indent="-298450" lvl="1" marL="914400" rtl="0" algn="l">
              <a:spcBef>
                <a:spcPts val="0"/>
              </a:spcBef>
              <a:spcAft>
                <a:spcPts val="0"/>
              </a:spcAft>
              <a:buSzPts val="1100"/>
              <a:buChar char="-"/>
            </a:pPr>
            <a:r>
              <a:rPr lang="en"/>
              <a:t>It was </a:t>
            </a:r>
            <a:r>
              <a:rPr lang="en"/>
              <a:t>difficult</a:t>
            </a:r>
            <a:r>
              <a:rPr lang="en"/>
              <a:t> to know exactly what would need to be done which complicated the tasks, making it hard to predict the </a:t>
            </a:r>
            <a:r>
              <a:rPr lang="en"/>
              <a:t>amount</a:t>
            </a:r>
            <a:r>
              <a:rPr lang="en"/>
              <a:t> of time things would take, hence tasks passing over to the next day/week</a:t>
            </a:r>
            <a:endParaRPr/>
          </a:p>
          <a:p>
            <a:pPr indent="-298450" lvl="0" marL="457200" rtl="0" algn="l">
              <a:spcBef>
                <a:spcPts val="0"/>
              </a:spcBef>
              <a:spcAft>
                <a:spcPts val="0"/>
              </a:spcAft>
              <a:buSzPts val="1100"/>
              <a:buChar char="-"/>
            </a:pPr>
            <a:r>
              <a:rPr lang="en"/>
              <a:t>Team communication</a:t>
            </a:r>
            <a:endParaRPr/>
          </a:p>
          <a:p>
            <a:pPr indent="-298450" lvl="1" marL="914400" rtl="0" algn="l">
              <a:spcBef>
                <a:spcPts val="0"/>
              </a:spcBef>
              <a:spcAft>
                <a:spcPts val="0"/>
              </a:spcAft>
              <a:buSzPts val="1100"/>
              <a:buChar char="-"/>
            </a:pPr>
            <a:r>
              <a:rPr lang="en"/>
              <a:t>Due to being new to Agile/scrum and sprint planning, it was hard to work out who would do what and what things </a:t>
            </a:r>
            <a:r>
              <a:rPr lang="en"/>
              <a:t>overlapped</a:t>
            </a:r>
            <a:r>
              <a:rPr lang="en"/>
              <a:t> and if more people needed to do more things than others. This lead to people doing their own thing and takes </a:t>
            </a:r>
            <a:r>
              <a:rPr lang="en"/>
              <a:t>away</a:t>
            </a:r>
            <a:r>
              <a:rPr lang="en"/>
              <a:t> from efficiency of work </a:t>
            </a:r>
            <a:endParaRPr/>
          </a:p>
          <a:p>
            <a:pPr indent="-298450" lvl="0" marL="457200" rtl="0" algn="l">
              <a:spcBef>
                <a:spcPts val="0"/>
              </a:spcBef>
              <a:spcAft>
                <a:spcPts val="0"/>
              </a:spcAft>
              <a:buSzPts val="1100"/>
              <a:buChar char="-"/>
            </a:pPr>
            <a:r>
              <a:rPr lang="en"/>
              <a:t>Technical </a:t>
            </a:r>
            <a:r>
              <a:rPr lang="en"/>
              <a:t>Complications</a:t>
            </a:r>
            <a:r>
              <a:rPr lang="en"/>
              <a:t> </a:t>
            </a:r>
            <a:endParaRPr/>
          </a:p>
          <a:p>
            <a:pPr indent="-298450" lvl="1" marL="914400" rtl="0" algn="l">
              <a:spcBef>
                <a:spcPts val="0"/>
              </a:spcBef>
              <a:spcAft>
                <a:spcPts val="0"/>
              </a:spcAft>
              <a:buSzPts val="1100"/>
              <a:buChar char="-"/>
            </a:pPr>
            <a:r>
              <a:rPr lang="en"/>
              <a:t> Due to many of us being novices to this particular field/subject, there were </a:t>
            </a:r>
            <a:r>
              <a:rPr lang="en"/>
              <a:t>obstacles</a:t>
            </a:r>
            <a:r>
              <a:rPr lang="en"/>
              <a:t> in the technical field </a:t>
            </a:r>
            <a:r>
              <a:rPr lang="en"/>
              <a:t>that</a:t>
            </a:r>
            <a:r>
              <a:rPr lang="en"/>
              <a:t> needed </a:t>
            </a:r>
            <a:r>
              <a:rPr lang="en"/>
              <a:t>immense</a:t>
            </a:r>
            <a:r>
              <a:rPr lang="en"/>
              <a:t> research or trial &amp; error to overcome. </a:t>
            </a:r>
            <a:r>
              <a:rPr lang="en"/>
              <a:t>This</a:t>
            </a:r>
            <a:r>
              <a:rPr lang="en"/>
              <a:t> proved tedious and time </a:t>
            </a:r>
            <a:r>
              <a:rPr lang="en"/>
              <a:t>consuming</a:t>
            </a:r>
            <a:r>
              <a:rPr lang="en"/>
              <a:t> but was a part of the learning process.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129cb18d185_12_13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129cb18d185_12_13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0" name="Google Shape;10;p2"/>
          <p:cNvGrpSpPr/>
          <p:nvPr/>
        </p:nvGrpSpPr>
        <p:grpSpPr>
          <a:xfrm>
            <a:off x="278200" y="225075"/>
            <a:ext cx="2248337" cy="2249386"/>
            <a:chOff x="253775" y="147975"/>
            <a:chExt cx="2248337" cy="2249386"/>
          </a:xfrm>
        </p:grpSpPr>
        <p:sp>
          <p:nvSpPr>
            <p:cNvPr id="11" name="Google Shape;11;p2"/>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665053" y="584316"/>
            <a:ext cx="7813888" cy="3922670"/>
            <a:chOff x="2974275" y="1679475"/>
            <a:chExt cx="2002175" cy="2001975"/>
          </a:xfrm>
        </p:grpSpPr>
        <p:sp>
          <p:nvSpPr>
            <p:cNvPr id="28" name="Google Shape;28;p2"/>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255550" y="1566409"/>
            <a:ext cx="6617400" cy="18588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2900">
                <a:solidFill>
                  <a:srgbClr val="212529"/>
                </a:solidFill>
                <a:latin typeface="Press Start 2P"/>
                <a:ea typeface="Press Start 2P"/>
                <a:cs typeface="Press Start 2P"/>
                <a:sym typeface="Press Start 2P"/>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 name="Google Shape;39;p2"/>
          <p:cNvSpPr txBox="1"/>
          <p:nvPr>
            <p:ph idx="1" type="subTitle"/>
          </p:nvPr>
        </p:nvSpPr>
        <p:spPr>
          <a:xfrm>
            <a:off x="2359230" y="4110760"/>
            <a:ext cx="4416300" cy="338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pic>
        <p:nvPicPr>
          <p:cNvPr id="169" name="Google Shape;169;p11"/>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70" name="Google Shape;170;p11"/>
          <p:cNvGrpSpPr/>
          <p:nvPr/>
        </p:nvGrpSpPr>
        <p:grpSpPr>
          <a:xfrm>
            <a:off x="6643300" y="2613375"/>
            <a:ext cx="2248337" cy="2249386"/>
            <a:chOff x="253775" y="147975"/>
            <a:chExt cx="2248337" cy="2249386"/>
          </a:xfrm>
        </p:grpSpPr>
        <p:sp>
          <p:nvSpPr>
            <p:cNvPr id="171" name="Google Shape;171;p11"/>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txBox="1"/>
          <p:nvPr>
            <p:ph hasCustomPrompt="1" type="title"/>
          </p:nvPr>
        </p:nvSpPr>
        <p:spPr>
          <a:xfrm>
            <a:off x="1807050" y="1681171"/>
            <a:ext cx="5529900" cy="1306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97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8" name="Google Shape;188;p11"/>
          <p:cNvSpPr txBox="1"/>
          <p:nvPr>
            <p:ph idx="1" type="subTitle"/>
          </p:nvPr>
        </p:nvSpPr>
        <p:spPr>
          <a:xfrm>
            <a:off x="2405550" y="3046796"/>
            <a:ext cx="4332900" cy="8805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0" name="Shape 190"/>
        <p:cNvGrpSpPr/>
        <p:nvPr/>
      </p:nvGrpSpPr>
      <p:grpSpPr>
        <a:xfrm>
          <a:off x="0" y="0"/>
          <a:ext cx="0" cy="0"/>
          <a:chOff x="0" y="0"/>
          <a:chExt cx="0" cy="0"/>
        </a:xfrm>
      </p:grpSpPr>
      <p:pic>
        <p:nvPicPr>
          <p:cNvPr id="191" name="Google Shape;191;p13"/>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92" name="Google Shape;192;p13"/>
          <p:cNvGrpSpPr/>
          <p:nvPr/>
        </p:nvGrpSpPr>
        <p:grpSpPr>
          <a:xfrm>
            <a:off x="362413" y="315677"/>
            <a:ext cx="8419146" cy="4452067"/>
            <a:chOff x="324213" y="315677"/>
            <a:chExt cx="8419146" cy="4452067"/>
          </a:xfrm>
        </p:grpSpPr>
        <p:sp>
          <p:nvSpPr>
            <p:cNvPr id="193" name="Google Shape;193;p13"/>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3"/>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198" name="Google Shape;198;p13"/>
          <p:cNvSpPr txBox="1"/>
          <p:nvPr>
            <p:ph idx="1" type="subTitle"/>
          </p:nvPr>
        </p:nvSpPr>
        <p:spPr>
          <a:xfrm>
            <a:off x="1838350" y="1645750"/>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199" name="Google Shape;199;p13"/>
          <p:cNvSpPr txBox="1"/>
          <p:nvPr>
            <p:ph idx="2" type="subTitle"/>
          </p:nvPr>
        </p:nvSpPr>
        <p:spPr>
          <a:xfrm>
            <a:off x="5725613" y="1645750"/>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0" name="Google Shape;200;p13"/>
          <p:cNvSpPr txBox="1"/>
          <p:nvPr>
            <p:ph idx="3" type="subTitle"/>
          </p:nvPr>
        </p:nvSpPr>
        <p:spPr>
          <a:xfrm>
            <a:off x="1838350" y="3183668"/>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1" name="Google Shape;201;p13"/>
          <p:cNvSpPr txBox="1"/>
          <p:nvPr>
            <p:ph idx="4" type="subTitle"/>
          </p:nvPr>
        </p:nvSpPr>
        <p:spPr>
          <a:xfrm>
            <a:off x="5725613" y="3183678"/>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2" name="Google Shape;202;p13"/>
          <p:cNvSpPr txBox="1"/>
          <p:nvPr>
            <p:ph idx="5" type="subTitle"/>
          </p:nvPr>
        </p:nvSpPr>
        <p:spPr>
          <a:xfrm>
            <a:off x="1838361" y="1979323"/>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13"/>
          <p:cNvSpPr txBox="1"/>
          <p:nvPr>
            <p:ph idx="6" type="subTitle"/>
          </p:nvPr>
        </p:nvSpPr>
        <p:spPr>
          <a:xfrm>
            <a:off x="5725613" y="1979328"/>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 name="Google Shape;204;p13"/>
          <p:cNvSpPr txBox="1"/>
          <p:nvPr>
            <p:ph idx="7" type="subTitle"/>
          </p:nvPr>
        </p:nvSpPr>
        <p:spPr>
          <a:xfrm>
            <a:off x="1838361" y="3514403"/>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5" name="Google Shape;205;p13"/>
          <p:cNvSpPr txBox="1"/>
          <p:nvPr>
            <p:ph idx="8" type="subTitle"/>
          </p:nvPr>
        </p:nvSpPr>
        <p:spPr>
          <a:xfrm>
            <a:off x="5725613" y="3521672"/>
            <a:ext cx="2474100" cy="57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6" name="Google Shape;206;p13"/>
          <p:cNvSpPr txBox="1"/>
          <p:nvPr>
            <p:ph hasCustomPrompt="1" idx="9" type="title"/>
          </p:nvPr>
        </p:nvSpPr>
        <p:spPr>
          <a:xfrm>
            <a:off x="908375" y="1909049"/>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7" name="Google Shape;207;p13"/>
          <p:cNvSpPr txBox="1"/>
          <p:nvPr>
            <p:ph hasCustomPrompt="1" idx="13" type="title"/>
          </p:nvPr>
        </p:nvSpPr>
        <p:spPr>
          <a:xfrm>
            <a:off x="4867363" y="1909062"/>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8" name="Google Shape;208;p13"/>
          <p:cNvSpPr txBox="1"/>
          <p:nvPr>
            <p:ph hasCustomPrompt="1" idx="14" type="title"/>
          </p:nvPr>
        </p:nvSpPr>
        <p:spPr>
          <a:xfrm>
            <a:off x="908375" y="3443363"/>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9" name="Google Shape;209;p13"/>
          <p:cNvSpPr txBox="1"/>
          <p:nvPr>
            <p:ph hasCustomPrompt="1" idx="15" type="title"/>
          </p:nvPr>
        </p:nvSpPr>
        <p:spPr>
          <a:xfrm>
            <a:off x="4867383" y="3443375"/>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0" name="Shape 210"/>
        <p:cNvGrpSpPr/>
        <p:nvPr/>
      </p:nvGrpSpPr>
      <p:grpSpPr>
        <a:xfrm>
          <a:off x="0" y="0"/>
          <a:ext cx="0" cy="0"/>
          <a:chOff x="0" y="0"/>
          <a:chExt cx="0" cy="0"/>
        </a:xfrm>
      </p:grpSpPr>
      <p:pic>
        <p:nvPicPr>
          <p:cNvPr id="211" name="Google Shape;211;p14"/>
          <p:cNvPicPr preferRelativeResize="0"/>
          <p:nvPr/>
        </p:nvPicPr>
        <p:blipFill>
          <a:blip r:embed="rId2">
            <a:alphaModFix amt="48000"/>
          </a:blip>
          <a:stretch>
            <a:fillRect/>
          </a:stretch>
        </p:blipFill>
        <p:spPr>
          <a:xfrm>
            <a:off x="714" y="0"/>
            <a:ext cx="9142571" cy="5143500"/>
          </a:xfrm>
          <a:prstGeom prst="rect">
            <a:avLst/>
          </a:prstGeom>
          <a:noFill/>
          <a:ln>
            <a:noFill/>
          </a:ln>
        </p:spPr>
      </p:pic>
      <p:sp>
        <p:nvSpPr>
          <p:cNvPr id="212" name="Google Shape;212;p14"/>
          <p:cNvSpPr txBox="1"/>
          <p:nvPr>
            <p:ph type="title"/>
          </p:nvPr>
        </p:nvSpPr>
        <p:spPr>
          <a:xfrm flipH="1">
            <a:off x="4561225" y="4036100"/>
            <a:ext cx="3434100" cy="32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1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3" name="Google Shape;213;p14"/>
          <p:cNvSpPr txBox="1"/>
          <p:nvPr>
            <p:ph idx="1" type="subTitle"/>
          </p:nvPr>
        </p:nvSpPr>
        <p:spPr>
          <a:xfrm flipH="1">
            <a:off x="1495725" y="1636350"/>
            <a:ext cx="4762200" cy="171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15"/>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214" name="Shape 214"/>
        <p:cNvGrpSpPr/>
        <p:nvPr/>
      </p:nvGrpSpPr>
      <p:grpSpPr>
        <a:xfrm>
          <a:off x="0" y="0"/>
          <a:ext cx="0" cy="0"/>
          <a:chOff x="0" y="0"/>
          <a:chExt cx="0" cy="0"/>
        </a:xfrm>
      </p:grpSpPr>
      <p:pic>
        <p:nvPicPr>
          <p:cNvPr id="215" name="Google Shape;215;p1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16" name="Google Shape;216;p15"/>
          <p:cNvGrpSpPr/>
          <p:nvPr/>
        </p:nvGrpSpPr>
        <p:grpSpPr>
          <a:xfrm>
            <a:off x="6745600" y="383800"/>
            <a:ext cx="2248337" cy="2249386"/>
            <a:chOff x="253775" y="147975"/>
            <a:chExt cx="2248337" cy="2249386"/>
          </a:xfrm>
        </p:grpSpPr>
        <p:sp>
          <p:nvSpPr>
            <p:cNvPr id="217" name="Google Shape;217;p15"/>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5"/>
          <p:cNvGrpSpPr/>
          <p:nvPr/>
        </p:nvGrpSpPr>
        <p:grpSpPr>
          <a:xfrm>
            <a:off x="665053" y="576066"/>
            <a:ext cx="7813888" cy="3922670"/>
            <a:chOff x="2974275" y="1679475"/>
            <a:chExt cx="2002175" cy="2001975"/>
          </a:xfrm>
        </p:grpSpPr>
        <p:sp>
          <p:nvSpPr>
            <p:cNvPr id="234" name="Google Shape;234;p15"/>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5"/>
          <p:cNvSpPr txBox="1"/>
          <p:nvPr>
            <p:ph type="title"/>
          </p:nvPr>
        </p:nvSpPr>
        <p:spPr>
          <a:xfrm>
            <a:off x="1648363" y="2715150"/>
            <a:ext cx="5847300" cy="850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5" name="Google Shape;245;p15"/>
          <p:cNvSpPr txBox="1"/>
          <p:nvPr>
            <p:ph idx="1" type="subTitle"/>
          </p:nvPr>
        </p:nvSpPr>
        <p:spPr>
          <a:xfrm>
            <a:off x="1648363" y="4097029"/>
            <a:ext cx="4140900" cy="41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6" name="Google Shape;246;p15"/>
          <p:cNvSpPr txBox="1"/>
          <p:nvPr>
            <p:ph hasCustomPrompt="1" idx="2" type="title"/>
          </p:nvPr>
        </p:nvSpPr>
        <p:spPr>
          <a:xfrm>
            <a:off x="1648363" y="1577550"/>
            <a:ext cx="2610900" cy="1101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247" name="Shape 247"/>
        <p:cNvGrpSpPr/>
        <p:nvPr/>
      </p:nvGrpSpPr>
      <p:grpSpPr>
        <a:xfrm>
          <a:off x="0" y="0"/>
          <a:ext cx="0" cy="0"/>
          <a:chOff x="0" y="0"/>
          <a:chExt cx="0" cy="0"/>
        </a:xfrm>
      </p:grpSpPr>
      <p:pic>
        <p:nvPicPr>
          <p:cNvPr id="248" name="Google Shape;248;p1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49" name="Google Shape;249;p16"/>
          <p:cNvGrpSpPr/>
          <p:nvPr/>
        </p:nvGrpSpPr>
        <p:grpSpPr>
          <a:xfrm>
            <a:off x="403600" y="229950"/>
            <a:ext cx="2248337" cy="2249386"/>
            <a:chOff x="253775" y="147975"/>
            <a:chExt cx="2248337" cy="2249386"/>
          </a:xfrm>
        </p:grpSpPr>
        <p:sp>
          <p:nvSpPr>
            <p:cNvPr id="250" name="Google Shape;250;p16"/>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6"/>
          <p:cNvGrpSpPr/>
          <p:nvPr/>
        </p:nvGrpSpPr>
        <p:grpSpPr>
          <a:xfrm>
            <a:off x="665053" y="576066"/>
            <a:ext cx="7813888" cy="3922670"/>
            <a:chOff x="2974275" y="1679475"/>
            <a:chExt cx="2002175" cy="2001975"/>
          </a:xfrm>
        </p:grpSpPr>
        <p:sp>
          <p:nvSpPr>
            <p:cNvPr id="267" name="Google Shape;267;p16"/>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6"/>
          <p:cNvSpPr txBox="1"/>
          <p:nvPr>
            <p:ph type="title"/>
          </p:nvPr>
        </p:nvSpPr>
        <p:spPr>
          <a:xfrm flipH="1">
            <a:off x="1648363" y="2715150"/>
            <a:ext cx="5847300" cy="850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8" name="Google Shape;278;p16"/>
          <p:cNvSpPr txBox="1"/>
          <p:nvPr>
            <p:ph idx="1" type="subTitle"/>
          </p:nvPr>
        </p:nvSpPr>
        <p:spPr>
          <a:xfrm flipH="1">
            <a:off x="3354763" y="4097029"/>
            <a:ext cx="4140900" cy="414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9" name="Google Shape;279;p16"/>
          <p:cNvSpPr txBox="1"/>
          <p:nvPr>
            <p:ph hasCustomPrompt="1" idx="2" type="title"/>
          </p:nvPr>
        </p:nvSpPr>
        <p:spPr>
          <a:xfrm flipH="1">
            <a:off x="4884763" y="1577550"/>
            <a:ext cx="2610900" cy="110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
    <p:spTree>
      <p:nvGrpSpPr>
        <p:cNvPr id="280" name="Shape 280"/>
        <p:cNvGrpSpPr/>
        <p:nvPr/>
      </p:nvGrpSpPr>
      <p:grpSpPr>
        <a:xfrm>
          <a:off x="0" y="0"/>
          <a:ext cx="0" cy="0"/>
          <a:chOff x="0" y="0"/>
          <a:chExt cx="0" cy="0"/>
        </a:xfrm>
      </p:grpSpPr>
      <p:pic>
        <p:nvPicPr>
          <p:cNvPr id="281" name="Google Shape;281;p1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82" name="Google Shape;282;p17"/>
          <p:cNvGrpSpPr/>
          <p:nvPr/>
        </p:nvGrpSpPr>
        <p:grpSpPr>
          <a:xfrm>
            <a:off x="6499775" y="229950"/>
            <a:ext cx="2248337" cy="2249386"/>
            <a:chOff x="253775" y="147975"/>
            <a:chExt cx="2248337" cy="2249386"/>
          </a:xfrm>
        </p:grpSpPr>
        <p:sp>
          <p:nvSpPr>
            <p:cNvPr id="283" name="Google Shape;283;p17"/>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7"/>
          <p:cNvGrpSpPr/>
          <p:nvPr/>
        </p:nvGrpSpPr>
        <p:grpSpPr>
          <a:xfrm>
            <a:off x="665053" y="576066"/>
            <a:ext cx="7813888" cy="3922670"/>
            <a:chOff x="2974275" y="1679475"/>
            <a:chExt cx="2002175" cy="2001975"/>
          </a:xfrm>
        </p:grpSpPr>
        <p:sp>
          <p:nvSpPr>
            <p:cNvPr id="300" name="Google Shape;300;p17"/>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17"/>
          <p:cNvSpPr txBox="1"/>
          <p:nvPr>
            <p:ph type="title"/>
          </p:nvPr>
        </p:nvSpPr>
        <p:spPr>
          <a:xfrm>
            <a:off x="3542150" y="2262850"/>
            <a:ext cx="4140900" cy="850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1" name="Google Shape;311;p17"/>
          <p:cNvSpPr txBox="1"/>
          <p:nvPr>
            <p:ph idx="1" type="subTitle"/>
          </p:nvPr>
        </p:nvSpPr>
        <p:spPr>
          <a:xfrm>
            <a:off x="2501538" y="3954304"/>
            <a:ext cx="4140900" cy="4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17"/>
          <p:cNvSpPr txBox="1"/>
          <p:nvPr>
            <p:ph hasCustomPrompt="1" idx="2" type="title"/>
          </p:nvPr>
        </p:nvSpPr>
        <p:spPr>
          <a:xfrm>
            <a:off x="1460947" y="2183850"/>
            <a:ext cx="2038500" cy="110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3">
    <p:spTree>
      <p:nvGrpSpPr>
        <p:cNvPr id="313" name="Shape 313"/>
        <p:cNvGrpSpPr/>
        <p:nvPr/>
      </p:nvGrpSpPr>
      <p:grpSpPr>
        <a:xfrm>
          <a:off x="0" y="0"/>
          <a:ext cx="0" cy="0"/>
          <a:chOff x="0" y="0"/>
          <a:chExt cx="0" cy="0"/>
        </a:xfrm>
      </p:grpSpPr>
      <p:pic>
        <p:nvPicPr>
          <p:cNvPr id="314" name="Google Shape;314;p1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15" name="Google Shape;315;p18"/>
          <p:cNvGrpSpPr/>
          <p:nvPr/>
        </p:nvGrpSpPr>
        <p:grpSpPr>
          <a:xfrm>
            <a:off x="324213" y="315664"/>
            <a:ext cx="8420961" cy="4452067"/>
            <a:chOff x="324213" y="315677"/>
            <a:chExt cx="8420961" cy="4452067"/>
          </a:xfrm>
        </p:grpSpPr>
        <p:grpSp>
          <p:nvGrpSpPr>
            <p:cNvPr id="316" name="Google Shape;316;p18"/>
            <p:cNvGrpSpPr/>
            <p:nvPr/>
          </p:nvGrpSpPr>
          <p:grpSpPr>
            <a:xfrm>
              <a:off x="324213" y="315677"/>
              <a:ext cx="8420961" cy="4452067"/>
              <a:chOff x="713300" y="315675"/>
              <a:chExt cx="7719278" cy="4452067"/>
            </a:xfrm>
          </p:grpSpPr>
          <p:grpSp>
            <p:nvGrpSpPr>
              <p:cNvPr id="317" name="Google Shape;317;p18"/>
              <p:cNvGrpSpPr/>
              <p:nvPr/>
            </p:nvGrpSpPr>
            <p:grpSpPr>
              <a:xfrm>
                <a:off x="713300" y="315725"/>
                <a:ext cx="7719278" cy="4452017"/>
                <a:chOff x="713300" y="315725"/>
                <a:chExt cx="7719278" cy="4452017"/>
              </a:xfrm>
            </p:grpSpPr>
            <p:sp>
              <p:nvSpPr>
                <p:cNvPr id="318" name="Google Shape;318;p18"/>
                <p:cNvSpPr/>
                <p:nvPr/>
              </p:nvSpPr>
              <p:spPr>
                <a:xfrm>
                  <a:off x="713300" y="315725"/>
                  <a:ext cx="7717584"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713300" y="315750"/>
                  <a:ext cx="7717584"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716955" y="353573"/>
                  <a:ext cx="7713742" cy="330601"/>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715088" y="708055"/>
                  <a:ext cx="7717491"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715075" y="315750"/>
                  <a:ext cx="55400"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8"/>
              <p:cNvSpPr/>
              <p:nvPr/>
            </p:nvSpPr>
            <p:spPr>
              <a:xfrm>
                <a:off x="8374525" y="315675"/>
                <a:ext cx="56175"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8"/>
            <p:cNvSpPr/>
            <p:nvPr/>
          </p:nvSpPr>
          <p:spPr>
            <a:xfrm>
              <a:off x="386975" y="684169"/>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18"/>
          <p:cNvSpPr txBox="1"/>
          <p:nvPr>
            <p:ph idx="1" type="subTitle"/>
          </p:nvPr>
        </p:nvSpPr>
        <p:spPr>
          <a:xfrm>
            <a:off x="1796550" y="1587927"/>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26" name="Google Shape;326;p18"/>
          <p:cNvSpPr txBox="1"/>
          <p:nvPr>
            <p:ph hasCustomPrompt="1" type="title"/>
          </p:nvPr>
        </p:nvSpPr>
        <p:spPr>
          <a:xfrm>
            <a:off x="1796550" y="1019575"/>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27" name="Google Shape;327;p18"/>
          <p:cNvSpPr txBox="1"/>
          <p:nvPr>
            <p:ph idx="2" type="subTitle"/>
          </p:nvPr>
        </p:nvSpPr>
        <p:spPr>
          <a:xfrm>
            <a:off x="1796550" y="2797652"/>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28" name="Google Shape;328;p18"/>
          <p:cNvSpPr txBox="1"/>
          <p:nvPr>
            <p:ph hasCustomPrompt="1" idx="3" type="title"/>
          </p:nvPr>
        </p:nvSpPr>
        <p:spPr>
          <a:xfrm>
            <a:off x="1796550" y="2229275"/>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29" name="Google Shape;329;p18"/>
          <p:cNvSpPr txBox="1"/>
          <p:nvPr>
            <p:ph idx="4" type="subTitle"/>
          </p:nvPr>
        </p:nvSpPr>
        <p:spPr>
          <a:xfrm>
            <a:off x="1796550" y="4007375"/>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30" name="Google Shape;330;p18"/>
          <p:cNvSpPr txBox="1"/>
          <p:nvPr>
            <p:ph hasCustomPrompt="1" idx="5" type="title"/>
          </p:nvPr>
        </p:nvSpPr>
        <p:spPr>
          <a:xfrm>
            <a:off x="1796550" y="3438974"/>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
    <p:spTree>
      <p:nvGrpSpPr>
        <p:cNvPr id="331" name="Shape 331"/>
        <p:cNvGrpSpPr/>
        <p:nvPr/>
      </p:nvGrpSpPr>
      <p:grpSpPr>
        <a:xfrm>
          <a:off x="0" y="0"/>
          <a:ext cx="0" cy="0"/>
          <a:chOff x="0" y="0"/>
          <a:chExt cx="0" cy="0"/>
        </a:xfrm>
      </p:grpSpPr>
      <p:pic>
        <p:nvPicPr>
          <p:cNvPr id="332" name="Google Shape;332;p19"/>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33" name="Google Shape;333;p19"/>
          <p:cNvGrpSpPr/>
          <p:nvPr/>
        </p:nvGrpSpPr>
        <p:grpSpPr>
          <a:xfrm>
            <a:off x="362400" y="315677"/>
            <a:ext cx="8419146" cy="4452067"/>
            <a:chOff x="324213" y="315677"/>
            <a:chExt cx="8419146" cy="4452067"/>
          </a:xfrm>
        </p:grpSpPr>
        <p:sp>
          <p:nvSpPr>
            <p:cNvPr id="334" name="Google Shape;334;p19"/>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19"/>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339" name="Google Shape;339;p19"/>
          <p:cNvSpPr txBox="1"/>
          <p:nvPr>
            <p:ph idx="1" type="subTitle"/>
          </p:nvPr>
        </p:nvSpPr>
        <p:spPr>
          <a:xfrm>
            <a:off x="4179850" y="1577025"/>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0" name="Google Shape;340;p19"/>
          <p:cNvSpPr txBox="1"/>
          <p:nvPr>
            <p:ph idx="2" type="subTitle"/>
          </p:nvPr>
        </p:nvSpPr>
        <p:spPr>
          <a:xfrm>
            <a:off x="4177750" y="3064375"/>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9"/>
          <p:cNvSpPr txBox="1"/>
          <p:nvPr>
            <p:ph idx="3" type="subTitle"/>
          </p:nvPr>
        </p:nvSpPr>
        <p:spPr>
          <a:xfrm>
            <a:off x="4179850" y="2170750"/>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19"/>
          <p:cNvSpPr txBox="1"/>
          <p:nvPr>
            <p:ph idx="4" type="subTitle"/>
          </p:nvPr>
        </p:nvSpPr>
        <p:spPr>
          <a:xfrm>
            <a:off x="4177750" y="3658094"/>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3" name="Google Shape;343;p19"/>
          <p:cNvSpPr txBox="1"/>
          <p:nvPr>
            <p:ph hasCustomPrompt="1" idx="5" type="title"/>
          </p:nvPr>
        </p:nvSpPr>
        <p:spPr>
          <a:xfrm>
            <a:off x="2437038" y="1695050"/>
            <a:ext cx="12216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44" name="Google Shape;344;p19"/>
          <p:cNvSpPr txBox="1"/>
          <p:nvPr>
            <p:ph hasCustomPrompt="1" idx="6" type="title"/>
          </p:nvPr>
        </p:nvSpPr>
        <p:spPr>
          <a:xfrm>
            <a:off x="2437038" y="3176050"/>
            <a:ext cx="12216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345" name="Shape 345"/>
        <p:cNvGrpSpPr/>
        <p:nvPr/>
      </p:nvGrpSpPr>
      <p:grpSpPr>
        <a:xfrm>
          <a:off x="0" y="0"/>
          <a:ext cx="0" cy="0"/>
          <a:chOff x="0" y="0"/>
          <a:chExt cx="0" cy="0"/>
        </a:xfrm>
      </p:grpSpPr>
      <p:pic>
        <p:nvPicPr>
          <p:cNvPr id="346" name="Google Shape;346;p20"/>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347" name="Google Shape;347;p20"/>
          <p:cNvGrpSpPr/>
          <p:nvPr/>
        </p:nvGrpSpPr>
        <p:grpSpPr>
          <a:xfrm>
            <a:off x="6541800" y="2581975"/>
            <a:ext cx="2248337" cy="2249386"/>
            <a:chOff x="253775" y="147975"/>
            <a:chExt cx="2248337" cy="2249386"/>
          </a:xfrm>
        </p:grpSpPr>
        <p:sp>
          <p:nvSpPr>
            <p:cNvPr id="348" name="Google Shape;348;p20"/>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0"/>
          <p:cNvGrpSpPr/>
          <p:nvPr/>
        </p:nvGrpSpPr>
        <p:grpSpPr>
          <a:xfrm>
            <a:off x="1040806" y="584391"/>
            <a:ext cx="7062703" cy="4000719"/>
            <a:chOff x="2974275" y="1679475"/>
            <a:chExt cx="2027473" cy="2041808"/>
          </a:xfrm>
        </p:grpSpPr>
        <p:sp>
          <p:nvSpPr>
            <p:cNvPr id="365" name="Google Shape;365;p20"/>
            <p:cNvSpPr/>
            <p:nvPr/>
          </p:nvSpPr>
          <p:spPr>
            <a:xfrm>
              <a:off x="2999798" y="1706121"/>
              <a:ext cx="2001950" cy="2015163"/>
            </a:xfrm>
            <a:custGeom>
              <a:rect b="b" l="l" r="r" t="t"/>
              <a:pathLst>
                <a:path extrusionOk="0" h="80078" w="80078">
                  <a:moveTo>
                    <a:pt x="1" y="0"/>
                  </a:moveTo>
                  <a:lnTo>
                    <a:pt x="1" y="80078"/>
                  </a:lnTo>
                  <a:lnTo>
                    <a:pt x="80078" y="80078"/>
                  </a:lnTo>
                  <a:lnTo>
                    <a:pt x="800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20"/>
          <p:cNvSpPr txBox="1"/>
          <p:nvPr>
            <p:ph type="title"/>
          </p:nvPr>
        </p:nvSpPr>
        <p:spPr>
          <a:xfrm>
            <a:off x="1900800" y="1957450"/>
            <a:ext cx="5342700" cy="106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74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77" name="Google Shape;377;p20"/>
          <p:cNvSpPr txBox="1"/>
          <p:nvPr>
            <p:ph idx="1" type="subTitle"/>
          </p:nvPr>
        </p:nvSpPr>
        <p:spPr>
          <a:xfrm>
            <a:off x="2090850" y="3021850"/>
            <a:ext cx="4962600" cy="7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pic>
        <p:nvPicPr>
          <p:cNvPr id="41" name="Google Shape;41;p3"/>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2" name="Google Shape;42;p3"/>
          <p:cNvGrpSpPr/>
          <p:nvPr/>
        </p:nvGrpSpPr>
        <p:grpSpPr>
          <a:xfrm>
            <a:off x="6593200" y="231400"/>
            <a:ext cx="2248337" cy="2249386"/>
            <a:chOff x="253775" y="147975"/>
            <a:chExt cx="2248337" cy="2249386"/>
          </a:xfrm>
        </p:grpSpPr>
        <p:sp>
          <p:nvSpPr>
            <p:cNvPr id="43" name="Google Shape;43;p3"/>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665053" y="576066"/>
            <a:ext cx="7813888" cy="3922670"/>
            <a:chOff x="2974275" y="1679475"/>
            <a:chExt cx="2002175" cy="2001975"/>
          </a:xfrm>
        </p:grpSpPr>
        <p:sp>
          <p:nvSpPr>
            <p:cNvPr id="60" name="Google Shape;60;p3"/>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3"/>
          <p:cNvSpPr txBox="1"/>
          <p:nvPr>
            <p:ph type="title"/>
          </p:nvPr>
        </p:nvSpPr>
        <p:spPr>
          <a:xfrm>
            <a:off x="1648375" y="2715150"/>
            <a:ext cx="5847300" cy="85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3"/>
          <p:cNvSpPr txBox="1"/>
          <p:nvPr>
            <p:ph idx="1" type="subTitle"/>
          </p:nvPr>
        </p:nvSpPr>
        <p:spPr>
          <a:xfrm>
            <a:off x="2501550" y="4100325"/>
            <a:ext cx="4140900" cy="43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3"/>
          <p:cNvSpPr txBox="1"/>
          <p:nvPr>
            <p:ph hasCustomPrompt="1" idx="2" type="title"/>
          </p:nvPr>
        </p:nvSpPr>
        <p:spPr>
          <a:xfrm>
            <a:off x="3266563" y="1577550"/>
            <a:ext cx="2610900" cy="110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78" name="Shape 378"/>
        <p:cNvGrpSpPr/>
        <p:nvPr/>
      </p:nvGrpSpPr>
      <p:grpSpPr>
        <a:xfrm>
          <a:off x="0" y="0"/>
          <a:ext cx="0" cy="0"/>
          <a:chOff x="0" y="0"/>
          <a:chExt cx="0" cy="0"/>
        </a:xfrm>
      </p:grpSpPr>
      <p:pic>
        <p:nvPicPr>
          <p:cNvPr id="379" name="Google Shape;379;p21"/>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380" name="Google Shape;380;p21"/>
          <p:cNvGrpSpPr/>
          <p:nvPr/>
        </p:nvGrpSpPr>
        <p:grpSpPr>
          <a:xfrm>
            <a:off x="362400" y="315677"/>
            <a:ext cx="8419146" cy="4452067"/>
            <a:chOff x="324213" y="315677"/>
            <a:chExt cx="8419146" cy="4452067"/>
          </a:xfrm>
        </p:grpSpPr>
        <p:sp>
          <p:nvSpPr>
            <p:cNvPr id="381" name="Google Shape;381;p21"/>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21"/>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386" name="Google Shape;386;p21"/>
          <p:cNvSpPr txBox="1"/>
          <p:nvPr>
            <p:ph idx="1" type="body"/>
          </p:nvPr>
        </p:nvSpPr>
        <p:spPr>
          <a:xfrm>
            <a:off x="713225" y="1723225"/>
            <a:ext cx="4026000" cy="23265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Actor"/>
              <a:buChar char="●"/>
              <a:defRPr sz="1400"/>
            </a:lvl1pPr>
            <a:lvl2pPr indent="-330200" lvl="1" marL="914400" rtl="0">
              <a:spcBef>
                <a:spcPts val="0"/>
              </a:spcBef>
              <a:spcAft>
                <a:spcPts val="0"/>
              </a:spcAft>
              <a:buSzPts val="1600"/>
              <a:buFont typeface="Nunito"/>
              <a:buChar char="○"/>
              <a:defRPr/>
            </a:lvl2pPr>
            <a:lvl3pPr indent="-330200" lvl="2" marL="1371600" rtl="0">
              <a:spcBef>
                <a:spcPts val="0"/>
              </a:spcBef>
              <a:spcAft>
                <a:spcPts val="0"/>
              </a:spcAft>
              <a:buSzPts val="1600"/>
              <a:buFont typeface="Nunito"/>
              <a:buChar char="■"/>
              <a:defRPr/>
            </a:lvl3pPr>
            <a:lvl4pPr indent="-330200" lvl="3" marL="1828800" rtl="0">
              <a:spcBef>
                <a:spcPts val="0"/>
              </a:spcBef>
              <a:spcAft>
                <a:spcPts val="0"/>
              </a:spcAft>
              <a:buSzPts val="1600"/>
              <a:buFont typeface="Nunito"/>
              <a:buChar char="●"/>
              <a:defRPr/>
            </a:lvl4pPr>
            <a:lvl5pPr indent="-330200" lvl="4" marL="2286000" rtl="0">
              <a:spcBef>
                <a:spcPts val="0"/>
              </a:spcBef>
              <a:spcAft>
                <a:spcPts val="0"/>
              </a:spcAft>
              <a:buSzPts val="1600"/>
              <a:buFont typeface="Nunito"/>
              <a:buChar char="○"/>
              <a:defRPr/>
            </a:lvl5pPr>
            <a:lvl6pPr indent="-330200" lvl="5" marL="2743200" rtl="0">
              <a:spcBef>
                <a:spcPts val="0"/>
              </a:spcBef>
              <a:spcAft>
                <a:spcPts val="0"/>
              </a:spcAft>
              <a:buSzPts val="1600"/>
              <a:buFont typeface="Nunito"/>
              <a:buChar char="■"/>
              <a:defRPr/>
            </a:lvl6pPr>
            <a:lvl7pPr indent="-330200" lvl="6" marL="3200400" rtl="0">
              <a:spcBef>
                <a:spcPts val="0"/>
              </a:spcBef>
              <a:spcAft>
                <a:spcPts val="0"/>
              </a:spcAft>
              <a:buSzPts val="1600"/>
              <a:buFont typeface="Nunito"/>
              <a:buChar char="●"/>
              <a:defRPr/>
            </a:lvl7pPr>
            <a:lvl8pPr indent="-330200" lvl="7" marL="3657600" rtl="0">
              <a:spcBef>
                <a:spcPts val="0"/>
              </a:spcBef>
              <a:spcAft>
                <a:spcPts val="0"/>
              </a:spcAft>
              <a:buSzPts val="1600"/>
              <a:buFont typeface="Nunito"/>
              <a:buChar char="○"/>
              <a:defRPr/>
            </a:lvl8pPr>
            <a:lvl9pPr indent="-330200" lvl="8" marL="4114800" rtl="0">
              <a:spcBef>
                <a:spcPts val="0"/>
              </a:spcBef>
              <a:spcAft>
                <a:spcPts val="0"/>
              </a:spcAft>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8">
    <p:spTree>
      <p:nvGrpSpPr>
        <p:cNvPr id="387" name="Shape 387"/>
        <p:cNvGrpSpPr/>
        <p:nvPr/>
      </p:nvGrpSpPr>
      <p:grpSpPr>
        <a:xfrm>
          <a:off x="0" y="0"/>
          <a:ext cx="0" cy="0"/>
          <a:chOff x="0" y="0"/>
          <a:chExt cx="0" cy="0"/>
        </a:xfrm>
      </p:grpSpPr>
      <p:pic>
        <p:nvPicPr>
          <p:cNvPr id="388" name="Google Shape;388;p22"/>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89" name="Google Shape;389;p22"/>
          <p:cNvGrpSpPr/>
          <p:nvPr/>
        </p:nvGrpSpPr>
        <p:grpSpPr>
          <a:xfrm>
            <a:off x="6530925" y="2614925"/>
            <a:ext cx="2248337" cy="2249386"/>
            <a:chOff x="253775" y="147975"/>
            <a:chExt cx="2248337" cy="2249386"/>
          </a:xfrm>
        </p:grpSpPr>
        <p:sp>
          <p:nvSpPr>
            <p:cNvPr id="390" name="Google Shape;390;p22"/>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2"/>
          <p:cNvSpPr txBox="1"/>
          <p:nvPr>
            <p:ph type="title"/>
          </p:nvPr>
        </p:nvSpPr>
        <p:spPr>
          <a:xfrm>
            <a:off x="1141350" y="1826250"/>
            <a:ext cx="3782100" cy="87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7" name="Google Shape;407;p22"/>
          <p:cNvSpPr txBox="1"/>
          <p:nvPr>
            <p:ph idx="1" type="subTitle"/>
          </p:nvPr>
        </p:nvSpPr>
        <p:spPr>
          <a:xfrm>
            <a:off x="1141350" y="2668700"/>
            <a:ext cx="3782100" cy="114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9">
    <p:spTree>
      <p:nvGrpSpPr>
        <p:cNvPr id="408" name="Shape 408"/>
        <p:cNvGrpSpPr/>
        <p:nvPr/>
      </p:nvGrpSpPr>
      <p:grpSpPr>
        <a:xfrm>
          <a:off x="0" y="0"/>
          <a:ext cx="0" cy="0"/>
          <a:chOff x="0" y="0"/>
          <a:chExt cx="0" cy="0"/>
        </a:xfrm>
      </p:grpSpPr>
      <p:pic>
        <p:nvPicPr>
          <p:cNvPr id="409" name="Google Shape;409;p23"/>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10" name="Google Shape;410;p23"/>
          <p:cNvGrpSpPr/>
          <p:nvPr/>
        </p:nvGrpSpPr>
        <p:grpSpPr>
          <a:xfrm>
            <a:off x="509275" y="231350"/>
            <a:ext cx="2248337" cy="2249386"/>
            <a:chOff x="253775" y="147975"/>
            <a:chExt cx="2248337" cy="2249386"/>
          </a:xfrm>
        </p:grpSpPr>
        <p:sp>
          <p:nvSpPr>
            <p:cNvPr id="411" name="Google Shape;411;p23"/>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3"/>
          <p:cNvSpPr txBox="1"/>
          <p:nvPr>
            <p:ph type="title"/>
          </p:nvPr>
        </p:nvSpPr>
        <p:spPr>
          <a:xfrm flipH="1">
            <a:off x="4717700" y="1826250"/>
            <a:ext cx="3322200" cy="870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8" name="Google Shape;428;p23"/>
          <p:cNvSpPr txBox="1"/>
          <p:nvPr>
            <p:ph idx="1" type="subTitle"/>
          </p:nvPr>
        </p:nvSpPr>
        <p:spPr>
          <a:xfrm flipH="1">
            <a:off x="4257800" y="2668700"/>
            <a:ext cx="3782100" cy="1141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0">
    <p:spTree>
      <p:nvGrpSpPr>
        <p:cNvPr id="429" name="Shape 429"/>
        <p:cNvGrpSpPr/>
        <p:nvPr/>
      </p:nvGrpSpPr>
      <p:grpSpPr>
        <a:xfrm>
          <a:off x="0" y="0"/>
          <a:ext cx="0" cy="0"/>
          <a:chOff x="0" y="0"/>
          <a:chExt cx="0" cy="0"/>
        </a:xfrm>
      </p:grpSpPr>
      <p:pic>
        <p:nvPicPr>
          <p:cNvPr id="430" name="Google Shape;430;p2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31" name="Google Shape;431;p24"/>
          <p:cNvGrpSpPr/>
          <p:nvPr/>
        </p:nvGrpSpPr>
        <p:grpSpPr>
          <a:xfrm>
            <a:off x="6530925" y="241675"/>
            <a:ext cx="2248337" cy="2249386"/>
            <a:chOff x="253775" y="147975"/>
            <a:chExt cx="2248337" cy="2249386"/>
          </a:xfrm>
        </p:grpSpPr>
        <p:sp>
          <p:nvSpPr>
            <p:cNvPr id="432" name="Google Shape;432;p24"/>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4"/>
          <p:cNvSpPr txBox="1"/>
          <p:nvPr>
            <p:ph type="title"/>
          </p:nvPr>
        </p:nvSpPr>
        <p:spPr>
          <a:xfrm>
            <a:off x="1141350" y="1826250"/>
            <a:ext cx="3183600" cy="87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9" name="Google Shape;449;p24"/>
          <p:cNvSpPr txBox="1"/>
          <p:nvPr>
            <p:ph idx="1" type="subTitle"/>
          </p:nvPr>
        </p:nvSpPr>
        <p:spPr>
          <a:xfrm>
            <a:off x="1141350" y="2668700"/>
            <a:ext cx="3782100" cy="114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1">
    <p:spTree>
      <p:nvGrpSpPr>
        <p:cNvPr id="450" name="Shape 450"/>
        <p:cNvGrpSpPr/>
        <p:nvPr/>
      </p:nvGrpSpPr>
      <p:grpSpPr>
        <a:xfrm>
          <a:off x="0" y="0"/>
          <a:ext cx="0" cy="0"/>
          <a:chOff x="0" y="0"/>
          <a:chExt cx="0" cy="0"/>
        </a:xfrm>
      </p:grpSpPr>
      <p:pic>
        <p:nvPicPr>
          <p:cNvPr id="451" name="Google Shape;451;p2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52" name="Google Shape;452;p25"/>
          <p:cNvGrpSpPr/>
          <p:nvPr/>
        </p:nvGrpSpPr>
        <p:grpSpPr>
          <a:xfrm>
            <a:off x="362400" y="315677"/>
            <a:ext cx="8419146" cy="4452067"/>
            <a:chOff x="324213" y="315677"/>
            <a:chExt cx="8419146" cy="4452067"/>
          </a:xfrm>
        </p:grpSpPr>
        <p:sp>
          <p:nvSpPr>
            <p:cNvPr id="453" name="Google Shape;453;p2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458" name="Google Shape;458;p25"/>
          <p:cNvSpPr txBox="1"/>
          <p:nvPr>
            <p:ph idx="1" type="body"/>
          </p:nvPr>
        </p:nvSpPr>
        <p:spPr>
          <a:xfrm>
            <a:off x="713225" y="1756200"/>
            <a:ext cx="3711600" cy="218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ctor"/>
              <a:buChar char="●"/>
              <a:defRPr sz="1400"/>
            </a:lvl1pPr>
            <a:lvl2pPr indent="-330200" lvl="1" marL="914400" rtl="0">
              <a:spcBef>
                <a:spcPts val="0"/>
              </a:spcBef>
              <a:spcAft>
                <a:spcPts val="0"/>
              </a:spcAft>
              <a:buSzPts val="1600"/>
              <a:buFont typeface="Nunito"/>
              <a:buChar char="○"/>
              <a:defRPr/>
            </a:lvl2pPr>
            <a:lvl3pPr indent="-330200" lvl="2" marL="1371600" rtl="0">
              <a:spcBef>
                <a:spcPts val="0"/>
              </a:spcBef>
              <a:spcAft>
                <a:spcPts val="0"/>
              </a:spcAft>
              <a:buSzPts val="1600"/>
              <a:buFont typeface="Nunito"/>
              <a:buChar char="■"/>
              <a:defRPr/>
            </a:lvl3pPr>
            <a:lvl4pPr indent="-330200" lvl="3" marL="1828800" rtl="0">
              <a:spcBef>
                <a:spcPts val="0"/>
              </a:spcBef>
              <a:spcAft>
                <a:spcPts val="0"/>
              </a:spcAft>
              <a:buSzPts val="1600"/>
              <a:buFont typeface="Nunito"/>
              <a:buChar char="●"/>
              <a:defRPr/>
            </a:lvl4pPr>
            <a:lvl5pPr indent="-330200" lvl="4" marL="2286000" rtl="0">
              <a:spcBef>
                <a:spcPts val="0"/>
              </a:spcBef>
              <a:spcAft>
                <a:spcPts val="0"/>
              </a:spcAft>
              <a:buSzPts val="1600"/>
              <a:buFont typeface="Nunito"/>
              <a:buChar char="○"/>
              <a:defRPr/>
            </a:lvl5pPr>
            <a:lvl6pPr indent="-330200" lvl="5" marL="2743200" rtl="0">
              <a:spcBef>
                <a:spcPts val="0"/>
              </a:spcBef>
              <a:spcAft>
                <a:spcPts val="0"/>
              </a:spcAft>
              <a:buSzPts val="1600"/>
              <a:buFont typeface="Nunito"/>
              <a:buChar char="■"/>
              <a:defRPr/>
            </a:lvl6pPr>
            <a:lvl7pPr indent="-330200" lvl="6" marL="3200400" rtl="0">
              <a:spcBef>
                <a:spcPts val="0"/>
              </a:spcBef>
              <a:spcAft>
                <a:spcPts val="0"/>
              </a:spcAft>
              <a:buSzPts val="1600"/>
              <a:buFont typeface="Nunito"/>
              <a:buChar char="●"/>
              <a:defRPr/>
            </a:lvl7pPr>
            <a:lvl8pPr indent="-330200" lvl="7" marL="3657600" rtl="0">
              <a:spcBef>
                <a:spcPts val="0"/>
              </a:spcBef>
              <a:spcAft>
                <a:spcPts val="0"/>
              </a:spcAft>
              <a:buSzPts val="1600"/>
              <a:buFont typeface="Nunito"/>
              <a:buChar char="○"/>
              <a:defRPr/>
            </a:lvl8pPr>
            <a:lvl9pPr indent="-330200" lvl="8" marL="4114800" rtl="0">
              <a:spcBef>
                <a:spcPts val="0"/>
              </a:spcBef>
              <a:spcAft>
                <a:spcPts val="0"/>
              </a:spcAft>
              <a:buSzPts val="1600"/>
              <a:buFont typeface="Nunito"/>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3">
    <p:spTree>
      <p:nvGrpSpPr>
        <p:cNvPr id="459" name="Shape 459"/>
        <p:cNvGrpSpPr/>
        <p:nvPr/>
      </p:nvGrpSpPr>
      <p:grpSpPr>
        <a:xfrm>
          <a:off x="0" y="0"/>
          <a:ext cx="0" cy="0"/>
          <a:chOff x="0" y="0"/>
          <a:chExt cx="0" cy="0"/>
        </a:xfrm>
      </p:grpSpPr>
      <p:pic>
        <p:nvPicPr>
          <p:cNvPr id="460" name="Google Shape;460;p2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61" name="Google Shape;461;p26"/>
          <p:cNvGrpSpPr/>
          <p:nvPr/>
        </p:nvGrpSpPr>
        <p:grpSpPr>
          <a:xfrm>
            <a:off x="362400" y="315677"/>
            <a:ext cx="8419146" cy="4452067"/>
            <a:chOff x="324213" y="315677"/>
            <a:chExt cx="8419146" cy="4452067"/>
          </a:xfrm>
        </p:grpSpPr>
        <p:sp>
          <p:nvSpPr>
            <p:cNvPr id="462" name="Google Shape;462;p26"/>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6"/>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467" name="Google Shape;467;p26"/>
          <p:cNvSpPr txBox="1"/>
          <p:nvPr>
            <p:ph idx="1" type="body"/>
          </p:nvPr>
        </p:nvSpPr>
        <p:spPr>
          <a:xfrm>
            <a:off x="713225" y="1152325"/>
            <a:ext cx="7717500" cy="2207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468" name="Shape 468"/>
        <p:cNvGrpSpPr/>
        <p:nvPr/>
      </p:nvGrpSpPr>
      <p:grpSpPr>
        <a:xfrm>
          <a:off x="0" y="0"/>
          <a:ext cx="0" cy="0"/>
          <a:chOff x="0" y="0"/>
          <a:chExt cx="0" cy="0"/>
        </a:xfrm>
      </p:grpSpPr>
      <p:pic>
        <p:nvPicPr>
          <p:cNvPr id="469" name="Google Shape;469;p27"/>
          <p:cNvPicPr preferRelativeResize="0"/>
          <p:nvPr/>
        </p:nvPicPr>
        <p:blipFill>
          <a:blip r:embed="rId2">
            <a:alphaModFix amt="48000"/>
          </a:blip>
          <a:stretch>
            <a:fillRect/>
          </a:stretch>
        </p:blipFill>
        <p:spPr>
          <a:xfrm flipH="1">
            <a:off x="714" y="0"/>
            <a:ext cx="9142571" cy="5143500"/>
          </a:xfrm>
          <a:prstGeom prst="rect">
            <a:avLst/>
          </a:prstGeom>
          <a:noFill/>
          <a:ln>
            <a:noFill/>
          </a:ln>
        </p:spPr>
      </p:pic>
      <p:sp>
        <p:nvSpPr>
          <p:cNvPr id="470" name="Google Shape;470;p27"/>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471" name="Shape 471"/>
        <p:cNvGrpSpPr/>
        <p:nvPr/>
      </p:nvGrpSpPr>
      <p:grpSpPr>
        <a:xfrm>
          <a:off x="0" y="0"/>
          <a:ext cx="0" cy="0"/>
          <a:chOff x="0" y="0"/>
          <a:chExt cx="0" cy="0"/>
        </a:xfrm>
      </p:grpSpPr>
      <p:pic>
        <p:nvPicPr>
          <p:cNvPr id="472" name="Google Shape;472;p2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73" name="Google Shape;473;p28"/>
          <p:cNvGrpSpPr/>
          <p:nvPr/>
        </p:nvGrpSpPr>
        <p:grpSpPr>
          <a:xfrm>
            <a:off x="362400" y="315677"/>
            <a:ext cx="8419146" cy="4452067"/>
            <a:chOff x="324213" y="315677"/>
            <a:chExt cx="8419146" cy="4452067"/>
          </a:xfrm>
        </p:grpSpPr>
        <p:sp>
          <p:nvSpPr>
            <p:cNvPr id="474" name="Google Shape;474;p28"/>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28"/>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
    <p:spTree>
      <p:nvGrpSpPr>
        <p:cNvPr id="479" name="Shape 479"/>
        <p:cNvGrpSpPr/>
        <p:nvPr/>
      </p:nvGrpSpPr>
      <p:grpSpPr>
        <a:xfrm>
          <a:off x="0" y="0"/>
          <a:ext cx="0" cy="0"/>
          <a:chOff x="0" y="0"/>
          <a:chExt cx="0" cy="0"/>
        </a:xfrm>
      </p:grpSpPr>
      <p:pic>
        <p:nvPicPr>
          <p:cNvPr id="480" name="Google Shape;480;p29"/>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81" name="Google Shape;481;p29"/>
          <p:cNvGrpSpPr/>
          <p:nvPr/>
        </p:nvGrpSpPr>
        <p:grpSpPr>
          <a:xfrm>
            <a:off x="362400" y="315677"/>
            <a:ext cx="8419146" cy="4452067"/>
            <a:chOff x="324213" y="315677"/>
            <a:chExt cx="8419146" cy="4452067"/>
          </a:xfrm>
        </p:grpSpPr>
        <p:sp>
          <p:nvSpPr>
            <p:cNvPr id="482" name="Google Shape;482;p29"/>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29"/>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5">
    <p:spTree>
      <p:nvGrpSpPr>
        <p:cNvPr id="487" name="Shape 487"/>
        <p:cNvGrpSpPr/>
        <p:nvPr/>
      </p:nvGrpSpPr>
      <p:grpSpPr>
        <a:xfrm>
          <a:off x="0" y="0"/>
          <a:ext cx="0" cy="0"/>
          <a:chOff x="0" y="0"/>
          <a:chExt cx="0" cy="0"/>
        </a:xfrm>
      </p:grpSpPr>
      <p:pic>
        <p:nvPicPr>
          <p:cNvPr id="488" name="Google Shape;488;p30"/>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89" name="Google Shape;489;p30"/>
          <p:cNvGrpSpPr/>
          <p:nvPr/>
        </p:nvGrpSpPr>
        <p:grpSpPr>
          <a:xfrm>
            <a:off x="362425" y="315677"/>
            <a:ext cx="8419146" cy="4452067"/>
            <a:chOff x="324213" y="315677"/>
            <a:chExt cx="8419146" cy="4452067"/>
          </a:xfrm>
        </p:grpSpPr>
        <p:grpSp>
          <p:nvGrpSpPr>
            <p:cNvPr id="490" name="Google Shape;490;p30"/>
            <p:cNvGrpSpPr/>
            <p:nvPr/>
          </p:nvGrpSpPr>
          <p:grpSpPr>
            <a:xfrm>
              <a:off x="324213" y="315727"/>
              <a:ext cx="8419146" cy="4452017"/>
              <a:chOff x="324213" y="315727"/>
              <a:chExt cx="8419146" cy="4452017"/>
            </a:xfrm>
          </p:grpSpPr>
          <p:sp>
            <p:nvSpPr>
              <p:cNvPr id="491" name="Google Shape;491;p30"/>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0"/>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30"/>
          <p:cNvSpPr txBox="1"/>
          <p:nvPr>
            <p:ph type="title"/>
          </p:nvPr>
        </p:nvSpPr>
        <p:spPr>
          <a:xfrm>
            <a:off x="713225" y="513700"/>
            <a:ext cx="6522000" cy="886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pic>
        <p:nvPicPr>
          <p:cNvPr id="74" name="Google Shape;74;p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75" name="Google Shape;75;p4"/>
          <p:cNvGrpSpPr/>
          <p:nvPr/>
        </p:nvGrpSpPr>
        <p:grpSpPr>
          <a:xfrm>
            <a:off x="362400" y="315677"/>
            <a:ext cx="8419146" cy="4452067"/>
            <a:chOff x="324213" y="315677"/>
            <a:chExt cx="8419146" cy="4452067"/>
          </a:xfrm>
        </p:grpSpPr>
        <p:sp>
          <p:nvSpPr>
            <p:cNvPr id="76" name="Google Shape;76;p4"/>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4"/>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81" name="Google Shape;81;p4"/>
          <p:cNvSpPr txBox="1"/>
          <p:nvPr>
            <p:ph idx="1" type="body"/>
          </p:nvPr>
        </p:nvSpPr>
        <p:spPr>
          <a:xfrm>
            <a:off x="713225" y="1152325"/>
            <a:ext cx="7717500" cy="345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6">
    <p:spTree>
      <p:nvGrpSpPr>
        <p:cNvPr id="496" name="Shape 496"/>
        <p:cNvGrpSpPr/>
        <p:nvPr/>
      </p:nvGrpSpPr>
      <p:grpSpPr>
        <a:xfrm>
          <a:off x="0" y="0"/>
          <a:ext cx="0" cy="0"/>
          <a:chOff x="0" y="0"/>
          <a:chExt cx="0" cy="0"/>
        </a:xfrm>
      </p:grpSpPr>
      <p:pic>
        <p:nvPicPr>
          <p:cNvPr id="497" name="Google Shape;497;p31"/>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98" name="Google Shape;498;p31"/>
          <p:cNvGrpSpPr/>
          <p:nvPr/>
        </p:nvGrpSpPr>
        <p:grpSpPr>
          <a:xfrm>
            <a:off x="362400" y="315677"/>
            <a:ext cx="8419146" cy="4452067"/>
            <a:chOff x="324213" y="315677"/>
            <a:chExt cx="8419146" cy="4452067"/>
          </a:xfrm>
        </p:grpSpPr>
        <p:sp>
          <p:nvSpPr>
            <p:cNvPr id="499" name="Google Shape;499;p31"/>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31"/>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04" name="Google Shape;504;p31"/>
          <p:cNvSpPr txBox="1"/>
          <p:nvPr>
            <p:ph idx="1" type="subTitle"/>
          </p:nvPr>
        </p:nvSpPr>
        <p:spPr>
          <a:xfrm>
            <a:off x="1832050" y="1686525"/>
            <a:ext cx="6141000" cy="32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05" name="Google Shape;505;p31"/>
          <p:cNvSpPr txBox="1"/>
          <p:nvPr>
            <p:ph idx="2" type="subTitle"/>
          </p:nvPr>
        </p:nvSpPr>
        <p:spPr>
          <a:xfrm>
            <a:off x="1832075" y="2015675"/>
            <a:ext cx="61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6" name="Google Shape;506;p31"/>
          <p:cNvSpPr txBox="1"/>
          <p:nvPr>
            <p:ph idx="3" type="subTitle"/>
          </p:nvPr>
        </p:nvSpPr>
        <p:spPr>
          <a:xfrm>
            <a:off x="1832100" y="3063600"/>
            <a:ext cx="6141000" cy="32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07" name="Google Shape;507;p31"/>
          <p:cNvSpPr txBox="1"/>
          <p:nvPr>
            <p:ph idx="4" type="subTitle"/>
          </p:nvPr>
        </p:nvSpPr>
        <p:spPr>
          <a:xfrm>
            <a:off x="1832117" y="3392750"/>
            <a:ext cx="61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
    <p:spTree>
      <p:nvGrpSpPr>
        <p:cNvPr id="508" name="Shape 508"/>
        <p:cNvGrpSpPr/>
        <p:nvPr/>
      </p:nvGrpSpPr>
      <p:grpSpPr>
        <a:xfrm>
          <a:off x="0" y="0"/>
          <a:ext cx="0" cy="0"/>
          <a:chOff x="0" y="0"/>
          <a:chExt cx="0" cy="0"/>
        </a:xfrm>
      </p:grpSpPr>
      <p:pic>
        <p:nvPicPr>
          <p:cNvPr id="509" name="Google Shape;509;p32"/>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510" name="Google Shape;510;p32"/>
          <p:cNvGrpSpPr/>
          <p:nvPr/>
        </p:nvGrpSpPr>
        <p:grpSpPr>
          <a:xfrm>
            <a:off x="362400" y="315677"/>
            <a:ext cx="8419146" cy="4452067"/>
            <a:chOff x="324213" y="315677"/>
            <a:chExt cx="8419146" cy="4452067"/>
          </a:xfrm>
        </p:grpSpPr>
        <p:sp>
          <p:nvSpPr>
            <p:cNvPr id="511" name="Google Shape;511;p32"/>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32"/>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516" name="Google Shape;516;p32"/>
          <p:cNvSpPr txBox="1"/>
          <p:nvPr>
            <p:ph idx="1" type="subTitle"/>
          </p:nvPr>
        </p:nvSpPr>
        <p:spPr>
          <a:xfrm>
            <a:off x="1023848" y="3372875"/>
            <a:ext cx="2912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17" name="Google Shape;517;p32"/>
          <p:cNvSpPr txBox="1"/>
          <p:nvPr>
            <p:ph idx="2" type="subTitle"/>
          </p:nvPr>
        </p:nvSpPr>
        <p:spPr>
          <a:xfrm>
            <a:off x="5207473" y="3372875"/>
            <a:ext cx="2912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18" name="Google Shape;518;p32"/>
          <p:cNvSpPr txBox="1"/>
          <p:nvPr>
            <p:ph idx="3" type="subTitle"/>
          </p:nvPr>
        </p:nvSpPr>
        <p:spPr>
          <a:xfrm>
            <a:off x="1023862" y="3706448"/>
            <a:ext cx="29127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9" name="Google Shape;519;p32"/>
          <p:cNvSpPr txBox="1"/>
          <p:nvPr>
            <p:ph idx="4" type="subTitle"/>
          </p:nvPr>
        </p:nvSpPr>
        <p:spPr>
          <a:xfrm>
            <a:off x="5207473" y="3706452"/>
            <a:ext cx="29127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7">
    <p:spTree>
      <p:nvGrpSpPr>
        <p:cNvPr id="520" name="Shape 520"/>
        <p:cNvGrpSpPr/>
        <p:nvPr/>
      </p:nvGrpSpPr>
      <p:grpSpPr>
        <a:xfrm>
          <a:off x="0" y="0"/>
          <a:ext cx="0" cy="0"/>
          <a:chOff x="0" y="0"/>
          <a:chExt cx="0" cy="0"/>
        </a:xfrm>
      </p:grpSpPr>
      <p:pic>
        <p:nvPicPr>
          <p:cNvPr id="521" name="Google Shape;521;p33"/>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22" name="Google Shape;522;p33"/>
          <p:cNvGrpSpPr/>
          <p:nvPr/>
        </p:nvGrpSpPr>
        <p:grpSpPr>
          <a:xfrm>
            <a:off x="362400" y="315677"/>
            <a:ext cx="8419146" cy="4452067"/>
            <a:chOff x="324213" y="315677"/>
            <a:chExt cx="8419146" cy="4452067"/>
          </a:xfrm>
        </p:grpSpPr>
        <p:sp>
          <p:nvSpPr>
            <p:cNvPr id="523" name="Google Shape;523;p33"/>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33"/>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28" name="Google Shape;528;p33"/>
          <p:cNvSpPr txBox="1"/>
          <p:nvPr>
            <p:ph idx="1" type="subTitle"/>
          </p:nvPr>
        </p:nvSpPr>
        <p:spPr>
          <a:xfrm>
            <a:off x="1675913" y="1344700"/>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29" name="Google Shape;529;p33"/>
          <p:cNvSpPr txBox="1"/>
          <p:nvPr>
            <p:ph idx="2" type="subTitle"/>
          </p:nvPr>
        </p:nvSpPr>
        <p:spPr>
          <a:xfrm>
            <a:off x="1675939" y="1703600"/>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0" name="Google Shape;530;p33"/>
          <p:cNvSpPr txBox="1"/>
          <p:nvPr>
            <p:ph idx="3" type="subTitle"/>
          </p:nvPr>
        </p:nvSpPr>
        <p:spPr>
          <a:xfrm>
            <a:off x="1675950" y="2416975"/>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31" name="Google Shape;531;p33"/>
          <p:cNvSpPr txBox="1"/>
          <p:nvPr>
            <p:ph idx="4" type="subTitle"/>
          </p:nvPr>
        </p:nvSpPr>
        <p:spPr>
          <a:xfrm>
            <a:off x="1675976" y="2775875"/>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2" name="Google Shape;532;p33"/>
          <p:cNvSpPr txBox="1"/>
          <p:nvPr>
            <p:ph idx="5" type="subTitle"/>
          </p:nvPr>
        </p:nvSpPr>
        <p:spPr>
          <a:xfrm>
            <a:off x="1675925" y="3489250"/>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33" name="Google Shape;533;p33"/>
          <p:cNvSpPr txBox="1"/>
          <p:nvPr>
            <p:ph idx="6" type="subTitle"/>
          </p:nvPr>
        </p:nvSpPr>
        <p:spPr>
          <a:xfrm>
            <a:off x="1675951" y="3848149"/>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spTree>
      <p:nvGrpSpPr>
        <p:cNvPr id="534" name="Shape 534"/>
        <p:cNvGrpSpPr/>
        <p:nvPr/>
      </p:nvGrpSpPr>
      <p:grpSpPr>
        <a:xfrm>
          <a:off x="0" y="0"/>
          <a:ext cx="0" cy="0"/>
          <a:chOff x="0" y="0"/>
          <a:chExt cx="0" cy="0"/>
        </a:xfrm>
      </p:grpSpPr>
      <p:pic>
        <p:nvPicPr>
          <p:cNvPr id="535" name="Google Shape;535;p3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36" name="Google Shape;536;p34"/>
          <p:cNvGrpSpPr/>
          <p:nvPr/>
        </p:nvGrpSpPr>
        <p:grpSpPr>
          <a:xfrm>
            <a:off x="362438" y="315677"/>
            <a:ext cx="8419146" cy="4452067"/>
            <a:chOff x="324213" y="315677"/>
            <a:chExt cx="8419146" cy="4452067"/>
          </a:xfrm>
        </p:grpSpPr>
        <p:grpSp>
          <p:nvGrpSpPr>
            <p:cNvPr id="537" name="Google Shape;537;p34"/>
            <p:cNvGrpSpPr/>
            <p:nvPr/>
          </p:nvGrpSpPr>
          <p:grpSpPr>
            <a:xfrm>
              <a:off x="324213" y="315727"/>
              <a:ext cx="8419146" cy="4452017"/>
              <a:chOff x="324213" y="315727"/>
              <a:chExt cx="8419146" cy="4452017"/>
            </a:xfrm>
          </p:grpSpPr>
          <p:sp>
            <p:nvSpPr>
              <p:cNvPr id="538" name="Google Shape;538;p34"/>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34"/>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34"/>
          <p:cNvSpPr txBox="1"/>
          <p:nvPr>
            <p:ph type="title"/>
          </p:nvPr>
        </p:nvSpPr>
        <p:spPr>
          <a:xfrm>
            <a:off x="713225" y="513700"/>
            <a:ext cx="7717500" cy="86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543" name="Google Shape;543;p34"/>
          <p:cNvSpPr txBox="1"/>
          <p:nvPr>
            <p:ph idx="1" type="subTitle"/>
          </p:nvPr>
        </p:nvSpPr>
        <p:spPr>
          <a:xfrm>
            <a:off x="1023838" y="192155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4" name="Google Shape;544;p34"/>
          <p:cNvSpPr txBox="1"/>
          <p:nvPr>
            <p:ph idx="2" type="subTitle"/>
          </p:nvPr>
        </p:nvSpPr>
        <p:spPr>
          <a:xfrm>
            <a:off x="1023838" y="3259866"/>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5" name="Google Shape;545;p34"/>
          <p:cNvSpPr txBox="1"/>
          <p:nvPr>
            <p:ph idx="3" type="subTitle"/>
          </p:nvPr>
        </p:nvSpPr>
        <p:spPr>
          <a:xfrm>
            <a:off x="4780263" y="325988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6" name="Google Shape;546;p34"/>
          <p:cNvSpPr txBox="1"/>
          <p:nvPr>
            <p:ph idx="4" type="subTitle"/>
          </p:nvPr>
        </p:nvSpPr>
        <p:spPr>
          <a:xfrm>
            <a:off x="1023853" y="2255123"/>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7" name="Google Shape;547;p34"/>
          <p:cNvSpPr txBox="1"/>
          <p:nvPr>
            <p:ph idx="5" type="subTitle"/>
          </p:nvPr>
        </p:nvSpPr>
        <p:spPr>
          <a:xfrm>
            <a:off x="4780263" y="2255129"/>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8" name="Google Shape;548;p34"/>
          <p:cNvSpPr txBox="1"/>
          <p:nvPr>
            <p:ph idx="6" type="subTitle"/>
          </p:nvPr>
        </p:nvSpPr>
        <p:spPr>
          <a:xfrm>
            <a:off x="1023853" y="3590600"/>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9" name="Google Shape;549;p34"/>
          <p:cNvSpPr txBox="1"/>
          <p:nvPr>
            <p:ph idx="7" type="subTitle"/>
          </p:nvPr>
        </p:nvSpPr>
        <p:spPr>
          <a:xfrm>
            <a:off x="4780263" y="3597875"/>
            <a:ext cx="3339900" cy="574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0" name="Google Shape;550;p34"/>
          <p:cNvSpPr txBox="1"/>
          <p:nvPr>
            <p:ph idx="8" type="subTitle"/>
          </p:nvPr>
        </p:nvSpPr>
        <p:spPr>
          <a:xfrm>
            <a:off x="4780263" y="192155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551" name="Shape 551"/>
        <p:cNvGrpSpPr/>
        <p:nvPr/>
      </p:nvGrpSpPr>
      <p:grpSpPr>
        <a:xfrm>
          <a:off x="0" y="0"/>
          <a:ext cx="0" cy="0"/>
          <a:chOff x="0" y="0"/>
          <a:chExt cx="0" cy="0"/>
        </a:xfrm>
      </p:grpSpPr>
      <p:pic>
        <p:nvPicPr>
          <p:cNvPr id="552" name="Google Shape;552;p3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553" name="Google Shape;553;p35"/>
          <p:cNvGrpSpPr/>
          <p:nvPr/>
        </p:nvGrpSpPr>
        <p:grpSpPr>
          <a:xfrm>
            <a:off x="362400" y="315677"/>
            <a:ext cx="8419146" cy="4452067"/>
            <a:chOff x="324213" y="315677"/>
            <a:chExt cx="8419146" cy="4452067"/>
          </a:xfrm>
        </p:grpSpPr>
        <p:sp>
          <p:nvSpPr>
            <p:cNvPr id="554" name="Google Shape;554;p3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3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59" name="Google Shape;559;p35"/>
          <p:cNvSpPr txBox="1"/>
          <p:nvPr>
            <p:ph idx="1" type="subTitle"/>
          </p:nvPr>
        </p:nvSpPr>
        <p:spPr>
          <a:xfrm>
            <a:off x="8311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0" name="Google Shape;560;p35"/>
          <p:cNvSpPr txBox="1"/>
          <p:nvPr>
            <p:ph idx="2" type="subTitle"/>
          </p:nvPr>
        </p:nvSpPr>
        <p:spPr>
          <a:xfrm>
            <a:off x="8311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1" name="Google Shape;561;p35"/>
          <p:cNvSpPr txBox="1"/>
          <p:nvPr>
            <p:ph idx="3" type="subTitle"/>
          </p:nvPr>
        </p:nvSpPr>
        <p:spPr>
          <a:xfrm>
            <a:off x="33824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2" name="Google Shape;562;p35"/>
          <p:cNvSpPr txBox="1"/>
          <p:nvPr>
            <p:ph idx="4" type="subTitle"/>
          </p:nvPr>
        </p:nvSpPr>
        <p:spPr>
          <a:xfrm>
            <a:off x="33824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3" name="Google Shape;563;p35"/>
          <p:cNvSpPr txBox="1"/>
          <p:nvPr>
            <p:ph idx="5" type="subTitle"/>
          </p:nvPr>
        </p:nvSpPr>
        <p:spPr>
          <a:xfrm>
            <a:off x="59337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4" name="Google Shape;564;p35"/>
          <p:cNvSpPr txBox="1"/>
          <p:nvPr>
            <p:ph idx="6" type="subTitle"/>
          </p:nvPr>
        </p:nvSpPr>
        <p:spPr>
          <a:xfrm>
            <a:off x="59337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35"/>
          <p:cNvSpPr txBox="1"/>
          <p:nvPr>
            <p:ph idx="7" type="subTitle"/>
          </p:nvPr>
        </p:nvSpPr>
        <p:spPr>
          <a:xfrm>
            <a:off x="8311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6" name="Google Shape;566;p35"/>
          <p:cNvSpPr txBox="1"/>
          <p:nvPr>
            <p:ph idx="8" type="subTitle"/>
          </p:nvPr>
        </p:nvSpPr>
        <p:spPr>
          <a:xfrm>
            <a:off x="8311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7" name="Google Shape;567;p35"/>
          <p:cNvSpPr txBox="1"/>
          <p:nvPr>
            <p:ph idx="9" type="subTitle"/>
          </p:nvPr>
        </p:nvSpPr>
        <p:spPr>
          <a:xfrm>
            <a:off x="33824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8" name="Google Shape;568;p35"/>
          <p:cNvSpPr txBox="1"/>
          <p:nvPr>
            <p:ph idx="13" type="subTitle"/>
          </p:nvPr>
        </p:nvSpPr>
        <p:spPr>
          <a:xfrm>
            <a:off x="33824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9" name="Google Shape;569;p35"/>
          <p:cNvSpPr txBox="1"/>
          <p:nvPr>
            <p:ph idx="14" type="subTitle"/>
          </p:nvPr>
        </p:nvSpPr>
        <p:spPr>
          <a:xfrm>
            <a:off x="59337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70" name="Google Shape;570;p35"/>
          <p:cNvSpPr txBox="1"/>
          <p:nvPr>
            <p:ph idx="15" type="subTitle"/>
          </p:nvPr>
        </p:nvSpPr>
        <p:spPr>
          <a:xfrm>
            <a:off x="59337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2">
    <p:spTree>
      <p:nvGrpSpPr>
        <p:cNvPr id="571" name="Shape 571"/>
        <p:cNvGrpSpPr/>
        <p:nvPr/>
      </p:nvGrpSpPr>
      <p:grpSpPr>
        <a:xfrm>
          <a:off x="0" y="0"/>
          <a:ext cx="0" cy="0"/>
          <a:chOff x="0" y="0"/>
          <a:chExt cx="0" cy="0"/>
        </a:xfrm>
      </p:grpSpPr>
      <p:pic>
        <p:nvPicPr>
          <p:cNvPr id="572" name="Google Shape;572;p36"/>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73" name="Google Shape;573;p36"/>
          <p:cNvGrpSpPr/>
          <p:nvPr/>
        </p:nvGrpSpPr>
        <p:grpSpPr>
          <a:xfrm>
            <a:off x="5030700" y="239475"/>
            <a:ext cx="2248337" cy="2249386"/>
            <a:chOff x="253775" y="147975"/>
            <a:chExt cx="2248337" cy="2249386"/>
          </a:xfrm>
        </p:grpSpPr>
        <p:sp>
          <p:nvSpPr>
            <p:cNvPr id="574" name="Google Shape;574;p36"/>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36"/>
          <p:cNvGrpSpPr/>
          <p:nvPr/>
        </p:nvGrpSpPr>
        <p:grpSpPr>
          <a:xfrm>
            <a:off x="303983" y="4090509"/>
            <a:ext cx="2779935" cy="853386"/>
            <a:chOff x="5964258" y="4047809"/>
            <a:chExt cx="2779935" cy="853386"/>
          </a:xfrm>
        </p:grpSpPr>
        <p:grpSp>
          <p:nvGrpSpPr>
            <p:cNvPr id="591" name="Google Shape;591;p36"/>
            <p:cNvGrpSpPr/>
            <p:nvPr/>
          </p:nvGrpSpPr>
          <p:grpSpPr>
            <a:xfrm>
              <a:off x="5964258" y="4047809"/>
              <a:ext cx="2779935" cy="853386"/>
              <a:chOff x="5380425" y="2936225"/>
              <a:chExt cx="1648150" cy="505950"/>
            </a:xfrm>
          </p:grpSpPr>
          <p:sp>
            <p:nvSpPr>
              <p:cNvPr id="592" name="Google Shape;592;p36"/>
              <p:cNvSpPr/>
              <p:nvPr/>
            </p:nvSpPr>
            <p:spPr>
              <a:xfrm>
                <a:off x="5380425" y="2936225"/>
                <a:ext cx="1648150" cy="505950"/>
              </a:xfrm>
              <a:custGeom>
                <a:rect b="b" l="l" r="r" t="t"/>
                <a:pathLst>
                  <a:path extrusionOk="0" h="20238" w="65926">
                    <a:moveTo>
                      <a:pt x="0" y="0"/>
                    </a:moveTo>
                    <a:lnTo>
                      <a:pt x="0" y="20238"/>
                    </a:lnTo>
                    <a:lnTo>
                      <a:pt x="65925" y="20238"/>
                    </a:lnTo>
                    <a:lnTo>
                      <a:pt x="65925" y="0"/>
                    </a:lnTo>
                    <a:close/>
                  </a:path>
                </a:pathLst>
              </a:custGeom>
              <a:solidFill>
                <a:srgbClr val="C9C9C9"/>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5380425" y="2936225"/>
                <a:ext cx="1648150" cy="8375"/>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5380425" y="3433100"/>
                <a:ext cx="1648150" cy="9075"/>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7020875" y="2936225"/>
                <a:ext cx="7700" cy="505950"/>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5380425" y="2936225"/>
                <a:ext cx="8375" cy="505250"/>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5388775" y="2944575"/>
                <a:ext cx="1632125" cy="86450"/>
              </a:xfrm>
              <a:custGeom>
                <a:rect b="b" l="l" r="r" t="t"/>
                <a:pathLst>
                  <a:path extrusionOk="0" h="3458" w="65285">
                    <a:moveTo>
                      <a:pt x="1" y="1"/>
                    </a:moveTo>
                    <a:lnTo>
                      <a:pt x="65285" y="1"/>
                    </a:lnTo>
                    <a:lnTo>
                      <a:pt x="65285" y="3457"/>
                    </a:lnTo>
                    <a:lnTo>
                      <a:pt x="1" y="345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5388775" y="3035175"/>
                <a:ext cx="1630725" cy="4200"/>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5388775" y="3031000"/>
                <a:ext cx="1630725" cy="4200"/>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6935850" y="2962000"/>
                <a:ext cx="50900" cy="50900"/>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6937950" y="2962700"/>
                <a:ext cx="50200" cy="50900"/>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6937250" y="2962000"/>
                <a:ext cx="50900" cy="51600"/>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6942825" y="2968975"/>
                <a:ext cx="40450" cy="3905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6953275" y="2978025"/>
                <a:ext cx="19550" cy="19550"/>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5482150" y="3178725"/>
                <a:ext cx="1459300" cy="140100"/>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5503075" y="3195475"/>
                <a:ext cx="1417475" cy="107325"/>
              </a:xfrm>
              <a:custGeom>
                <a:rect b="b" l="l" r="r" t="t"/>
                <a:pathLst>
                  <a:path extrusionOk="0" h="4293" w="56699">
                    <a:moveTo>
                      <a:pt x="0" y="0"/>
                    </a:moveTo>
                    <a:lnTo>
                      <a:pt x="0" y="4293"/>
                    </a:lnTo>
                    <a:lnTo>
                      <a:pt x="56699" y="4293"/>
                    </a:lnTo>
                    <a:lnTo>
                      <a:pt x="56699" y="0"/>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55232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5567175" y="3208700"/>
                <a:ext cx="25825" cy="81575"/>
              </a:xfrm>
              <a:custGeom>
                <a:rect b="b" l="l" r="r" t="t"/>
                <a:pathLst>
                  <a:path extrusionOk="0" h="3263" w="1033">
                    <a:moveTo>
                      <a:pt x="1" y="1"/>
                    </a:moveTo>
                    <a:lnTo>
                      <a:pt x="1032" y="1"/>
                    </a:lnTo>
                    <a:lnTo>
                      <a:pt x="1032"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56110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56543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56989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57428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57874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58306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58752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59184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59623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60069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60501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5482150" y="3174550"/>
                <a:ext cx="1459300" cy="14427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a:off x="5380425" y="2936225"/>
                <a:ext cx="1648150" cy="505950"/>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36"/>
            <p:cNvGrpSpPr/>
            <p:nvPr/>
          </p:nvGrpSpPr>
          <p:grpSpPr>
            <a:xfrm>
              <a:off x="7394142" y="4507393"/>
              <a:ext cx="190471" cy="137593"/>
              <a:chOff x="6094725" y="3208700"/>
              <a:chExt cx="112925" cy="81575"/>
            </a:xfrm>
          </p:grpSpPr>
          <p:sp>
            <p:nvSpPr>
              <p:cNvPr id="628" name="Google Shape;628;p36"/>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1" name="Google Shape;631;p36"/>
          <p:cNvGrpSpPr/>
          <p:nvPr/>
        </p:nvGrpSpPr>
        <p:grpSpPr>
          <a:xfrm>
            <a:off x="665053" y="584316"/>
            <a:ext cx="7813888" cy="3922670"/>
            <a:chOff x="2974275" y="1679475"/>
            <a:chExt cx="2002175" cy="2001975"/>
          </a:xfrm>
        </p:grpSpPr>
        <p:sp>
          <p:nvSpPr>
            <p:cNvPr id="632" name="Google Shape;632;p36"/>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3038557" y="2013485"/>
              <a:ext cx="1896464" cy="1548993"/>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3038557" y="2021749"/>
              <a:ext cx="1898783" cy="1537705"/>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36"/>
          <p:cNvSpPr txBox="1"/>
          <p:nvPr>
            <p:ph type="ctrTitle"/>
          </p:nvPr>
        </p:nvSpPr>
        <p:spPr>
          <a:xfrm>
            <a:off x="1255550" y="1447606"/>
            <a:ext cx="66174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solidFill>
                  <a:srgbClr val="212529"/>
                </a:solidFill>
                <a:latin typeface="Press Start 2P"/>
                <a:ea typeface="Press Start 2P"/>
                <a:cs typeface="Press Start 2P"/>
                <a:sym typeface="Press Start 2P"/>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3" name="Google Shape;643;p36"/>
          <p:cNvSpPr txBox="1"/>
          <p:nvPr>
            <p:ph idx="1" type="subTitle"/>
          </p:nvPr>
        </p:nvSpPr>
        <p:spPr>
          <a:xfrm>
            <a:off x="2356100" y="1978139"/>
            <a:ext cx="4416300" cy="71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4" name="Google Shape;644;p36"/>
          <p:cNvSpPr txBox="1"/>
          <p:nvPr/>
        </p:nvSpPr>
        <p:spPr>
          <a:xfrm>
            <a:off x="1991450" y="3336013"/>
            <a:ext cx="51456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CREDITS:</a:t>
            </a:r>
            <a:r>
              <a:rPr lang="en" sz="1100">
                <a:solidFill>
                  <a:schemeClr val="dk1"/>
                </a:solidFill>
                <a:latin typeface="Inconsolata"/>
                <a:ea typeface="Inconsolata"/>
                <a:cs typeface="Inconsolata"/>
                <a:sym typeface="Inconsolata"/>
              </a:rPr>
              <a:t> This presentation template was created by </a:t>
            </a:r>
            <a:r>
              <a:rPr b="1" lang="en" sz="1100">
                <a:solidFill>
                  <a:schemeClr val="dk1"/>
                </a:solidFill>
                <a:uFill>
                  <a:noFill/>
                </a:uFill>
                <a:latin typeface="Inconsolata"/>
                <a:ea typeface="Inconsolata"/>
                <a:cs typeface="Inconsolata"/>
                <a:sym typeface="Inconsolata"/>
                <a:hlinkClick r:id="rId3">
                  <a:extLst>
                    <a:ext uri="{A12FA001-AC4F-418D-AE19-62706E023703}">
                      <ahyp:hlinkClr val="tx"/>
                    </a:ext>
                  </a:extLst>
                </a:hlinkClick>
              </a:rPr>
              <a:t>Slidesgo</a:t>
            </a:r>
            <a:r>
              <a:rPr lang="en" sz="1100">
                <a:solidFill>
                  <a:schemeClr val="dk1"/>
                </a:solidFill>
                <a:latin typeface="Inconsolata"/>
                <a:ea typeface="Inconsolata"/>
                <a:cs typeface="Inconsolata"/>
                <a:sym typeface="Inconsolata"/>
              </a:rPr>
              <a:t>, including icons by </a:t>
            </a:r>
            <a:r>
              <a:rPr b="1" lang="en" sz="1100">
                <a:solidFill>
                  <a:schemeClr val="dk1"/>
                </a:solidFill>
                <a:uFill>
                  <a:noFill/>
                </a:uFill>
                <a:latin typeface="Inconsolata"/>
                <a:ea typeface="Inconsolata"/>
                <a:cs typeface="Inconsolata"/>
                <a:sym typeface="Inconsolata"/>
                <a:hlinkClick r:id="rId4">
                  <a:extLst>
                    <a:ext uri="{A12FA001-AC4F-418D-AE19-62706E023703}">
                      <ahyp:hlinkClr val="tx"/>
                    </a:ext>
                  </a:extLst>
                </a:hlinkClick>
              </a:rPr>
              <a:t>Flaticon</a:t>
            </a:r>
            <a:r>
              <a:rPr lang="en" sz="1100">
                <a:solidFill>
                  <a:schemeClr val="dk1"/>
                </a:solidFill>
                <a:latin typeface="Inconsolata"/>
                <a:ea typeface="Inconsolata"/>
                <a:cs typeface="Inconsolata"/>
                <a:sym typeface="Inconsolata"/>
              </a:rPr>
              <a:t>, infographics &amp; images by </a:t>
            </a:r>
            <a:r>
              <a:rPr b="1" lang="en" sz="1100">
                <a:solidFill>
                  <a:schemeClr val="dk1"/>
                </a:solidFill>
                <a:uFill>
                  <a:noFill/>
                </a:uFill>
                <a:latin typeface="Inconsolata"/>
                <a:ea typeface="Inconsolata"/>
                <a:cs typeface="Inconsolata"/>
                <a:sym typeface="Inconsolata"/>
                <a:hlinkClick r:id="rId5">
                  <a:extLst>
                    <a:ext uri="{A12FA001-AC4F-418D-AE19-62706E023703}">
                      <ahyp:hlinkClr val="tx"/>
                    </a:ext>
                  </a:extLst>
                </a:hlinkClick>
              </a:rPr>
              <a:t>Freepik</a:t>
            </a:r>
            <a:r>
              <a:rPr lang="en" sz="1100">
                <a:solidFill>
                  <a:schemeClr val="dk1"/>
                </a:solidFill>
                <a:latin typeface="Inconsolata"/>
                <a:ea typeface="Inconsolata"/>
                <a:cs typeface="Inconsolata"/>
                <a:sym typeface="Inconsolata"/>
              </a:rPr>
              <a:t> </a:t>
            </a:r>
            <a:endParaRPr sz="1100">
              <a:solidFill>
                <a:schemeClr val="dk1"/>
              </a:solidFill>
              <a:latin typeface="Inconsolata"/>
              <a:ea typeface="Inconsolata"/>
              <a:cs typeface="Inconsolata"/>
              <a:sym typeface="Inconsolat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645" name="Shape 645"/>
        <p:cNvGrpSpPr/>
        <p:nvPr/>
      </p:nvGrpSpPr>
      <p:grpSpPr>
        <a:xfrm>
          <a:off x="0" y="0"/>
          <a:ext cx="0" cy="0"/>
          <a:chOff x="0" y="0"/>
          <a:chExt cx="0" cy="0"/>
        </a:xfrm>
      </p:grpSpPr>
      <p:pic>
        <p:nvPicPr>
          <p:cNvPr id="646" name="Google Shape;646;p3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647" name="Google Shape;647;p37"/>
          <p:cNvGrpSpPr/>
          <p:nvPr/>
        </p:nvGrpSpPr>
        <p:grpSpPr>
          <a:xfrm>
            <a:off x="324213" y="315677"/>
            <a:ext cx="8420961" cy="4452067"/>
            <a:chOff x="324213" y="315677"/>
            <a:chExt cx="8420961" cy="4452067"/>
          </a:xfrm>
        </p:grpSpPr>
        <p:grpSp>
          <p:nvGrpSpPr>
            <p:cNvPr id="648" name="Google Shape;648;p37"/>
            <p:cNvGrpSpPr/>
            <p:nvPr/>
          </p:nvGrpSpPr>
          <p:grpSpPr>
            <a:xfrm>
              <a:off x="324213" y="315677"/>
              <a:ext cx="8420961" cy="4452067"/>
              <a:chOff x="713300" y="315675"/>
              <a:chExt cx="7719278" cy="4452067"/>
            </a:xfrm>
          </p:grpSpPr>
          <p:grpSp>
            <p:nvGrpSpPr>
              <p:cNvPr id="649" name="Google Shape;649;p37"/>
              <p:cNvGrpSpPr/>
              <p:nvPr/>
            </p:nvGrpSpPr>
            <p:grpSpPr>
              <a:xfrm>
                <a:off x="713300" y="315725"/>
                <a:ext cx="7719278" cy="4452017"/>
                <a:chOff x="713300" y="315725"/>
                <a:chExt cx="7719278" cy="4452017"/>
              </a:xfrm>
            </p:grpSpPr>
            <p:sp>
              <p:nvSpPr>
                <p:cNvPr id="650" name="Google Shape;650;p37"/>
                <p:cNvSpPr/>
                <p:nvPr/>
              </p:nvSpPr>
              <p:spPr>
                <a:xfrm>
                  <a:off x="713300" y="315725"/>
                  <a:ext cx="7717584"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713300" y="315750"/>
                  <a:ext cx="7717584"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716955" y="353573"/>
                  <a:ext cx="7713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715088" y="1077330"/>
                  <a:ext cx="7717491"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715075" y="315750"/>
                  <a:ext cx="55400"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37"/>
              <p:cNvSpPr/>
              <p:nvPr/>
            </p:nvSpPr>
            <p:spPr>
              <a:xfrm>
                <a:off x="8374525" y="315675"/>
                <a:ext cx="56175"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37"/>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657" name="Shape 657"/>
        <p:cNvGrpSpPr/>
        <p:nvPr/>
      </p:nvGrpSpPr>
      <p:grpSpPr>
        <a:xfrm>
          <a:off x="0" y="0"/>
          <a:ext cx="0" cy="0"/>
          <a:chOff x="0" y="0"/>
          <a:chExt cx="0" cy="0"/>
        </a:xfrm>
      </p:grpSpPr>
      <p:pic>
        <p:nvPicPr>
          <p:cNvPr id="658" name="Google Shape;658;p3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659" name="Google Shape;659;p38"/>
          <p:cNvGrpSpPr/>
          <p:nvPr/>
        </p:nvGrpSpPr>
        <p:grpSpPr>
          <a:xfrm>
            <a:off x="6593200" y="231400"/>
            <a:ext cx="2248337" cy="2249386"/>
            <a:chOff x="253775" y="147975"/>
            <a:chExt cx="2248337" cy="2249386"/>
          </a:xfrm>
        </p:grpSpPr>
        <p:sp>
          <p:nvSpPr>
            <p:cNvPr id="660" name="Google Shape;660;p38"/>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8"/>
          <p:cNvGrpSpPr/>
          <p:nvPr/>
        </p:nvGrpSpPr>
        <p:grpSpPr>
          <a:xfrm>
            <a:off x="665053" y="576066"/>
            <a:ext cx="7813888" cy="3922670"/>
            <a:chOff x="2974275" y="1679475"/>
            <a:chExt cx="2002175" cy="2001975"/>
          </a:xfrm>
        </p:grpSpPr>
        <p:sp>
          <p:nvSpPr>
            <p:cNvPr id="677" name="Google Shape;677;p38"/>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pic>
        <p:nvPicPr>
          <p:cNvPr id="83" name="Google Shape;83;p5"/>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84" name="Google Shape;84;p5"/>
          <p:cNvGrpSpPr/>
          <p:nvPr/>
        </p:nvGrpSpPr>
        <p:grpSpPr>
          <a:xfrm>
            <a:off x="362400" y="315677"/>
            <a:ext cx="8419146" cy="4452067"/>
            <a:chOff x="324213" y="315677"/>
            <a:chExt cx="8419146" cy="4452067"/>
          </a:xfrm>
        </p:grpSpPr>
        <p:sp>
          <p:nvSpPr>
            <p:cNvPr id="85" name="Google Shape;85;p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90" name="Google Shape;90;p5"/>
          <p:cNvSpPr txBox="1"/>
          <p:nvPr>
            <p:ph idx="1" type="subTitle"/>
          </p:nvPr>
        </p:nvSpPr>
        <p:spPr>
          <a:xfrm>
            <a:off x="2133450" y="1871700"/>
            <a:ext cx="48771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91" name="Google Shape;91;p5"/>
          <p:cNvSpPr txBox="1"/>
          <p:nvPr>
            <p:ph idx="2" type="subTitle"/>
          </p:nvPr>
        </p:nvSpPr>
        <p:spPr>
          <a:xfrm>
            <a:off x="2133425" y="3444275"/>
            <a:ext cx="48771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92" name="Google Shape;92;p5"/>
          <p:cNvSpPr txBox="1"/>
          <p:nvPr>
            <p:ph idx="3" type="subTitle"/>
          </p:nvPr>
        </p:nvSpPr>
        <p:spPr>
          <a:xfrm>
            <a:off x="2133450" y="2240950"/>
            <a:ext cx="4877100" cy="624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 name="Google Shape;93;p5"/>
          <p:cNvSpPr txBox="1"/>
          <p:nvPr>
            <p:ph idx="4" type="subTitle"/>
          </p:nvPr>
        </p:nvSpPr>
        <p:spPr>
          <a:xfrm>
            <a:off x="2133425" y="3813526"/>
            <a:ext cx="4877100" cy="624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pic>
        <p:nvPicPr>
          <p:cNvPr id="95" name="Google Shape;95;p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96" name="Google Shape;96;p6"/>
          <p:cNvGrpSpPr/>
          <p:nvPr/>
        </p:nvGrpSpPr>
        <p:grpSpPr>
          <a:xfrm>
            <a:off x="362438" y="315677"/>
            <a:ext cx="8419146" cy="4452067"/>
            <a:chOff x="324213" y="315677"/>
            <a:chExt cx="8419146" cy="4452067"/>
          </a:xfrm>
        </p:grpSpPr>
        <p:grpSp>
          <p:nvGrpSpPr>
            <p:cNvPr id="97" name="Google Shape;97;p6"/>
            <p:cNvGrpSpPr/>
            <p:nvPr/>
          </p:nvGrpSpPr>
          <p:grpSpPr>
            <a:xfrm>
              <a:off x="324213" y="315727"/>
              <a:ext cx="8419146" cy="4452017"/>
              <a:chOff x="324213" y="315727"/>
              <a:chExt cx="8419146" cy="4452017"/>
            </a:xfrm>
          </p:grpSpPr>
          <p:sp>
            <p:nvSpPr>
              <p:cNvPr id="98" name="Google Shape;98;p6"/>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6"/>
          <p:cNvSpPr txBox="1"/>
          <p:nvPr>
            <p:ph type="title"/>
          </p:nvPr>
        </p:nvSpPr>
        <p:spPr>
          <a:xfrm>
            <a:off x="713225" y="516625"/>
            <a:ext cx="7717500" cy="8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pic>
        <p:nvPicPr>
          <p:cNvPr id="104" name="Google Shape;104;p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105" name="Google Shape;105;p7"/>
          <p:cNvGrpSpPr/>
          <p:nvPr/>
        </p:nvGrpSpPr>
        <p:grpSpPr>
          <a:xfrm>
            <a:off x="370625" y="2691125"/>
            <a:ext cx="2248337" cy="2249386"/>
            <a:chOff x="253775" y="147975"/>
            <a:chExt cx="2248337" cy="2249386"/>
          </a:xfrm>
        </p:grpSpPr>
        <p:sp>
          <p:nvSpPr>
            <p:cNvPr id="106" name="Google Shape;106;p7"/>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txBox="1"/>
          <p:nvPr>
            <p:ph type="title"/>
          </p:nvPr>
        </p:nvSpPr>
        <p:spPr>
          <a:xfrm>
            <a:off x="1141350" y="1700825"/>
            <a:ext cx="3782100" cy="121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3" name="Google Shape;123;p7"/>
          <p:cNvSpPr txBox="1"/>
          <p:nvPr>
            <p:ph idx="1" type="subTitle"/>
          </p:nvPr>
        </p:nvSpPr>
        <p:spPr>
          <a:xfrm>
            <a:off x="1141350" y="2873400"/>
            <a:ext cx="3330300" cy="940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pic>
        <p:nvPicPr>
          <p:cNvPr id="125" name="Google Shape;125;p8"/>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126" name="Google Shape;126;p8"/>
          <p:cNvGrpSpPr/>
          <p:nvPr/>
        </p:nvGrpSpPr>
        <p:grpSpPr>
          <a:xfrm>
            <a:off x="3447988" y="231400"/>
            <a:ext cx="2248337" cy="2249386"/>
            <a:chOff x="253775" y="147975"/>
            <a:chExt cx="2248337" cy="2249386"/>
          </a:xfrm>
        </p:grpSpPr>
        <p:sp>
          <p:nvSpPr>
            <p:cNvPr id="127" name="Google Shape;127;p8"/>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8"/>
          <p:cNvSpPr txBox="1"/>
          <p:nvPr>
            <p:ph type="title"/>
          </p:nvPr>
        </p:nvSpPr>
        <p:spPr>
          <a:xfrm>
            <a:off x="1388250" y="1882000"/>
            <a:ext cx="6367800" cy="17628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4" name="Shape 144"/>
        <p:cNvGrpSpPr/>
        <p:nvPr/>
      </p:nvGrpSpPr>
      <p:grpSpPr>
        <a:xfrm>
          <a:off x="0" y="0"/>
          <a:ext cx="0" cy="0"/>
          <a:chOff x="0" y="0"/>
          <a:chExt cx="0" cy="0"/>
        </a:xfrm>
      </p:grpSpPr>
      <p:pic>
        <p:nvPicPr>
          <p:cNvPr id="145" name="Google Shape;145;p9"/>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46" name="Google Shape;146;p9"/>
          <p:cNvGrpSpPr/>
          <p:nvPr/>
        </p:nvGrpSpPr>
        <p:grpSpPr>
          <a:xfrm>
            <a:off x="370625" y="225075"/>
            <a:ext cx="2248337" cy="2249386"/>
            <a:chOff x="253775" y="147975"/>
            <a:chExt cx="2248337" cy="2249386"/>
          </a:xfrm>
        </p:grpSpPr>
        <p:sp>
          <p:nvSpPr>
            <p:cNvPr id="147" name="Google Shape;147;p9"/>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9"/>
          <p:cNvSpPr txBox="1"/>
          <p:nvPr>
            <p:ph type="title"/>
          </p:nvPr>
        </p:nvSpPr>
        <p:spPr>
          <a:xfrm>
            <a:off x="1558500" y="1875400"/>
            <a:ext cx="6027000" cy="5349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sz="3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4" name="Google Shape;164;p9"/>
          <p:cNvSpPr txBox="1"/>
          <p:nvPr>
            <p:ph idx="1" type="subTitle"/>
          </p:nvPr>
        </p:nvSpPr>
        <p:spPr>
          <a:xfrm>
            <a:off x="2221500" y="2410300"/>
            <a:ext cx="4701000" cy="1406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10"/>
          <p:cNvSpPr/>
          <p:nvPr/>
        </p:nvSpPr>
        <p:spPr>
          <a:xfrm>
            <a:off x="100" y="-6350"/>
            <a:ext cx="9144000" cy="5143500"/>
          </a:xfrm>
          <a:prstGeom prst="rect">
            <a:avLst/>
          </a:prstGeom>
          <a:solidFill>
            <a:srgbClr val="82CECE">
              <a:alpha val="35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txBox="1"/>
          <p:nvPr>
            <p:ph type="title"/>
          </p:nvPr>
        </p:nvSpPr>
        <p:spPr>
          <a:xfrm>
            <a:off x="713225" y="516625"/>
            <a:ext cx="7717500" cy="8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09775"/>
            <a:ext cx="7713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1pPr>
            <a:lvl2pPr lvl="1">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2pPr>
            <a:lvl3pPr lvl="2">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3pPr>
            <a:lvl4pPr lvl="3">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4pPr>
            <a:lvl5pPr lvl="4">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5pPr>
            <a:lvl6pPr lvl="5">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6pPr>
            <a:lvl7pPr lvl="6">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7pPr>
            <a:lvl8pPr lvl="7">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8pPr>
            <a:lvl9pPr lvl="8">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9pPr>
          </a:lstStyle>
          <a:p/>
        </p:txBody>
      </p:sp>
      <p:sp>
        <p:nvSpPr>
          <p:cNvPr id="7" name="Google Shape;7;p1"/>
          <p:cNvSpPr txBox="1"/>
          <p:nvPr>
            <p:ph idx="1" type="body"/>
          </p:nvPr>
        </p:nvSpPr>
        <p:spPr>
          <a:xfrm>
            <a:off x="715500" y="1152475"/>
            <a:ext cx="77130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Inconsolata"/>
              <a:buChar char="●"/>
              <a:defRPr sz="1800">
                <a:solidFill>
                  <a:schemeClr val="dk1"/>
                </a:solidFill>
                <a:latin typeface="Inconsolata"/>
                <a:ea typeface="Inconsolata"/>
                <a:cs typeface="Inconsolata"/>
                <a:sym typeface="Inconsolata"/>
              </a:defRPr>
            </a:lvl1pPr>
            <a:lvl2pPr indent="-317500" lvl="1" marL="9144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indent="-317500" lvl="2" marL="13716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indent="-317500" lvl="3" marL="18288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indent="-317500" lvl="4" marL="22860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indent="-317500" lvl="5" marL="27432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indent="-317500" lvl="6" marL="32004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indent="-317500" lvl="7" marL="36576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indent="-317500" lvl="8" marL="41148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jp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90" name="Shape 690"/>
        <p:cNvGrpSpPr/>
        <p:nvPr/>
      </p:nvGrpSpPr>
      <p:grpSpPr>
        <a:xfrm>
          <a:off x="0" y="0"/>
          <a:ext cx="0" cy="0"/>
          <a:chOff x="0" y="0"/>
          <a:chExt cx="0" cy="0"/>
        </a:xfrm>
      </p:grpSpPr>
      <p:grpSp>
        <p:nvGrpSpPr>
          <p:cNvPr id="691" name="Google Shape;691;p39"/>
          <p:cNvGrpSpPr/>
          <p:nvPr/>
        </p:nvGrpSpPr>
        <p:grpSpPr>
          <a:xfrm>
            <a:off x="5964258" y="3895409"/>
            <a:ext cx="2779935" cy="853386"/>
            <a:chOff x="5964258" y="4047809"/>
            <a:chExt cx="2779935" cy="853386"/>
          </a:xfrm>
        </p:grpSpPr>
        <p:grpSp>
          <p:nvGrpSpPr>
            <p:cNvPr id="692" name="Google Shape;692;p39"/>
            <p:cNvGrpSpPr/>
            <p:nvPr/>
          </p:nvGrpSpPr>
          <p:grpSpPr>
            <a:xfrm>
              <a:off x="5964258" y="4047809"/>
              <a:ext cx="2779935" cy="853386"/>
              <a:chOff x="5380425" y="2936225"/>
              <a:chExt cx="1648150" cy="505950"/>
            </a:xfrm>
          </p:grpSpPr>
          <p:sp>
            <p:nvSpPr>
              <p:cNvPr id="693" name="Google Shape;693;p39"/>
              <p:cNvSpPr/>
              <p:nvPr/>
            </p:nvSpPr>
            <p:spPr>
              <a:xfrm>
                <a:off x="5380425" y="2936225"/>
                <a:ext cx="1648150" cy="505950"/>
              </a:xfrm>
              <a:custGeom>
                <a:rect b="b" l="l" r="r" t="t"/>
                <a:pathLst>
                  <a:path extrusionOk="0" h="20238" w="65926">
                    <a:moveTo>
                      <a:pt x="0" y="0"/>
                    </a:moveTo>
                    <a:lnTo>
                      <a:pt x="0" y="20238"/>
                    </a:lnTo>
                    <a:lnTo>
                      <a:pt x="65925" y="20238"/>
                    </a:lnTo>
                    <a:lnTo>
                      <a:pt x="65925" y="0"/>
                    </a:lnTo>
                    <a:close/>
                  </a:path>
                </a:pathLst>
              </a:custGeom>
              <a:solidFill>
                <a:srgbClr val="C9C9C9"/>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5380425" y="2936225"/>
                <a:ext cx="1648150" cy="8375"/>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5380425" y="3433100"/>
                <a:ext cx="1648150" cy="9075"/>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7020875" y="2936225"/>
                <a:ext cx="7700" cy="505950"/>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5380425" y="2936225"/>
                <a:ext cx="8375" cy="505250"/>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5388775" y="2944575"/>
                <a:ext cx="1632125" cy="86450"/>
              </a:xfrm>
              <a:custGeom>
                <a:rect b="b" l="l" r="r" t="t"/>
                <a:pathLst>
                  <a:path extrusionOk="0" h="3458" w="65285">
                    <a:moveTo>
                      <a:pt x="1" y="1"/>
                    </a:moveTo>
                    <a:lnTo>
                      <a:pt x="65285" y="1"/>
                    </a:lnTo>
                    <a:lnTo>
                      <a:pt x="65285" y="3457"/>
                    </a:lnTo>
                    <a:lnTo>
                      <a:pt x="1" y="345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5388775" y="3035175"/>
                <a:ext cx="1630725" cy="4200"/>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5388775" y="3031000"/>
                <a:ext cx="1630725" cy="4200"/>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6935850" y="2962000"/>
                <a:ext cx="50900" cy="50900"/>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6937950" y="2962700"/>
                <a:ext cx="50200" cy="50900"/>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6937250" y="2962000"/>
                <a:ext cx="50900" cy="51600"/>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6942825" y="2968975"/>
                <a:ext cx="40450" cy="3905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6953275" y="2978025"/>
                <a:ext cx="19550" cy="19550"/>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5482150" y="3178725"/>
                <a:ext cx="1459300" cy="140100"/>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5503075" y="3195475"/>
                <a:ext cx="1417475" cy="107325"/>
              </a:xfrm>
              <a:custGeom>
                <a:rect b="b" l="l" r="r" t="t"/>
                <a:pathLst>
                  <a:path extrusionOk="0" h="4293" w="56699">
                    <a:moveTo>
                      <a:pt x="0" y="0"/>
                    </a:moveTo>
                    <a:lnTo>
                      <a:pt x="0" y="4293"/>
                    </a:lnTo>
                    <a:lnTo>
                      <a:pt x="56699" y="4293"/>
                    </a:lnTo>
                    <a:lnTo>
                      <a:pt x="56699" y="0"/>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55232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5567175" y="3208700"/>
                <a:ext cx="25825" cy="81575"/>
              </a:xfrm>
              <a:custGeom>
                <a:rect b="b" l="l" r="r" t="t"/>
                <a:pathLst>
                  <a:path extrusionOk="0" h="3263" w="1033">
                    <a:moveTo>
                      <a:pt x="1" y="1"/>
                    </a:moveTo>
                    <a:lnTo>
                      <a:pt x="1032" y="1"/>
                    </a:lnTo>
                    <a:lnTo>
                      <a:pt x="1032"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56110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56543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56989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7428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57874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58306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58752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59184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59623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60069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60501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9"/>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5482150" y="3174550"/>
                <a:ext cx="1459300" cy="14427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5380425" y="2936225"/>
                <a:ext cx="1648150" cy="505950"/>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39"/>
            <p:cNvGrpSpPr/>
            <p:nvPr/>
          </p:nvGrpSpPr>
          <p:grpSpPr>
            <a:xfrm>
              <a:off x="7394142" y="4507393"/>
              <a:ext cx="190471" cy="137593"/>
              <a:chOff x="6094725" y="3208700"/>
              <a:chExt cx="112925" cy="81575"/>
            </a:xfrm>
          </p:grpSpPr>
          <p:sp>
            <p:nvSpPr>
              <p:cNvPr id="729" name="Google Shape;729;p39"/>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2" name="Google Shape;732;p39"/>
          <p:cNvGrpSpPr/>
          <p:nvPr/>
        </p:nvGrpSpPr>
        <p:grpSpPr>
          <a:xfrm>
            <a:off x="2014240" y="3554770"/>
            <a:ext cx="5115528" cy="1346434"/>
            <a:chOff x="1986927" y="5290578"/>
            <a:chExt cx="5115528" cy="1346434"/>
          </a:xfrm>
        </p:grpSpPr>
        <p:grpSp>
          <p:nvGrpSpPr>
            <p:cNvPr id="733" name="Google Shape;733;p39"/>
            <p:cNvGrpSpPr/>
            <p:nvPr/>
          </p:nvGrpSpPr>
          <p:grpSpPr>
            <a:xfrm>
              <a:off x="1986927" y="5290578"/>
              <a:ext cx="5115528" cy="1346434"/>
              <a:chOff x="1986927" y="5290578"/>
              <a:chExt cx="5115528" cy="1346434"/>
            </a:xfrm>
          </p:grpSpPr>
          <p:sp>
            <p:nvSpPr>
              <p:cNvPr id="734" name="Google Shape;734;p39"/>
              <p:cNvSpPr/>
              <p:nvPr/>
            </p:nvSpPr>
            <p:spPr>
              <a:xfrm>
                <a:off x="1986927" y="5290578"/>
                <a:ext cx="5115528" cy="1346434"/>
              </a:xfrm>
              <a:custGeom>
                <a:rect b="b" l="l" r="r" t="t"/>
                <a:pathLst>
                  <a:path extrusionOk="0" h="20238" w="65926">
                    <a:moveTo>
                      <a:pt x="0" y="0"/>
                    </a:moveTo>
                    <a:lnTo>
                      <a:pt x="0" y="20238"/>
                    </a:lnTo>
                    <a:lnTo>
                      <a:pt x="65925" y="20238"/>
                    </a:lnTo>
                    <a:lnTo>
                      <a:pt x="65925" y="0"/>
                    </a:lnTo>
                    <a:close/>
                  </a:path>
                </a:pathLst>
              </a:custGeom>
              <a:solidFill>
                <a:schemeClr val="accent4"/>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1986927" y="5290578"/>
                <a:ext cx="5115528" cy="22288"/>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7078556" y="5290578"/>
                <a:ext cx="23899" cy="1346434"/>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1986927" y="5290578"/>
                <a:ext cx="25994" cy="1344571"/>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1986927" y="5290578"/>
                <a:ext cx="5115528" cy="1346434"/>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2012844" y="5312799"/>
                <a:ext cx="5065790" cy="230061"/>
              </a:xfrm>
              <a:custGeom>
                <a:rect b="b" l="l" r="r" t="t"/>
                <a:pathLst>
                  <a:path extrusionOk="0" h="3458" w="65285">
                    <a:moveTo>
                      <a:pt x="1" y="1"/>
                    </a:moveTo>
                    <a:lnTo>
                      <a:pt x="65285" y="1"/>
                    </a:lnTo>
                    <a:lnTo>
                      <a:pt x="65285" y="3457"/>
                    </a:lnTo>
                    <a:lnTo>
                      <a:pt x="1" y="345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2012844" y="5553904"/>
                <a:ext cx="5061444" cy="11177"/>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2012844" y="5542793"/>
                <a:ext cx="5061444" cy="11177"/>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1986927" y="6612862"/>
                <a:ext cx="5115528" cy="24150"/>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39"/>
            <p:cNvGrpSpPr/>
            <p:nvPr/>
          </p:nvGrpSpPr>
          <p:grpSpPr>
            <a:xfrm>
              <a:off x="2302648" y="5892561"/>
              <a:ext cx="4529389" cy="385807"/>
              <a:chOff x="2302648" y="5892561"/>
              <a:chExt cx="4529389" cy="385807"/>
            </a:xfrm>
          </p:grpSpPr>
          <p:sp>
            <p:nvSpPr>
              <p:cNvPr id="744" name="Google Shape;744;p39"/>
              <p:cNvSpPr/>
              <p:nvPr/>
            </p:nvSpPr>
            <p:spPr>
              <a:xfrm>
                <a:off x="2302648" y="5892563"/>
                <a:ext cx="4529375" cy="383944"/>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2302661" y="5903671"/>
                <a:ext cx="4529375" cy="374697"/>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2302661" y="5903671"/>
                <a:ext cx="4529375" cy="374697"/>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2302661" y="5892561"/>
                <a:ext cx="4529375" cy="38394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9"/>
            <p:cNvGrpSpPr/>
            <p:nvPr/>
          </p:nvGrpSpPr>
          <p:grpSpPr>
            <a:xfrm>
              <a:off x="6874835" y="5359173"/>
              <a:ext cx="139181" cy="137318"/>
              <a:chOff x="1126710" y="5491723"/>
              <a:chExt cx="139181" cy="137318"/>
            </a:xfrm>
          </p:grpSpPr>
          <p:sp>
            <p:nvSpPr>
              <p:cNvPr id="749" name="Google Shape;749;p39"/>
              <p:cNvSpPr/>
              <p:nvPr/>
            </p:nvSpPr>
            <p:spPr>
              <a:xfrm>
                <a:off x="1126710" y="5491723"/>
                <a:ext cx="135455" cy="135455"/>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1132299" y="5493586"/>
                <a:ext cx="133592" cy="135455"/>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1130436" y="5491723"/>
                <a:ext cx="135455" cy="137318"/>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p:nvPr/>
            </p:nvSpPr>
            <p:spPr>
              <a:xfrm>
                <a:off x="1145272" y="5510285"/>
                <a:ext cx="107646" cy="10392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9"/>
              <p:cNvSpPr/>
              <p:nvPr/>
            </p:nvSpPr>
            <p:spPr>
              <a:xfrm>
                <a:off x="1173082" y="5534368"/>
                <a:ext cx="52026" cy="52026"/>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4" name="Google Shape;754;p39"/>
          <p:cNvSpPr txBox="1"/>
          <p:nvPr>
            <p:ph type="ctrTitle"/>
          </p:nvPr>
        </p:nvSpPr>
        <p:spPr>
          <a:xfrm>
            <a:off x="1255550" y="1566409"/>
            <a:ext cx="6617400" cy="18588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3900"/>
              <a:t>Online Word Guessing Game</a:t>
            </a:r>
            <a:r>
              <a:rPr lang="en"/>
              <a:t> </a:t>
            </a:r>
            <a:endParaRPr sz="3000">
              <a:solidFill>
                <a:schemeClr val="dk1"/>
              </a:solidFill>
            </a:endParaRPr>
          </a:p>
        </p:txBody>
      </p:sp>
      <p:grpSp>
        <p:nvGrpSpPr>
          <p:cNvPr id="755" name="Google Shape;755;p39"/>
          <p:cNvGrpSpPr/>
          <p:nvPr/>
        </p:nvGrpSpPr>
        <p:grpSpPr>
          <a:xfrm>
            <a:off x="7407288" y="689965"/>
            <a:ext cx="882879" cy="243714"/>
            <a:chOff x="7301150" y="922090"/>
            <a:chExt cx="882879" cy="243714"/>
          </a:xfrm>
        </p:grpSpPr>
        <p:sp>
          <p:nvSpPr>
            <p:cNvPr id="756" name="Google Shape;756;p39"/>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39"/>
          <p:cNvSpPr txBox="1"/>
          <p:nvPr>
            <p:ph idx="1" type="subTitle"/>
          </p:nvPr>
        </p:nvSpPr>
        <p:spPr>
          <a:xfrm>
            <a:off x="2359230" y="4110760"/>
            <a:ext cx="4416300" cy="3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and Created by Group 1</a:t>
            </a:r>
            <a:endParaRPr/>
          </a:p>
        </p:txBody>
      </p:sp>
      <p:sp>
        <p:nvSpPr>
          <p:cNvPr id="773" name="Google Shape;773;p39"/>
          <p:cNvSpPr/>
          <p:nvPr/>
        </p:nvSpPr>
        <p:spPr>
          <a:xfrm>
            <a:off x="-3012587" y="6745414"/>
            <a:ext cx="4386057" cy="24150"/>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3012587" y="5423130"/>
            <a:ext cx="22288" cy="1344571"/>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39"/>
          <p:cNvGrpSpPr/>
          <p:nvPr/>
        </p:nvGrpSpPr>
        <p:grpSpPr>
          <a:xfrm>
            <a:off x="1255559" y="3494787"/>
            <a:ext cx="252058" cy="473443"/>
            <a:chOff x="2376775" y="2231050"/>
            <a:chExt cx="946875" cy="1778525"/>
          </a:xfrm>
        </p:grpSpPr>
        <p:sp>
          <p:nvSpPr>
            <p:cNvPr id="776" name="Google Shape;776;p39"/>
            <p:cNvSpPr/>
            <p:nvPr/>
          </p:nvSpPr>
          <p:spPr>
            <a:xfrm>
              <a:off x="2478275" y="2433175"/>
              <a:ext cx="744750" cy="1369225"/>
            </a:xfrm>
            <a:custGeom>
              <a:rect b="b" l="l" r="r" t="t"/>
              <a:pathLst>
                <a:path extrusionOk="0" h="54769" w="29790">
                  <a:moveTo>
                    <a:pt x="60" y="0"/>
                  </a:moveTo>
                  <a:lnTo>
                    <a:pt x="60" y="15431"/>
                  </a:lnTo>
                  <a:lnTo>
                    <a:pt x="11752" y="27099"/>
                  </a:lnTo>
                  <a:lnTo>
                    <a:pt x="0" y="38850"/>
                  </a:lnTo>
                  <a:lnTo>
                    <a:pt x="0" y="54769"/>
                  </a:lnTo>
                  <a:lnTo>
                    <a:pt x="29790" y="54769"/>
                  </a:lnTo>
                  <a:lnTo>
                    <a:pt x="29790" y="38862"/>
                  </a:lnTo>
                  <a:lnTo>
                    <a:pt x="18027" y="27099"/>
                  </a:lnTo>
                  <a:lnTo>
                    <a:pt x="29790" y="15276"/>
                  </a:lnTo>
                  <a:lnTo>
                    <a:pt x="297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9"/>
            <p:cNvSpPr/>
            <p:nvPr/>
          </p:nvSpPr>
          <p:spPr>
            <a:xfrm>
              <a:off x="2376775" y="2231050"/>
              <a:ext cx="946875" cy="221200"/>
            </a:xfrm>
            <a:custGeom>
              <a:rect b="b" l="l" r="r" t="t"/>
              <a:pathLst>
                <a:path extrusionOk="0" h="8848" w="37875">
                  <a:moveTo>
                    <a:pt x="0" y="1"/>
                  </a:moveTo>
                  <a:lnTo>
                    <a:pt x="0" y="8847"/>
                  </a:lnTo>
                  <a:lnTo>
                    <a:pt x="37874" y="8847"/>
                  </a:lnTo>
                  <a:lnTo>
                    <a:pt x="37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9"/>
            <p:cNvSpPr/>
            <p:nvPr/>
          </p:nvSpPr>
          <p:spPr>
            <a:xfrm>
              <a:off x="2376775" y="3788700"/>
              <a:ext cx="946875" cy="220875"/>
            </a:xfrm>
            <a:custGeom>
              <a:rect b="b" l="l" r="r" t="t"/>
              <a:pathLst>
                <a:path extrusionOk="0" h="8835" w="37875">
                  <a:moveTo>
                    <a:pt x="0" y="0"/>
                  </a:moveTo>
                  <a:lnTo>
                    <a:pt x="0" y="8835"/>
                  </a:lnTo>
                  <a:lnTo>
                    <a:pt x="37874" y="8835"/>
                  </a:lnTo>
                  <a:lnTo>
                    <a:pt x="378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p:cNvSpPr/>
            <p:nvPr/>
          </p:nvSpPr>
          <p:spPr>
            <a:xfrm>
              <a:off x="2458925" y="2433175"/>
              <a:ext cx="39325" cy="404825"/>
            </a:xfrm>
            <a:custGeom>
              <a:rect b="b" l="l" r="r" t="t"/>
              <a:pathLst>
                <a:path extrusionOk="0" h="16193" w="1573">
                  <a:moveTo>
                    <a:pt x="1" y="0"/>
                  </a:moveTo>
                  <a:lnTo>
                    <a:pt x="1" y="16193"/>
                  </a:lnTo>
                  <a:lnTo>
                    <a:pt x="1572" y="16193"/>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p:cNvSpPr/>
            <p:nvPr/>
          </p:nvSpPr>
          <p:spPr>
            <a:xfrm>
              <a:off x="2458925" y="3383875"/>
              <a:ext cx="39325" cy="404850"/>
            </a:xfrm>
            <a:custGeom>
              <a:rect b="b" l="l" r="r" t="t"/>
              <a:pathLst>
                <a:path extrusionOk="0" h="16194" w="1573">
                  <a:moveTo>
                    <a:pt x="1" y="1"/>
                  </a:moveTo>
                  <a:lnTo>
                    <a:pt x="1" y="16193"/>
                  </a:lnTo>
                  <a:lnTo>
                    <a:pt x="1572" y="16193"/>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2498800" y="283797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9"/>
            <p:cNvSpPr/>
            <p:nvPr/>
          </p:nvSpPr>
          <p:spPr>
            <a:xfrm>
              <a:off x="2540775" y="2879950"/>
              <a:ext cx="42300" cy="42300"/>
            </a:xfrm>
            <a:custGeom>
              <a:rect b="b" l="l" r="r" t="t"/>
              <a:pathLst>
                <a:path extrusionOk="0" h="1692" w="1692">
                  <a:moveTo>
                    <a:pt x="1" y="0"/>
                  </a:moveTo>
                  <a:lnTo>
                    <a:pt x="1" y="1691"/>
                  </a:lnTo>
                  <a:lnTo>
                    <a:pt x="1691" y="1691"/>
                  </a:lnTo>
                  <a:lnTo>
                    <a:pt x="1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p:cNvSpPr/>
            <p:nvPr/>
          </p:nvSpPr>
          <p:spPr>
            <a:xfrm>
              <a:off x="2583050" y="2921625"/>
              <a:ext cx="42000" cy="42275"/>
            </a:xfrm>
            <a:custGeom>
              <a:rect b="b" l="l" r="r" t="t"/>
              <a:pathLst>
                <a:path extrusionOk="0" h="1691" w="1680">
                  <a:moveTo>
                    <a:pt x="0" y="0"/>
                  </a:moveTo>
                  <a:lnTo>
                    <a:pt x="0"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2624725" y="2963875"/>
              <a:ext cx="42000" cy="42000"/>
            </a:xfrm>
            <a:custGeom>
              <a:rect b="b" l="l" r="r" t="t"/>
              <a:pathLst>
                <a:path extrusionOk="0" h="1680" w="1680">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2666700" y="3005850"/>
              <a:ext cx="41975" cy="42000"/>
            </a:xfrm>
            <a:custGeom>
              <a:rect b="b" l="l" r="r" t="t"/>
              <a:pathLst>
                <a:path extrusionOk="0" h="1680" w="1679">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2708650" y="304782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2750625" y="3089800"/>
              <a:ext cx="42000" cy="42275"/>
            </a:xfrm>
            <a:custGeom>
              <a:rect b="b" l="l" r="r" t="t"/>
              <a:pathLst>
                <a:path extrusionOk="0" h="1691" w="1680">
                  <a:moveTo>
                    <a:pt x="1" y="0"/>
                  </a:moveTo>
                  <a:lnTo>
                    <a:pt x="1"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2708650" y="3132050"/>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9"/>
            <p:cNvSpPr/>
            <p:nvPr/>
          </p:nvSpPr>
          <p:spPr>
            <a:xfrm>
              <a:off x="2666700" y="3174025"/>
              <a:ext cx="41975" cy="42000"/>
            </a:xfrm>
            <a:custGeom>
              <a:rect b="b" l="l" r="r" t="t"/>
              <a:pathLst>
                <a:path extrusionOk="0" h="1680" w="1679">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2624725" y="3216000"/>
              <a:ext cx="42000" cy="42000"/>
            </a:xfrm>
            <a:custGeom>
              <a:rect b="b" l="l" r="r" t="t"/>
              <a:pathLst>
                <a:path extrusionOk="0" h="1680" w="1680">
                  <a:moveTo>
                    <a:pt x="0" y="1"/>
                  </a:moveTo>
                  <a:lnTo>
                    <a:pt x="0" y="1679"/>
                  </a:lnTo>
                  <a:lnTo>
                    <a:pt x="1679" y="1679"/>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2583050" y="3257975"/>
              <a:ext cx="42000" cy="42000"/>
            </a:xfrm>
            <a:custGeom>
              <a:rect b="b" l="l" r="r" t="t"/>
              <a:pathLst>
                <a:path extrusionOk="0" h="1680" w="1680">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2540775" y="3299650"/>
              <a:ext cx="42300" cy="41975"/>
            </a:xfrm>
            <a:custGeom>
              <a:rect b="b" l="l" r="r" t="t"/>
              <a:pathLst>
                <a:path extrusionOk="0" h="1679" w="1692">
                  <a:moveTo>
                    <a:pt x="1" y="0"/>
                  </a:moveTo>
                  <a:lnTo>
                    <a:pt x="1" y="1679"/>
                  </a:lnTo>
                  <a:lnTo>
                    <a:pt x="1691" y="1679"/>
                  </a:lnTo>
                  <a:lnTo>
                    <a:pt x="1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2498800" y="3341600"/>
              <a:ext cx="42000" cy="42300"/>
            </a:xfrm>
            <a:custGeom>
              <a:rect b="b" l="l" r="r" t="t"/>
              <a:pathLst>
                <a:path extrusionOk="0" h="1692" w="1680">
                  <a:moveTo>
                    <a:pt x="1" y="1"/>
                  </a:moveTo>
                  <a:lnTo>
                    <a:pt x="1" y="1692"/>
                  </a:lnTo>
                  <a:lnTo>
                    <a:pt x="1680" y="1692"/>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3202775" y="2433175"/>
              <a:ext cx="39000" cy="404825"/>
            </a:xfrm>
            <a:custGeom>
              <a:rect b="b" l="l" r="r" t="t"/>
              <a:pathLst>
                <a:path extrusionOk="0" h="16193" w="1560">
                  <a:moveTo>
                    <a:pt x="0" y="0"/>
                  </a:moveTo>
                  <a:lnTo>
                    <a:pt x="0" y="16193"/>
                  </a:lnTo>
                  <a:lnTo>
                    <a:pt x="1560" y="16193"/>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3202775" y="3383875"/>
              <a:ext cx="39000" cy="404850"/>
            </a:xfrm>
            <a:custGeom>
              <a:rect b="b" l="l" r="r" t="t"/>
              <a:pathLst>
                <a:path extrusionOk="0" h="16194" w="1560">
                  <a:moveTo>
                    <a:pt x="0" y="1"/>
                  </a:moveTo>
                  <a:lnTo>
                    <a:pt x="0" y="16193"/>
                  </a:lnTo>
                  <a:lnTo>
                    <a:pt x="1560" y="16193"/>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3159900" y="2837675"/>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3117925" y="2879650"/>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3075975" y="2921925"/>
              <a:ext cx="41975" cy="42275"/>
            </a:xfrm>
            <a:custGeom>
              <a:rect b="b" l="l" r="r" t="t"/>
              <a:pathLst>
                <a:path extrusionOk="0" h="1691" w="1679">
                  <a:moveTo>
                    <a:pt x="0" y="0"/>
                  </a:moveTo>
                  <a:lnTo>
                    <a:pt x="0"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3034000" y="2963875"/>
              <a:ext cx="42000" cy="42300"/>
            </a:xfrm>
            <a:custGeom>
              <a:rect b="b" l="l" r="r" t="t"/>
              <a:pathLst>
                <a:path extrusionOk="0" h="1692" w="1680">
                  <a:moveTo>
                    <a:pt x="0" y="1"/>
                  </a:moveTo>
                  <a:lnTo>
                    <a:pt x="0" y="1692"/>
                  </a:lnTo>
                  <a:lnTo>
                    <a:pt x="1679" y="1692"/>
                  </a:lnTo>
                  <a:lnTo>
                    <a:pt x="1679" y="1"/>
                  </a:lnTo>
                  <a:close/>
                </a:path>
              </a:pathLst>
            </a:custGeom>
            <a:solidFill>
              <a:srgbClr val="09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9"/>
            <p:cNvSpPr/>
            <p:nvPr/>
          </p:nvSpPr>
          <p:spPr>
            <a:xfrm>
              <a:off x="2992025" y="3005850"/>
              <a:ext cx="42000" cy="42000"/>
            </a:xfrm>
            <a:custGeom>
              <a:rect b="b" l="l" r="r" t="t"/>
              <a:pathLst>
                <a:path extrusionOk="0" h="1680" w="1680">
                  <a:moveTo>
                    <a:pt x="1" y="1"/>
                  </a:moveTo>
                  <a:lnTo>
                    <a:pt x="1"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9"/>
            <p:cNvSpPr/>
            <p:nvPr/>
          </p:nvSpPr>
          <p:spPr>
            <a:xfrm>
              <a:off x="2950050" y="304782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2907800" y="3089800"/>
              <a:ext cx="41975" cy="42000"/>
            </a:xfrm>
            <a:custGeom>
              <a:rect b="b" l="l" r="r" t="t"/>
              <a:pathLst>
                <a:path extrusionOk="0" h="1680" w="1679">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p:nvPr/>
          </p:nvSpPr>
          <p:spPr>
            <a:xfrm>
              <a:off x="2950050" y="3131775"/>
              <a:ext cx="42000" cy="41975"/>
            </a:xfrm>
            <a:custGeom>
              <a:rect b="b" l="l" r="r" t="t"/>
              <a:pathLst>
                <a:path extrusionOk="0" h="1679" w="1680">
                  <a:moveTo>
                    <a:pt x="1" y="0"/>
                  </a:moveTo>
                  <a:lnTo>
                    <a:pt x="1" y="1679"/>
                  </a:lnTo>
                  <a:lnTo>
                    <a:pt x="1680" y="1679"/>
                  </a:lnTo>
                  <a:lnTo>
                    <a:pt x="1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2992025" y="3173725"/>
              <a:ext cx="42000" cy="42000"/>
            </a:xfrm>
            <a:custGeom>
              <a:rect b="b" l="l" r="r" t="t"/>
              <a:pathLst>
                <a:path extrusionOk="0" h="1680" w="1680">
                  <a:moveTo>
                    <a:pt x="1" y="1"/>
                  </a:moveTo>
                  <a:lnTo>
                    <a:pt x="1"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3034000" y="3215700"/>
              <a:ext cx="42000" cy="42000"/>
            </a:xfrm>
            <a:custGeom>
              <a:rect b="b" l="l" r="r" t="t"/>
              <a:pathLst>
                <a:path extrusionOk="0" h="1680" w="1680">
                  <a:moveTo>
                    <a:pt x="0" y="1"/>
                  </a:moveTo>
                  <a:lnTo>
                    <a:pt x="0" y="1679"/>
                  </a:lnTo>
                  <a:lnTo>
                    <a:pt x="1679" y="1679"/>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9"/>
            <p:cNvSpPr/>
            <p:nvPr/>
          </p:nvSpPr>
          <p:spPr>
            <a:xfrm>
              <a:off x="3075975" y="3257675"/>
              <a:ext cx="41975" cy="42000"/>
            </a:xfrm>
            <a:custGeom>
              <a:rect b="b" l="l" r="r" t="t"/>
              <a:pathLst>
                <a:path extrusionOk="0" h="1680" w="1679">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9"/>
            <p:cNvSpPr/>
            <p:nvPr/>
          </p:nvSpPr>
          <p:spPr>
            <a:xfrm>
              <a:off x="3117925" y="3299950"/>
              <a:ext cx="42000" cy="41975"/>
            </a:xfrm>
            <a:custGeom>
              <a:rect b="b" l="l" r="r" t="t"/>
              <a:pathLst>
                <a:path extrusionOk="0" h="1679" w="1680">
                  <a:moveTo>
                    <a:pt x="1" y="0"/>
                  </a:moveTo>
                  <a:lnTo>
                    <a:pt x="1" y="1679"/>
                  </a:lnTo>
                  <a:lnTo>
                    <a:pt x="1680" y="1679"/>
                  </a:lnTo>
                  <a:lnTo>
                    <a:pt x="1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3159900" y="3341900"/>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2589300" y="2848400"/>
              <a:ext cx="522125" cy="909650"/>
            </a:xfrm>
            <a:custGeom>
              <a:rect b="b" l="l" r="r" t="t"/>
              <a:pathLst>
                <a:path extrusionOk="0" h="36386" w="20885">
                  <a:moveTo>
                    <a:pt x="4227" y="0"/>
                  </a:moveTo>
                  <a:lnTo>
                    <a:pt x="4227" y="3025"/>
                  </a:lnTo>
                  <a:lnTo>
                    <a:pt x="5727" y="3025"/>
                  </a:lnTo>
                  <a:lnTo>
                    <a:pt x="5727" y="4727"/>
                  </a:lnTo>
                  <a:lnTo>
                    <a:pt x="7311" y="4727"/>
                  </a:lnTo>
                  <a:lnTo>
                    <a:pt x="7311" y="6287"/>
                  </a:lnTo>
                  <a:lnTo>
                    <a:pt x="8835" y="6287"/>
                  </a:lnTo>
                  <a:lnTo>
                    <a:pt x="8835" y="7835"/>
                  </a:lnTo>
                  <a:lnTo>
                    <a:pt x="9585" y="7835"/>
                  </a:lnTo>
                  <a:lnTo>
                    <a:pt x="9585" y="22253"/>
                  </a:lnTo>
                  <a:lnTo>
                    <a:pt x="8835" y="22253"/>
                  </a:lnTo>
                  <a:lnTo>
                    <a:pt x="8835" y="23801"/>
                  </a:lnTo>
                  <a:lnTo>
                    <a:pt x="7311" y="23801"/>
                  </a:lnTo>
                  <a:lnTo>
                    <a:pt x="7311" y="25349"/>
                  </a:lnTo>
                  <a:lnTo>
                    <a:pt x="5727" y="25349"/>
                  </a:lnTo>
                  <a:lnTo>
                    <a:pt x="5727" y="27075"/>
                  </a:lnTo>
                  <a:lnTo>
                    <a:pt x="4227" y="27075"/>
                  </a:lnTo>
                  <a:lnTo>
                    <a:pt x="4227" y="28992"/>
                  </a:lnTo>
                  <a:lnTo>
                    <a:pt x="0" y="28992"/>
                  </a:lnTo>
                  <a:lnTo>
                    <a:pt x="0" y="36386"/>
                  </a:lnTo>
                  <a:lnTo>
                    <a:pt x="20884" y="36386"/>
                  </a:lnTo>
                  <a:lnTo>
                    <a:pt x="20884" y="28992"/>
                  </a:lnTo>
                  <a:lnTo>
                    <a:pt x="16669" y="28992"/>
                  </a:lnTo>
                  <a:lnTo>
                    <a:pt x="16669" y="27075"/>
                  </a:lnTo>
                  <a:lnTo>
                    <a:pt x="15169" y="27075"/>
                  </a:lnTo>
                  <a:lnTo>
                    <a:pt x="15169" y="25349"/>
                  </a:lnTo>
                  <a:lnTo>
                    <a:pt x="13586" y="25349"/>
                  </a:lnTo>
                  <a:lnTo>
                    <a:pt x="13586" y="23801"/>
                  </a:lnTo>
                  <a:lnTo>
                    <a:pt x="12050" y="23801"/>
                  </a:lnTo>
                  <a:lnTo>
                    <a:pt x="12050" y="22253"/>
                  </a:lnTo>
                  <a:lnTo>
                    <a:pt x="11311" y="22253"/>
                  </a:lnTo>
                  <a:lnTo>
                    <a:pt x="11311" y="7835"/>
                  </a:lnTo>
                  <a:lnTo>
                    <a:pt x="12050" y="7835"/>
                  </a:lnTo>
                  <a:lnTo>
                    <a:pt x="12050" y="6287"/>
                  </a:lnTo>
                  <a:lnTo>
                    <a:pt x="13586" y="6287"/>
                  </a:lnTo>
                  <a:lnTo>
                    <a:pt x="13586" y="4727"/>
                  </a:lnTo>
                  <a:lnTo>
                    <a:pt x="15169" y="4727"/>
                  </a:lnTo>
                  <a:lnTo>
                    <a:pt x="15169" y="3025"/>
                  </a:lnTo>
                  <a:lnTo>
                    <a:pt x="16669" y="3025"/>
                  </a:lnTo>
                  <a:lnTo>
                    <a:pt x="166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48"/>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8" name="Google Shape;1148;p48"/>
          <p:cNvGrpSpPr/>
          <p:nvPr/>
        </p:nvGrpSpPr>
        <p:grpSpPr>
          <a:xfrm>
            <a:off x="424763" y="1053444"/>
            <a:ext cx="8296747" cy="45756"/>
            <a:chOff x="386575" y="1053444"/>
            <a:chExt cx="8296747" cy="45756"/>
          </a:xfrm>
        </p:grpSpPr>
        <p:sp>
          <p:nvSpPr>
            <p:cNvPr id="1149" name="Google Shape;1149;p48"/>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8"/>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1" name="Google Shape;1151;p48"/>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Positive Outcomes </a:t>
            </a:r>
            <a:endParaRPr/>
          </a:p>
        </p:txBody>
      </p:sp>
      <p:sp>
        <p:nvSpPr>
          <p:cNvPr id="1152" name="Google Shape;1152;p48"/>
          <p:cNvSpPr txBox="1"/>
          <p:nvPr>
            <p:ph idx="1" type="subTitle"/>
          </p:nvPr>
        </p:nvSpPr>
        <p:spPr>
          <a:xfrm>
            <a:off x="1411200" y="1531925"/>
            <a:ext cx="65151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Teamwork</a:t>
            </a:r>
            <a:r>
              <a:rPr lang="en"/>
              <a:t> &amp; Communication</a:t>
            </a:r>
            <a:endParaRPr/>
          </a:p>
        </p:txBody>
      </p:sp>
      <p:sp>
        <p:nvSpPr>
          <p:cNvPr id="1153" name="Google Shape;1153;p48"/>
          <p:cNvSpPr txBox="1"/>
          <p:nvPr>
            <p:ph idx="3" type="subTitle"/>
          </p:nvPr>
        </p:nvSpPr>
        <p:spPr>
          <a:xfrm>
            <a:off x="1675950" y="2416975"/>
            <a:ext cx="59856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Interpersonal Skills </a:t>
            </a:r>
            <a:endParaRPr/>
          </a:p>
        </p:txBody>
      </p:sp>
      <p:sp>
        <p:nvSpPr>
          <p:cNvPr id="1154" name="Google Shape;1154;p48"/>
          <p:cNvSpPr txBox="1"/>
          <p:nvPr>
            <p:ph idx="5" type="subTitle"/>
          </p:nvPr>
        </p:nvSpPr>
        <p:spPr>
          <a:xfrm>
            <a:off x="1675925" y="3489250"/>
            <a:ext cx="57921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Technical Integration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49"/>
          <p:cNvSpPr txBox="1"/>
          <p:nvPr>
            <p:ph type="title"/>
          </p:nvPr>
        </p:nvSpPr>
        <p:spPr>
          <a:xfrm>
            <a:off x="4264925" y="2339050"/>
            <a:ext cx="38754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Demo</a:t>
            </a:r>
            <a:endParaRPr sz="5500"/>
          </a:p>
        </p:txBody>
      </p:sp>
      <p:sp>
        <p:nvSpPr>
          <p:cNvPr id="1160" name="Google Shape;1160;p49"/>
          <p:cNvSpPr txBox="1"/>
          <p:nvPr>
            <p:ph idx="2" type="title"/>
          </p:nvPr>
        </p:nvSpPr>
        <p:spPr>
          <a:xfrm>
            <a:off x="1918147" y="2260050"/>
            <a:ext cx="2038500" cy="11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161" name="Google Shape;1161;p49"/>
          <p:cNvGrpSpPr/>
          <p:nvPr/>
        </p:nvGrpSpPr>
        <p:grpSpPr>
          <a:xfrm>
            <a:off x="7407288" y="689965"/>
            <a:ext cx="882879" cy="243714"/>
            <a:chOff x="7301150" y="922090"/>
            <a:chExt cx="882879" cy="243714"/>
          </a:xfrm>
        </p:grpSpPr>
        <p:sp>
          <p:nvSpPr>
            <p:cNvPr id="1162" name="Google Shape;1162;p49"/>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9"/>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9"/>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9"/>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9"/>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9"/>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9"/>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9"/>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9"/>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9"/>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9"/>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9"/>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9"/>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9"/>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9"/>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9"/>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50"/>
          <p:cNvSpPr/>
          <p:nvPr/>
        </p:nvSpPr>
        <p:spPr>
          <a:xfrm>
            <a:off x="665053" y="4470863"/>
            <a:ext cx="7813888" cy="27872"/>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3" name="Google Shape;1183;p50"/>
          <p:cNvGrpSpPr/>
          <p:nvPr/>
        </p:nvGrpSpPr>
        <p:grpSpPr>
          <a:xfrm>
            <a:off x="665053" y="576066"/>
            <a:ext cx="7813888" cy="3922670"/>
            <a:chOff x="665053" y="576066"/>
            <a:chExt cx="7813888" cy="3922670"/>
          </a:xfrm>
        </p:grpSpPr>
        <p:sp>
          <p:nvSpPr>
            <p:cNvPr id="1184" name="Google Shape;1184;p50"/>
            <p:cNvSpPr/>
            <p:nvPr/>
          </p:nvSpPr>
          <p:spPr>
            <a:xfrm>
              <a:off x="665053" y="576066"/>
              <a:ext cx="7813888" cy="3922670"/>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0"/>
            <p:cNvSpPr/>
            <p:nvPr/>
          </p:nvSpPr>
          <p:spPr>
            <a:xfrm>
              <a:off x="8423425" y="576066"/>
              <a:ext cx="55516" cy="3922670"/>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0"/>
            <p:cNvSpPr/>
            <p:nvPr/>
          </p:nvSpPr>
          <p:spPr>
            <a:xfrm>
              <a:off x="668468" y="576066"/>
              <a:ext cx="55418" cy="3922670"/>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0"/>
            <p:cNvSpPr/>
            <p:nvPr/>
          </p:nvSpPr>
          <p:spPr>
            <a:xfrm>
              <a:off x="665053" y="576066"/>
              <a:ext cx="7813888" cy="3922670"/>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0"/>
            <p:cNvSpPr/>
            <p:nvPr/>
          </p:nvSpPr>
          <p:spPr>
            <a:xfrm>
              <a:off x="723788" y="603889"/>
              <a:ext cx="7699734" cy="380711"/>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0"/>
            <p:cNvSpPr/>
            <p:nvPr/>
          </p:nvSpPr>
          <p:spPr>
            <a:xfrm>
              <a:off x="723788" y="1004636"/>
              <a:ext cx="7699734" cy="20623"/>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0"/>
            <p:cNvSpPr/>
            <p:nvPr/>
          </p:nvSpPr>
          <p:spPr>
            <a:xfrm>
              <a:off x="723788" y="984111"/>
              <a:ext cx="7699734" cy="20574"/>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50"/>
          <p:cNvGrpSpPr/>
          <p:nvPr/>
        </p:nvGrpSpPr>
        <p:grpSpPr>
          <a:xfrm>
            <a:off x="915913" y="1324662"/>
            <a:ext cx="7410321" cy="2846827"/>
            <a:chOff x="915913" y="1324662"/>
            <a:chExt cx="7410321" cy="2846827"/>
          </a:xfrm>
        </p:grpSpPr>
        <p:sp>
          <p:nvSpPr>
            <p:cNvPr id="1192" name="Google Shape;1192;p50"/>
            <p:cNvSpPr/>
            <p:nvPr/>
          </p:nvSpPr>
          <p:spPr>
            <a:xfrm>
              <a:off x="915913" y="1324662"/>
              <a:ext cx="7401401" cy="2846827"/>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0"/>
            <p:cNvSpPr/>
            <p:nvPr/>
          </p:nvSpPr>
          <p:spPr>
            <a:xfrm>
              <a:off x="915913" y="1339850"/>
              <a:ext cx="7410321" cy="282618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50"/>
          <p:cNvGrpSpPr/>
          <p:nvPr/>
        </p:nvGrpSpPr>
        <p:grpSpPr>
          <a:xfrm>
            <a:off x="7407288" y="689965"/>
            <a:ext cx="882879" cy="243714"/>
            <a:chOff x="7301150" y="922090"/>
            <a:chExt cx="882879" cy="243714"/>
          </a:xfrm>
        </p:grpSpPr>
        <p:sp>
          <p:nvSpPr>
            <p:cNvPr id="1195" name="Google Shape;1195;p50"/>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0"/>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0"/>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0"/>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0"/>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0"/>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0"/>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0"/>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0"/>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0"/>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0"/>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50"/>
          <p:cNvGrpSpPr/>
          <p:nvPr/>
        </p:nvGrpSpPr>
        <p:grpSpPr>
          <a:xfrm>
            <a:off x="5069075" y="1624500"/>
            <a:ext cx="2847768" cy="2385355"/>
            <a:chOff x="4824758" y="1601950"/>
            <a:chExt cx="3095400" cy="2592777"/>
          </a:xfrm>
        </p:grpSpPr>
        <p:sp>
          <p:nvSpPr>
            <p:cNvPr id="1212" name="Google Shape;1212;p50"/>
            <p:cNvSpPr/>
            <p:nvPr/>
          </p:nvSpPr>
          <p:spPr>
            <a:xfrm>
              <a:off x="5896444" y="3752571"/>
              <a:ext cx="951988" cy="442156"/>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0"/>
            <p:cNvSpPr/>
            <p:nvPr/>
          </p:nvSpPr>
          <p:spPr>
            <a:xfrm>
              <a:off x="4824758" y="1601950"/>
              <a:ext cx="3095400" cy="183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0"/>
            <p:cNvSpPr/>
            <p:nvPr/>
          </p:nvSpPr>
          <p:spPr>
            <a:xfrm>
              <a:off x="4824758" y="3434640"/>
              <a:ext cx="3095400" cy="318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5" name="Google Shape;1215;p50"/>
          <p:cNvPicPr preferRelativeResize="0"/>
          <p:nvPr/>
        </p:nvPicPr>
        <p:blipFill rotWithShape="1">
          <a:blip r:embed="rId3">
            <a:alphaModFix/>
          </a:blip>
          <a:srcRect b="0" l="0" r="0" t="0"/>
          <a:stretch/>
        </p:blipFill>
        <p:spPr>
          <a:xfrm>
            <a:off x="5199050" y="1727950"/>
            <a:ext cx="2587822" cy="1455650"/>
          </a:xfrm>
          <a:prstGeom prst="rect">
            <a:avLst/>
          </a:prstGeom>
          <a:noFill/>
          <a:ln cap="flat" cmpd="sng" w="19050">
            <a:solidFill>
              <a:schemeClr val="dk1"/>
            </a:solidFill>
            <a:prstDash val="solid"/>
            <a:round/>
            <a:headEnd len="sm" w="sm" type="none"/>
            <a:tailEnd len="sm" w="sm" type="none"/>
          </a:ln>
        </p:spPr>
      </p:pic>
      <p:grpSp>
        <p:nvGrpSpPr>
          <p:cNvPr id="1216" name="Google Shape;1216;p50"/>
          <p:cNvGrpSpPr/>
          <p:nvPr/>
        </p:nvGrpSpPr>
        <p:grpSpPr>
          <a:xfrm>
            <a:off x="1596483" y="1540671"/>
            <a:ext cx="1438830" cy="2414804"/>
            <a:chOff x="6035525" y="1697275"/>
            <a:chExt cx="1314000" cy="2205300"/>
          </a:xfrm>
        </p:grpSpPr>
        <p:sp>
          <p:nvSpPr>
            <p:cNvPr id="1217" name="Google Shape;1217;p50"/>
            <p:cNvSpPr/>
            <p:nvPr/>
          </p:nvSpPr>
          <p:spPr>
            <a:xfrm>
              <a:off x="6035525" y="1697275"/>
              <a:ext cx="1314000" cy="2205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0"/>
            <p:cNvSpPr/>
            <p:nvPr/>
          </p:nvSpPr>
          <p:spPr>
            <a:xfrm>
              <a:off x="6635438" y="3700064"/>
              <a:ext cx="114185" cy="109833"/>
            </a:xfrm>
            <a:custGeom>
              <a:rect b="b" l="l" r="r" t="t"/>
              <a:pathLst>
                <a:path extrusionOk="0" h="4063" w="4224">
                  <a:moveTo>
                    <a:pt x="2194" y="0"/>
                  </a:moveTo>
                  <a:cubicBezTo>
                    <a:pt x="2193" y="0"/>
                    <a:pt x="2192" y="0"/>
                    <a:pt x="2191" y="0"/>
                  </a:cubicBezTo>
                  <a:cubicBezTo>
                    <a:pt x="1370" y="0"/>
                    <a:pt x="628" y="495"/>
                    <a:pt x="314" y="1254"/>
                  </a:cubicBezTo>
                  <a:cubicBezTo>
                    <a:pt x="0" y="2013"/>
                    <a:pt x="174" y="2887"/>
                    <a:pt x="755" y="3467"/>
                  </a:cubicBezTo>
                  <a:cubicBezTo>
                    <a:pt x="1143" y="3856"/>
                    <a:pt x="1663" y="4062"/>
                    <a:pt x="2192" y="4062"/>
                  </a:cubicBezTo>
                  <a:cubicBezTo>
                    <a:pt x="2454" y="4062"/>
                    <a:pt x="2717" y="4012"/>
                    <a:pt x="2968" y="3908"/>
                  </a:cubicBezTo>
                  <a:cubicBezTo>
                    <a:pt x="3728" y="3594"/>
                    <a:pt x="4222" y="2854"/>
                    <a:pt x="4223" y="2032"/>
                  </a:cubicBezTo>
                  <a:cubicBezTo>
                    <a:pt x="4223" y="911"/>
                    <a:pt x="3315" y="0"/>
                    <a:pt x="219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0"/>
            <p:cNvSpPr/>
            <p:nvPr/>
          </p:nvSpPr>
          <p:spPr>
            <a:xfrm>
              <a:off x="6531571" y="1927879"/>
              <a:ext cx="321919" cy="59716"/>
            </a:xfrm>
            <a:custGeom>
              <a:rect b="b" l="l" r="r" t="t"/>
              <a:pathLst>
                <a:path extrusionOk="0" h="1031" w="5558">
                  <a:moveTo>
                    <a:pt x="515" y="0"/>
                  </a:moveTo>
                  <a:cubicBezTo>
                    <a:pt x="231" y="0"/>
                    <a:pt x="0" y="231"/>
                    <a:pt x="0" y="515"/>
                  </a:cubicBezTo>
                  <a:cubicBezTo>
                    <a:pt x="0" y="799"/>
                    <a:pt x="231" y="1030"/>
                    <a:pt x="515" y="1030"/>
                  </a:cubicBezTo>
                  <a:lnTo>
                    <a:pt x="5044" y="1030"/>
                  </a:lnTo>
                  <a:cubicBezTo>
                    <a:pt x="5326" y="1030"/>
                    <a:pt x="5557" y="799"/>
                    <a:pt x="5557" y="515"/>
                  </a:cubicBezTo>
                  <a:cubicBezTo>
                    <a:pt x="5557" y="231"/>
                    <a:pt x="5326" y="0"/>
                    <a:pt x="504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0"/>
            <p:cNvSpPr/>
            <p:nvPr/>
          </p:nvSpPr>
          <p:spPr>
            <a:xfrm>
              <a:off x="6653787" y="1799821"/>
              <a:ext cx="74659" cy="71821"/>
            </a:xfrm>
            <a:custGeom>
              <a:rect b="b" l="l" r="r" t="t"/>
              <a:pathLst>
                <a:path extrusionOk="0" h="1240" w="1289">
                  <a:moveTo>
                    <a:pt x="669" y="0"/>
                  </a:moveTo>
                  <a:cubicBezTo>
                    <a:pt x="419" y="0"/>
                    <a:pt x="193" y="152"/>
                    <a:pt x="98" y="383"/>
                  </a:cubicBezTo>
                  <a:cubicBezTo>
                    <a:pt x="1" y="615"/>
                    <a:pt x="55" y="882"/>
                    <a:pt x="232" y="1059"/>
                  </a:cubicBezTo>
                  <a:cubicBezTo>
                    <a:pt x="350" y="1177"/>
                    <a:pt x="509" y="1239"/>
                    <a:pt x="671" y="1239"/>
                  </a:cubicBezTo>
                  <a:cubicBezTo>
                    <a:pt x="750" y="1239"/>
                    <a:pt x="830" y="1224"/>
                    <a:pt x="906" y="1193"/>
                  </a:cubicBezTo>
                  <a:cubicBezTo>
                    <a:pt x="1138" y="1096"/>
                    <a:pt x="1289" y="871"/>
                    <a:pt x="1289" y="620"/>
                  </a:cubicBezTo>
                  <a:cubicBezTo>
                    <a:pt x="1289" y="279"/>
                    <a:pt x="1012" y="0"/>
                    <a:pt x="66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21" name="Google Shape;1221;p50"/>
          <p:cNvPicPr preferRelativeResize="0"/>
          <p:nvPr/>
        </p:nvPicPr>
        <p:blipFill rotWithShape="1">
          <a:blip r:embed="rId4">
            <a:alphaModFix/>
          </a:blip>
          <a:srcRect b="0" l="27489" r="27489" t="0"/>
          <a:stretch/>
        </p:blipFill>
        <p:spPr>
          <a:xfrm>
            <a:off x="1672427" y="1944099"/>
            <a:ext cx="1286945" cy="1607939"/>
          </a:xfrm>
          <a:prstGeom prst="rect">
            <a:avLst/>
          </a:prstGeom>
          <a:noFill/>
          <a:ln cap="flat" cmpd="sng" w="19050">
            <a:solidFill>
              <a:schemeClr val="dk1"/>
            </a:solidFill>
            <a:prstDash val="solid"/>
            <a:round/>
            <a:headEnd len="sm" w="sm" type="none"/>
            <a:tailEnd len="sm" w="sm" type="none"/>
          </a:ln>
        </p:spPr>
      </p:pic>
      <p:pic>
        <p:nvPicPr>
          <p:cNvPr id="1222" name="Google Shape;1222;p50"/>
          <p:cNvPicPr preferRelativeResize="0"/>
          <p:nvPr/>
        </p:nvPicPr>
        <p:blipFill rotWithShape="1">
          <a:blip r:embed="rId5">
            <a:alphaModFix/>
          </a:blip>
          <a:srcRect b="24362" l="0" r="0" t="0"/>
          <a:stretch/>
        </p:blipFill>
        <p:spPr>
          <a:xfrm>
            <a:off x="1672425" y="1944100"/>
            <a:ext cx="1286950" cy="160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51"/>
          <p:cNvSpPr txBox="1"/>
          <p:nvPr>
            <p:ph type="ctrTitle"/>
          </p:nvPr>
        </p:nvSpPr>
        <p:spPr>
          <a:xfrm>
            <a:off x="1217450" y="2123881"/>
            <a:ext cx="6617400" cy="6324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4600"/>
              <a:t>Thank You!</a:t>
            </a:r>
            <a:endParaRPr sz="4600"/>
          </a:p>
        </p:txBody>
      </p:sp>
      <p:sp>
        <p:nvSpPr>
          <p:cNvPr id="1228" name="Google Shape;1228;p51"/>
          <p:cNvSpPr txBox="1"/>
          <p:nvPr/>
        </p:nvSpPr>
        <p:spPr>
          <a:xfrm>
            <a:off x="2720562" y="3769713"/>
            <a:ext cx="37029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Inconsolata"/>
              <a:ea typeface="Inconsolata"/>
              <a:cs typeface="Inconsolata"/>
              <a:sym typeface="Inconsolata"/>
            </a:endParaRPr>
          </a:p>
        </p:txBody>
      </p:sp>
      <p:grpSp>
        <p:nvGrpSpPr>
          <p:cNvPr id="1229" name="Google Shape;1229;p51"/>
          <p:cNvGrpSpPr/>
          <p:nvPr/>
        </p:nvGrpSpPr>
        <p:grpSpPr>
          <a:xfrm>
            <a:off x="7407288" y="689965"/>
            <a:ext cx="882879" cy="243714"/>
            <a:chOff x="7301150" y="922090"/>
            <a:chExt cx="882879" cy="243714"/>
          </a:xfrm>
        </p:grpSpPr>
        <p:sp>
          <p:nvSpPr>
            <p:cNvPr id="1230" name="Google Shape;1230;p51"/>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1"/>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1"/>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1"/>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1"/>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1"/>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1"/>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1"/>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1"/>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1"/>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1"/>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1"/>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1"/>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1"/>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1"/>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1"/>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0"/>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40"/>
          <p:cNvGrpSpPr/>
          <p:nvPr/>
        </p:nvGrpSpPr>
        <p:grpSpPr>
          <a:xfrm>
            <a:off x="424763" y="1053444"/>
            <a:ext cx="8296747" cy="45756"/>
            <a:chOff x="386575" y="1053444"/>
            <a:chExt cx="8296747" cy="45756"/>
          </a:xfrm>
        </p:grpSpPr>
        <p:sp>
          <p:nvSpPr>
            <p:cNvPr id="816" name="Google Shape;816;p40"/>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40"/>
          <p:cNvGrpSpPr/>
          <p:nvPr/>
        </p:nvGrpSpPr>
        <p:grpSpPr>
          <a:xfrm>
            <a:off x="1099558" y="1500267"/>
            <a:ext cx="1052365" cy="1060142"/>
            <a:chOff x="844350" y="1447525"/>
            <a:chExt cx="3472005" cy="1341952"/>
          </a:xfrm>
        </p:grpSpPr>
        <p:sp>
          <p:nvSpPr>
            <p:cNvPr id="819" name="Google Shape;819;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0" name="Google Shape;820;p40"/>
            <p:cNvGrpSpPr/>
            <p:nvPr/>
          </p:nvGrpSpPr>
          <p:grpSpPr>
            <a:xfrm>
              <a:off x="844350" y="1447525"/>
              <a:ext cx="3472005" cy="1341924"/>
              <a:chOff x="844350" y="1447525"/>
              <a:chExt cx="3472005" cy="1341924"/>
            </a:xfrm>
          </p:grpSpPr>
          <p:sp>
            <p:nvSpPr>
              <p:cNvPr id="821" name="Google Shape;821;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3" name="Google Shape;823;p40"/>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824" name="Google Shape;824;p40"/>
          <p:cNvSpPr txBox="1"/>
          <p:nvPr>
            <p:ph idx="1" type="subTitle"/>
          </p:nvPr>
        </p:nvSpPr>
        <p:spPr>
          <a:xfrm>
            <a:off x="795249" y="261686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Beatriz</a:t>
            </a:r>
            <a:endParaRPr sz="1300"/>
          </a:p>
          <a:p>
            <a:pPr indent="0" lvl="0" marL="0" rtl="0" algn="ctr">
              <a:spcBef>
                <a:spcPts val="0"/>
              </a:spcBef>
              <a:spcAft>
                <a:spcPts val="0"/>
              </a:spcAft>
              <a:buNone/>
            </a:pPr>
            <a:r>
              <a:rPr lang="en" sz="1300"/>
              <a:t>Glaser</a:t>
            </a:r>
            <a:endParaRPr sz="1300"/>
          </a:p>
        </p:txBody>
      </p:sp>
      <p:grpSp>
        <p:nvGrpSpPr>
          <p:cNvPr id="825" name="Google Shape;825;p40"/>
          <p:cNvGrpSpPr/>
          <p:nvPr/>
        </p:nvGrpSpPr>
        <p:grpSpPr>
          <a:xfrm>
            <a:off x="7681225" y="449915"/>
            <a:ext cx="882879" cy="243714"/>
            <a:chOff x="7301150" y="922090"/>
            <a:chExt cx="882879" cy="243714"/>
          </a:xfrm>
        </p:grpSpPr>
        <p:sp>
          <p:nvSpPr>
            <p:cNvPr id="826" name="Google Shape;826;p40"/>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0"/>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0"/>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0"/>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0"/>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2" name="Google Shape;842;p40"/>
          <p:cNvPicPr preferRelativeResize="0"/>
          <p:nvPr/>
        </p:nvPicPr>
        <p:blipFill rotWithShape="1">
          <a:blip r:embed="rId3">
            <a:alphaModFix/>
          </a:blip>
          <a:srcRect b="0" l="1765" r="1774" t="0"/>
          <a:stretch/>
        </p:blipFill>
        <p:spPr>
          <a:xfrm>
            <a:off x="1183694" y="1572409"/>
            <a:ext cx="883500" cy="915900"/>
          </a:xfrm>
          <a:prstGeom prst="rect">
            <a:avLst/>
          </a:prstGeom>
          <a:noFill/>
          <a:ln>
            <a:noFill/>
          </a:ln>
        </p:spPr>
      </p:pic>
      <p:grpSp>
        <p:nvGrpSpPr>
          <p:cNvPr id="843" name="Google Shape;843;p40"/>
          <p:cNvGrpSpPr/>
          <p:nvPr/>
        </p:nvGrpSpPr>
        <p:grpSpPr>
          <a:xfrm>
            <a:off x="4011633" y="1500267"/>
            <a:ext cx="1052365" cy="1060142"/>
            <a:chOff x="844350" y="1447525"/>
            <a:chExt cx="3472005" cy="1341952"/>
          </a:xfrm>
        </p:grpSpPr>
        <p:sp>
          <p:nvSpPr>
            <p:cNvPr id="844" name="Google Shape;844;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5" name="Google Shape;845;p40"/>
            <p:cNvGrpSpPr/>
            <p:nvPr/>
          </p:nvGrpSpPr>
          <p:grpSpPr>
            <a:xfrm>
              <a:off x="844350" y="1447525"/>
              <a:ext cx="3472005" cy="1341924"/>
              <a:chOff x="844350" y="1447525"/>
              <a:chExt cx="3472005" cy="1341924"/>
            </a:xfrm>
          </p:grpSpPr>
          <p:sp>
            <p:nvSpPr>
              <p:cNvPr id="846" name="Google Shape;846;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8" name="Google Shape;848;p40"/>
          <p:cNvSpPr txBox="1"/>
          <p:nvPr>
            <p:ph idx="1" type="subTitle"/>
          </p:nvPr>
        </p:nvSpPr>
        <p:spPr>
          <a:xfrm>
            <a:off x="3707324" y="261686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Zoe Yook </a:t>
            </a:r>
            <a:endParaRPr sz="1300"/>
          </a:p>
        </p:txBody>
      </p:sp>
      <p:pic>
        <p:nvPicPr>
          <p:cNvPr id="849" name="Google Shape;849;p40"/>
          <p:cNvPicPr preferRelativeResize="0"/>
          <p:nvPr/>
        </p:nvPicPr>
        <p:blipFill rotWithShape="1">
          <a:blip r:embed="rId4">
            <a:alphaModFix/>
          </a:blip>
          <a:srcRect b="0" l="1765" r="1774" t="0"/>
          <a:stretch/>
        </p:blipFill>
        <p:spPr>
          <a:xfrm>
            <a:off x="4095769" y="1572409"/>
            <a:ext cx="883500" cy="915900"/>
          </a:xfrm>
          <a:prstGeom prst="rect">
            <a:avLst/>
          </a:prstGeom>
          <a:noFill/>
          <a:ln>
            <a:noFill/>
          </a:ln>
        </p:spPr>
      </p:pic>
      <p:grpSp>
        <p:nvGrpSpPr>
          <p:cNvPr id="850" name="Google Shape;850;p40"/>
          <p:cNvGrpSpPr/>
          <p:nvPr/>
        </p:nvGrpSpPr>
        <p:grpSpPr>
          <a:xfrm>
            <a:off x="7041246" y="1500267"/>
            <a:ext cx="1052365" cy="1060142"/>
            <a:chOff x="844350" y="1447525"/>
            <a:chExt cx="3472005" cy="1341952"/>
          </a:xfrm>
        </p:grpSpPr>
        <p:sp>
          <p:nvSpPr>
            <p:cNvPr id="851" name="Google Shape;851;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40"/>
            <p:cNvGrpSpPr/>
            <p:nvPr/>
          </p:nvGrpSpPr>
          <p:grpSpPr>
            <a:xfrm>
              <a:off x="844350" y="1447525"/>
              <a:ext cx="3472005" cy="1341924"/>
              <a:chOff x="844350" y="1447525"/>
              <a:chExt cx="3472005" cy="1341924"/>
            </a:xfrm>
          </p:grpSpPr>
          <p:sp>
            <p:nvSpPr>
              <p:cNvPr id="853" name="Google Shape;853;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5" name="Google Shape;855;p40"/>
          <p:cNvSpPr txBox="1"/>
          <p:nvPr>
            <p:ph idx="1" type="subTitle"/>
          </p:nvPr>
        </p:nvSpPr>
        <p:spPr>
          <a:xfrm>
            <a:off x="6632650" y="2616850"/>
            <a:ext cx="19314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Rafal</a:t>
            </a:r>
            <a:endParaRPr sz="1300"/>
          </a:p>
          <a:p>
            <a:pPr indent="0" lvl="0" marL="0" rtl="0" algn="ctr">
              <a:spcBef>
                <a:spcPts val="0"/>
              </a:spcBef>
              <a:spcAft>
                <a:spcPts val="0"/>
              </a:spcAft>
              <a:buNone/>
            </a:pPr>
            <a:r>
              <a:rPr lang="en" sz="1300"/>
              <a:t>Ciechanski</a:t>
            </a:r>
            <a:endParaRPr sz="1300"/>
          </a:p>
        </p:txBody>
      </p:sp>
      <p:pic>
        <p:nvPicPr>
          <p:cNvPr id="856" name="Google Shape;856;p40"/>
          <p:cNvPicPr preferRelativeResize="0"/>
          <p:nvPr/>
        </p:nvPicPr>
        <p:blipFill rotWithShape="1">
          <a:blip r:embed="rId5">
            <a:alphaModFix/>
          </a:blip>
          <a:srcRect b="0" l="1765" r="1774" t="0"/>
          <a:stretch/>
        </p:blipFill>
        <p:spPr>
          <a:xfrm>
            <a:off x="7125381" y="1572409"/>
            <a:ext cx="883500" cy="915900"/>
          </a:xfrm>
          <a:prstGeom prst="rect">
            <a:avLst/>
          </a:prstGeom>
          <a:noFill/>
          <a:ln>
            <a:noFill/>
          </a:ln>
        </p:spPr>
      </p:pic>
      <p:grpSp>
        <p:nvGrpSpPr>
          <p:cNvPr id="857" name="Google Shape;857;p40"/>
          <p:cNvGrpSpPr/>
          <p:nvPr/>
        </p:nvGrpSpPr>
        <p:grpSpPr>
          <a:xfrm>
            <a:off x="5580283" y="2887754"/>
            <a:ext cx="1052365" cy="1060142"/>
            <a:chOff x="844350" y="1447525"/>
            <a:chExt cx="3472005" cy="1341952"/>
          </a:xfrm>
        </p:grpSpPr>
        <p:sp>
          <p:nvSpPr>
            <p:cNvPr id="858" name="Google Shape;858;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40"/>
            <p:cNvGrpSpPr/>
            <p:nvPr/>
          </p:nvGrpSpPr>
          <p:grpSpPr>
            <a:xfrm>
              <a:off x="844350" y="1447525"/>
              <a:ext cx="3472005" cy="1341924"/>
              <a:chOff x="844350" y="1447525"/>
              <a:chExt cx="3472005" cy="1341924"/>
            </a:xfrm>
          </p:grpSpPr>
          <p:sp>
            <p:nvSpPr>
              <p:cNvPr id="860" name="Google Shape;860;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2" name="Google Shape;862;p40"/>
          <p:cNvSpPr txBox="1"/>
          <p:nvPr>
            <p:ph idx="1" type="subTitle"/>
          </p:nvPr>
        </p:nvSpPr>
        <p:spPr>
          <a:xfrm>
            <a:off x="5275974" y="4004349"/>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Jaime Montero</a:t>
            </a:r>
            <a:endParaRPr sz="1300"/>
          </a:p>
        </p:txBody>
      </p:sp>
      <p:pic>
        <p:nvPicPr>
          <p:cNvPr id="863" name="Google Shape;863;p40"/>
          <p:cNvPicPr preferRelativeResize="0"/>
          <p:nvPr/>
        </p:nvPicPr>
        <p:blipFill rotWithShape="1">
          <a:blip r:embed="rId6">
            <a:alphaModFix/>
          </a:blip>
          <a:srcRect b="0" l="1765" r="1774" t="0"/>
          <a:stretch/>
        </p:blipFill>
        <p:spPr>
          <a:xfrm>
            <a:off x="5664419" y="2959897"/>
            <a:ext cx="883500" cy="915900"/>
          </a:xfrm>
          <a:prstGeom prst="rect">
            <a:avLst/>
          </a:prstGeom>
          <a:noFill/>
          <a:ln>
            <a:noFill/>
          </a:ln>
        </p:spPr>
      </p:pic>
      <p:grpSp>
        <p:nvGrpSpPr>
          <p:cNvPr id="864" name="Google Shape;864;p40"/>
          <p:cNvGrpSpPr/>
          <p:nvPr/>
        </p:nvGrpSpPr>
        <p:grpSpPr>
          <a:xfrm>
            <a:off x="2523908" y="2887742"/>
            <a:ext cx="1052365" cy="1060142"/>
            <a:chOff x="844350" y="1447525"/>
            <a:chExt cx="3472005" cy="1341952"/>
          </a:xfrm>
        </p:grpSpPr>
        <p:sp>
          <p:nvSpPr>
            <p:cNvPr id="865" name="Google Shape;865;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40"/>
            <p:cNvGrpSpPr/>
            <p:nvPr/>
          </p:nvGrpSpPr>
          <p:grpSpPr>
            <a:xfrm>
              <a:off x="844350" y="1447525"/>
              <a:ext cx="3472005" cy="1341924"/>
              <a:chOff x="844350" y="1447525"/>
              <a:chExt cx="3472005" cy="1341924"/>
            </a:xfrm>
          </p:grpSpPr>
          <p:sp>
            <p:nvSpPr>
              <p:cNvPr id="867" name="Google Shape;867;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9" name="Google Shape;869;p40"/>
          <p:cNvSpPr txBox="1"/>
          <p:nvPr>
            <p:ph idx="1" type="subTitle"/>
          </p:nvPr>
        </p:nvSpPr>
        <p:spPr>
          <a:xfrm>
            <a:off x="2219599" y="4004337"/>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Kabir Bissessar</a:t>
            </a:r>
            <a:endParaRPr sz="1300"/>
          </a:p>
        </p:txBody>
      </p:sp>
      <p:pic>
        <p:nvPicPr>
          <p:cNvPr id="870" name="Google Shape;870;p40"/>
          <p:cNvPicPr preferRelativeResize="0"/>
          <p:nvPr/>
        </p:nvPicPr>
        <p:blipFill rotWithShape="1">
          <a:blip r:embed="rId7">
            <a:alphaModFix/>
          </a:blip>
          <a:srcRect b="0" l="1765" r="1774" t="0"/>
          <a:stretch/>
        </p:blipFill>
        <p:spPr>
          <a:xfrm>
            <a:off x="2608044" y="2959884"/>
            <a:ext cx="883500" cy="91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1"/>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41"/>
          <p:cNvGrpSpPr/>
          <p:nvPr/>
        </p:nvGrpSpPr>
        <p:grpSpPr>
          <a:xfrm>
            <a:off x="424763" y="1053444"/>
            <a:ext cx="8296747" cy="45756"/>
            <a:chOff x="386575" y="1053444"/>
            <a:chExt cx="8296747" cy="45756"/>
          </a:xfrm>
        </p:grpSpPr>
        <p:sp>
          <p:nvSpPr>
            <p:cNvPr id="877" name="Google Shape;877;p41"/>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1"/>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41"/>
          <p:cNvGrpSpPr/>
          <p:nvPr/>
        </p:nvGrpSpPr>
        <p:grpSpPr>
          <a:xfrm>
            <a:off x="1790183" y="1535217"/>
            <a:ext cx="1052365" cy="1060142"/>
            <a:chOff x="844350" y="1447525"/>
            <a:chExt cx="3472005" cy="1341952"/>
          </a:xfrm>
        </p:grpSpPr>
        <p:sp>
          <p:nvSpPr>
            <p:cNvPr id="880" name="Google Shape;880;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41"/>
            <p:cNvGrpSpPr/>
            <p:nvPr/>
          </p:nvGrpSpPr>
          <p:grpSpPr>
            <a:xfrm>
              <a:off x="844350" y="1447525"/>
              <a:ext cx="3472005" cy="1341924"/>
              <a:chOff x="844350" y="1447525"/>
              <a:chExt cx="3472005" cy="1341924"/>
            </a:xfrm>
          </p:grpSpPr>
          <p:sp>
            <p:nvSpPr>
              <p:cNvPr id="882" name="Google Shape;882;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4" name="Google Shape;884;p41"/>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885" name="Google Shape;885;p41"/>
          <p:cNvSpPr txBox="1"/>
          <p:nvPr>
            <p:ph idx="1" type="subTitle"/>
          </p:nvPr>
        </p:nvSpPr>
        <p:spPr>
          <a:xfrm>
            <a:off x="1485874" y="265181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Deepanker</a:t>
            </a:r>
            <a:endParaRPr sz="1300"/>
          </a:p>
          <a:p>
            <a:pPr indent="0" lvl="0" marL="0" rtl="0" algn="ctr">
              <a:spcBef>
                <a:spcPts val="0"/>
              </a:spcBef>
              <a:spcAft>
                <a:spcPts val="0"/>
              </a:spcAft>
              <a:buNone/>
            </a:pPr>
            <a:r>
              <a:rPr lang="en" sz="1300"/>
              <a:t>Kanjarla</a:t>
            </a:r>
            <a:endParaRPr sz="1300"/>
          </a:p>
        </p:txBody>
      </p:sp>
      <p:grpSp>
        <p:nvGrpSpPr>
          <p:cNvPr id="886" name="Google Shape;886;p41"/>
          <p:cNvGrpSpPr/>
          <p:nvPr/>
        </p:nvGrpSpPr>
        <p:grpSpPr>
          <a:xfrm>
            <a:off x="7681225" y="449915"/>
            <a:ext cx="882879" cy="243714"/>
            <a:chOff x="7301150" y="922090"/>
            <a:chExt cx="882879" cy="243714"/>
          </a:xfrm>
        </p:grpSpPr>
        <p:sp>
          <p:nvSpPr>
            <p:cNvPr id="887" name="Google Shape;887;p41"/>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1"/>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1"/>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1"/>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1"/>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1"/>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1"/>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1"/>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1"/>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1"/>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1"/>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1"/>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1"/>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03" name="Google Shape;903;p41"/>
          <p:cNvPicPr preferRelativeResize="0"/>
          <p:nvPr/>
        </p:nvPicPr>
        <p:blipFill rotWithShape="1">
          <a:blip r:embed="rId3">
            <a:alphaModFix/>
          </a:blip>
          <a:srcRect b="0" l="1765" r="1774" t="0"/>
          <a:stretch/>
        </p:blipFill>
        <p:spPr>
          <a:xfrm>
            <a:off x="1874319" y="1607359"/>
            <a:ext cx="883500" cy="915900"/>
          </a:xfrm>
          <a:prstGeom prst="rect">
            <a:avLst/>
          </a:prstGeom>
          <a:noFill/>
          <a:ln>
            <a:noFill/>
          </a:ln>
        </p:spPr>
      </p:pic>
      <p:grpSp>
        <p:nvGrpSpPr>
          <p:cNvPr id="904" name="Google Shape;904;p41"/>
          <p:cNvGrpSpPr/>
          <p:nvPr/>
        </p:nvGrpSpPr>
        <p:grpSpPr>
          <a:xfrm>
            <a:off x="4702258" y="1535217"/>
            <a:ext cx="1052365" cy="1060142"/>
            <a:chOff x="844350" y="1447525"/>
            <a:chExt cx="3472005" cy="1341952"/>
          </a:xfrm>
        </p:grpSpPr>
        <p:sp>
          <p:nvSpPr>
            <p:cNvPr id="905" name="Google Shape;905;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41"/>
            <p:cNvGrpSpPr/>
            <p:nvPr/>
          </p:nvGrpSpPr>
          <p:grpSpPr>
            <a:xfrm>
              <a:off x="844350" y="1447525"/>
              <a:ext cx="3472005" cy="1341924"/>
              <a:chOff x="844350" y="1447525"/>
              <a:chExt cx="3472005" cy="1341924"/>
            </a:xfrm>
          </p:grpSpPr>
          <p:sp>
            <p:nvSpPr>
              <p:cNvPr id="907" name="Google Shape;907;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9" name="Google Shape;909;p41"/>
          <p:cNvSpPr txBox="1"/>
          <p:nvPr>
            <p:ph idx="1" type="subTitle"/>
          </p:nvPr>
        </p:nvSpPr>
        <p:spPr>
          <a:xfrm>
            <a:off x="4397949" y="265181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Mimi Määttä</a:t>
            </a:r>
            <a:endParaRPr sz="1300"/>
          </a:p>
        </p:txBody>
      </p:sp>
      <p:pic>
        <p:nvPicPr>
          <p:cNvPr id="910" name="Google Shape;910;p41"/>
          <p:cNvPicPr preferRelativeResize="0"/>
          <p:nvPr/>
        </p:nvPicPr>
        <p:blipFill rotWithShape="1">
          <a:blip r:embed="rId4">
            <a:alphaModFix/>
          </a:blip>
          <a:srcRect b="0" l="1765" r="1774" t="0"/>
          <a:stretch/>
        </p:blipFill>
        <p:spPr>
          <a:xfrm>
            <a:off x="4786394" y="1607359"/>
            <a:ext cx="883500" cy="915900"/>
          </a:xfrm>
          <a:prstGeom prst="rect">
            <a:avLst/>
          </a:prstGeom>
          <a:noFill/>
          <a:ln>
            <a:noFill/>
          </a:ln>
        </p:spPr>
      </p:pic>
      <p:grpSp>
        <p:nvGrpSpPr>
          <p:cNvPr id="911" name="Google Shape;911;p41"/>
          <p:cNvGrpSpPr/>
          <p:nvPr/>
        </p:nvGrpSpPr>
        <p:grpSpPr>
          <a:xfrm>
            <a:off x="6270908" y="2922704"/>
            <a:ext cx="1052365" cy="1060142"/>
            <a:chOff x="844350" y="1447525"/>
            <a:chExt cx="3472005" cy="1341952"/>
          </a:xfrm>
        </p:grpSpPr>
        <p:sp>
          <p:nvSpPr>
            <p:cNvPr id="912" name="Google Shape;912;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3" name="Google Shape;913;p41"/>
            <p:cNvGrpSpPr/>
            <p:nvPr/>
          </p:nvGrpSpPr>
          <p:grpSpPr>
            <a:xfrm>
              <a:off x="844350" y="1447525"/>
              <a:ext cx="3472005" cy="1341924"/>
              <a:chOff x="844350" y="1447525"/>
              <a:chExt cx="3472005" cy="1341924"/>
            </a:xfrm>
          </p:grpSpPr>
          <p:sp>
            <p:nvSpPr>
              <p:cNvPr id="914" name="Google Shape;914;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41"/>
          <p:cNvSpPr txBox="1"/>
          <p:nvPr>
            <p:ph idx="1" type="subTitle"/>
          </p:nvPr>
        </p:nvSpPr>
        <p:spPr>
          <a:xfrm>
            <a:off x="5966599" y="4039299"/>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Elizabeth Witney</a:t>
            </a:r>
            <a:endParaRPr sz="1300"/>
          </a:p>
        </p:txBody>
      </p:sp>
      <p:pic>
        <p:nvPicPr>
          <p:cNvPr id="917" name="Google Shape;917;p41"/>
          <p:cNvPicPr preferRelativeResize="0"/>
          <p:nvPr/>
        </p:nvPicPr>
        <p:blipFill rotWithShape="1">
          <a:blip r:embed="rId5">
            <a:alphaModFix/>
          </a:blip>
          <a:srcRect b="0" l="1765" r="1774" t="0"/>
          <a:stretch/>
        </p:blipFill>
        <p:spPr>
          <a:xfrm>
            <a:off x="6355044" y="2994847"/>
            <a:ext cx="883500" cy="915900"/>
          </a:xfrm>
          <a:prstGeom prst="rect">
            <a:avLst/>
          </a:prstGeom>
          <a:noFill/>
          <a:ln>
            <a:noFill/>
          </a:ln>
        </p:spPr>
      </p:pic>
      <p:grpSp>
        <p:nvGrpSpPr>
          <p:cNvPr id="918" name="Google Shape;918;p41"/>
          <p:cNvGrpSpPr/>
          <p:nvPr/>
        </p:nvGrpSpPr>
        <p:grpSpPr>
          <a:xfrm>
            <a:off x="3214533" y="2922692"/>
            <a:ext cx="1052365" cy="1060142"/>
            <a:chOff x="844350" y="1447525"/>
            <a:chExt cx="3472005" cy="1341952"/>
          </a:xfrm>
        </p:grpSpPr>
        <p:sp>
          <p:nvSpPr>
            <p:cNvPr id="919" name="Google Shape;919;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41"/>
            <p:cNvGrpSpPr/>
            <p:nvPr/>
          </p:nvGrpSpPr>
          <p:grpSpPr>
            <a:xfrm>
              <a:off x="844350" y="1447525"/>
              <a:ext cx="3472005" cy="1341924"/>
              <a:chOff x="844350" y="1447525"/>
              <a:chExt cx="3472005" cy="1341924"/>
            </a:xfrm>
          </p:grpSpPr>
          <p:sp>
            <p:nvSpPr>
              <p:cNvPr id="921" name="Google Shape;921;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41"/>
          <p:cNvSpPr txBox="1"/>
          <p:nvPr>
            <p:ph idx="1" type="subTitle"/>
          </p:nvPr>
        </p:nvSpPr>
        <p:spPr>
          <a:xfrm>
            <a:off x="2910224" y="4039287"/>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Harvey Lim</a:t>
            </a:r>
            <a:endParaRPr sz="1300"/>
          </a:p>
        </p:txBody>
      </p:sp>
      <p:pic>
        <p:nvPicPr>
          <p:cNvPr id="924" name="Google Shape;924;p41"/>
          <p:cNvPicPr preferRelativeResize="0"/>
          <p:nvPr/>
        </p:nvPicPr>
        <p:blipFill rotWithShape="1">
          <a:blip r:embed="rId6">
            <a:alphaModFix/>
          </a:blip>
          <a:srcRect b="0" l="1765" r="1774" t="0"/>
          <a:stretch/>
        </p:blipFill>
        <p:spPr>
          <a:xfrm>
            <a:off x="3298669" y="2994834"/>
            <a:ext cx="883500" cy="91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28" name="Shape 928"/>
        <p:cNvGrpSpPr/>
        <p:nvPr/>
      </p:nvGrpSpPr>
      <p:grpSpPr>
        <a:xfrm>
          <a:off x="0" y="0"/>
          <a:ext cx="0" cy="0"/>
          <a:chOff x="0" y="0"/>
          <a:chExt cx="0" cy="0"/>
        </a:xfrm>
      </p:grpSpPr>
      <p:sp>
        <p:nvSpPr>
          <p:cNvPr id="929" name="Google Shape;929;p42"/>
          <p:cNvSpPr/>
          <p:nvPr/>
        </p:nvSpPr>
        <p:spPr>
          <a:xfrm>
            <a:off x="424775"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42"/>
          <p:cNvGrpSpPr/>
          <p:nvPr/>
        </p:nvGrpSpPr>
        <p:grpSpPr>
          <a:xfrm>
            <a:off x="424775" y="1053444"/>
            <a:ext cx="8296747" cy="45756"/>
            <a:chOff x="386575" y="1053444"/>
            <a:chExt cx="8296747" cy="45756"/>
          </a:xfrm>
        </p:grpSpPr>
        <p:sp>
          <p:nvSpPr>
            <p:cNvPr id="931" name="Google Shape;931;p42"/>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42"/>
          <p:cNvGrpSpPr/>
          <p:nvPr/>
        </p:nvGrpSpPr>
        <p:grpSpPr>
          <a:xfrm>
            <a:off x="4672208" y="2948827"/>
            <a:ext cx="3722683" cy="1341952"/>
            <a:chOff x="844350" y="1447525"/>
            <a:chExt cx="3472005" cy="1341952"/>
          </a:xfrm>
        </p:grpSpPr>
        <p:sp>
          <p:nvSpPr>
            <p:cNvPr id="934" name="Google Shape;934;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42"/>
            <p:cNvGrpSpPr/>
            <p:nvPr/>
          </p:nvGrpSpPr>
          <p:grpSpPr>
            <a:xfrm>
              <a:off x="844350" y="1447525"/>
              <a:ext cx="3472005" cy="1341924"/>
              <a:chOff x="844350" y="1447525"/>
              <a:chExt cx="3472005" cy="1341924"/>
            </a:xfrm>
          </p:grpSpPr>
          <p:sp>
            <p:nvSpPr>
              <p:cNvPr id="936" name="Google Shape;936;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8" name="Google Shape;938;p42"/>
          <p:cNvGrpSpPr/>
          <p:nvPr/>
        </p:nvGrpSpPr>
        <p:grpSpPr>
          <a:xfrm>
            <a:off x="4672208" y="1407952"/>
            <a:ext cx="3722683" cy="1341952"/>
            <a:chOff x="844350" y="1447525"/>
            <a:chExt cx="3472005" cy="1341952"/>
          </a:xfrm>
        </p:grpSpPr>
        <p:sp>
          <p:nvSpPr>
            <p:cNvPr id="939" name="Google Shape;939;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42"/>
            <p:cNvGrpSpPr/>
            <p:nvPr/>
          </p:nvGrpSpPr>
          <p:grpSpPr>
            <a:xfrm>
              <a:off x="844350" y="1447525"/>
              <a:ext cx="3472005" cy="1341924"/>
              <a:chOff x="844350" y="1447525"/>
              <a:chExt cx="3472005" cy="1341924"/>
            </a:xfrm>
          </p:grpSpPr>
          <p:sp>
            <p:nvSpPr>
              <p:cNvPr id="941" name="Google Shape;941;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3" name="Google Shape;943;p42"/>
          <p:cNvGrpSpPr/>
          <p:nvPr/>
        </p:nvGrpSpPr>
        <p:grpSpPr>
          <a:xfrm>
            <a:off x="749065" y="2948827"/>
            <a:ext cx="3722683" cy="1341952"/>
            <a:chOff x="844350" y="1447525"/>
            <a:chExt cx="3472005" cy="1341952"/>
          </a:xfrm>
        </p:grpSpPr>
        <p:sp>
          <p:nvSpPr>
            <p:cNvPr id="944" name="Google Shape;944;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5" name="Google Shape;945;p42"/>
            <p:cNvGrpSpPr/>
            <p:nvPr/>
          </p:nvGrpSpPr>
          <p:grpSpPr>
            <a:xfrm>
              <a:off x="844350" y="1447525"/>
              <a:ext cx="3472005" cy="1341924"/>
              <a:chOff x="844350" y="1447525"/>
              <a:chExt cx="3472005" cy="1341924"/>
            </a:xfrm>
          </p:grpSpPr>
          <p:sp>
            <p:nvSpPr>
              <p:cNvPr id="946" name="Google Shape;946;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8" name="Google Shape;948;p42"/>
          <p:cNvGrpSpPr/>
          <p:nvPr/>
        </p:nvGrpSpPr>
        <p:grpSpPr>
          <a:xfrm>
            <a:off x="749071" y="1407952"/>
            <a:ext cx="3722683" cy="1341952"/>
            <a:chOff x="844350" y="1447525"/>
            <a:chExt cx="3472005" cy="1341952"/>
          </a:xfrm>
        </p:grpSpPr>
        <p:sp>
          <p:nvSpPr>
            <p:cNvPr id="949" name="Google Shape;949;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42"/>
            <p:cNvGrpSpPr/>
            <p:nvPr/>
          </p:nvGrpSpPr>
          <p:grpSpPr>
            <a:xfrm>
              <a:off x="844350" y="1447525"/>
              <a:ext cx="3472005" cy="1341924"/>
              <a:chOff x="844350" y="1447525"/>
              <a:chExt cx="3472005" cy="1341924"/>
            </a:xfrm>
          </p:grpSpPr>
          <p:sp>
            <p:nvSpPr>
              <p:cNvPr id="951" name="Google Shape;951;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3" name="Google Shape;953;p42"/>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54" name="Google Shape;954;p42"/>
          <p:cNvSpPr txBox="1"/>
          <p:nvPr>
            <p:ph idx="1" type="subTitle"/>
          </p:nvPr>
        </p:nvSpPr>
        <p:spPr>
          <a:xfrm>
            <a:off x="1844525" y="1721050"/>
            <a:ext cx="26334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The Process </a:t>
            </a:r>
            <a:endParaRPr sz="2100"/>
          </a:p>
        </p:txBody>
      </p:sp>
      <p:sp>
        <p:nvSpPr>
          <p:cNvPr id="955" name="Google Shape;955;p42"/>
          <p:cNvSpPr txBox="1"/>
          <p:nvPr>
            <p:ph idx="2" type="subTitle"/>
          </p:nvPr>
        </p:nvSpPr>
        <p:spPr>
          <a:xfrm>
            <a:off x="5725625" y="1841238"/>
            <a:ext cx="28218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Obstacles</a:t>
            </a:r>
            <a:endParaRPr sz="2100"/>
          </a:p>
        </p:txBody>
      </p:sp>
      <p:sp>
        <p:nvSpPr>
          <p:cNvPr id="956" name="Google Shape;956;p42"/>
          <p:cNvSpPr txBox="1"/>
          <p:nvPr>
            <p:ph idx="3" type="subTitle"/>
          </p:nvPr>
        </p:nvSpPr>
        <p:spPr>
          <a:xfrm>
            <a:off x="1750325" y="3254600"/>
            <a:ext cx="28218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Positive Outcomes</a:t>
            </a:r>
            <a:endParaRPr sz="2200"/>
          </a:p>
        </p:txBody>
      </p:sp>
      <p:sp>
        <p:nvSpPr>
          <p:cNvPr id="957" name="Google Shape;957;p42"/>
          <p:cNvSpPr txBox="1"/>
          <p:nvPr>
            <p:ph idx="4" type="subTitle"/>
          </p:nvPr>
        </p:nvSpPr>
        <p:spPr>
          <a:xfrm>
            <a:off x="5725613" y="3392553"/>
            <a:ext cx="24741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Demo</a:t>
            </a:r>
            <a:endParaRPr sz="2500"/>
          </a:p>
        </p:txBody>
      </p:sp>
      <p:sp>
        <p:nvSpPr>
          <p:cNvPr id="958" name="Google Shape;958;p42"/>
          <p:cNvSpPr txBox="1"/>
          <p:nvPr>
            <p:ph idx="9" type="title"/>
          </p:nvPr>
        </p:nvSpPr>
        <p:spPr>
          <a:xfrm>
            <a:off x="908375" y="1909049"/>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01</a:t>
            </a:r>
            <a:endParaRPr b="1"/>
          </a:p>
        </p:txBody>
      </p:sp>
      <p:sp>
        <p:nvSpPr>
          <p:cNvPr id="959" name="Google Shape;959;p42"/>
          <p:cNvSpPr txBox="1"/>
          <p:nvPr>
            <p:ph idx="13" type="title"/>
          </p:nvPr>
        </p:nvSpPr>
        <p:spPr>
          <a:xfrm>
            <a:off x="4867363" y="1909062"/>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02</a:t>
            </a:r>
            <a:endParaRPr b="1"/>
          </a:p>
        </p:txBody>
      </p:sp>
      <p:sp>
        <p:nvSpPr>
          <p:cNvPr id="960" name="Google Shape;960;p42"/>
          <p:cNvSpPr txBox="1"/>
          <p:nvPr>
            <p:ph idx="14" type="title"/>
          </p:nvPr>
        </p:nvSpPr>
        <p:spPr>
          <a:xfrm>
            <a:off x="908375" y="3443363"/>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03</a:t>
            </a:r>
            <a:endParaRPr b="1"/>
          </a:p>
        </p:txBody>
      </p:sp>
      <p:sp>
        <p:nvSpPr>
          <p:cNvPr id="961" name="Google Shape;961;p42"/>
          <p:cNvSpPr txBox="1"/>
          <p:nvPr>
            <p:ph idx="15" type="title"/>
          </p:nvPr>
        </p:nvSpPr>
        <p:spPr>
          <a:xfrm>
            <a:off x="4867383" y="3443375"/>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04</a:t>
            </a:r>
            <a:endParaRPr b="1"/>
          </a:p>
        </p:txBody>
      </p:sp>
      <p:grpSp>
        <p:nvGrpSpPr>
          <p:cNvPr id="962" name="Google Shape;962;p42"/>
          <p:cNvGrpSpPr/>
          <p:nvPr/>
        </p:nvGrpSpPr>
        <p:grpSpPr>
          <a:xfrm>
            <a:off x="7681225" y="449915"/>
            <a:ext cx="882879" cy="243714"/>
            <a:chOff x="7301150" y="922090"/>
            <a:chExt cx="882879" cy="243714"/>
          </a:xfrm>
        </p:grpSpPr>
        <p:sp>
          <p:nvSpPr>
            <p:cNvPr id="963" name="Google Shape;963;p42"/>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2"/>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2"/>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2"/>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2"/>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2"/>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2"/>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2"/>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2"/>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2"/>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2"/>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2"/>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2"/>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2"/>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3"/>
          <p:cNvSpPr txBox="1"/>
          <p:nvPr>
            <p:ph type="title"/>
          </p:nvPr>
        </p:nvSpPr>
        <p:spPr>
          <a:xfrm>
            <a:off x="1648375" y="2638950"/>
            <a:ext cx="5847300" cy="85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Process</a:t>
            </a:r>
            <a:endParaRPr/>
          </a:p>
        </p:txBody>
      </p:sp>
      <p:sp>
        <p:nvSpPr>
          <p:cNvPr id="984" name="Google Shape;984;p43"/>
          <p:cNvSpPr txBox="1"/>
          <p:nvPr>
            <p:ph idx="2" type="title"/>
          </p:nvPr>
        </p:nvSpPr>
        <p:spPr>
          <a:xfrm>
            <a:off x="3266563" y="1501350"/>
            <a:ext cx="2610900" cy="11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985" name="Google Shape;985;p43"/>
          <p:cNvGrpSpPr/>
          <p:nvPr/>
        </p:nvGrpSpPr>
        <p:grpSpPr>
          <a:xfrm>
            <a:off x="7407288" y="689965"/>
            <a:ext cx="882879" cy="243714"/>
            <a:chOff x="7301150" y="922090"/>
            <a:chExt cx="882879" cy="243714"/>
          </a:xfrm>
        </p:grpSpPr>
        <p:sp>
          <p:nvSpPr>
            <p:cNvPr id="986" name="Google Shape;986;p43"/>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3"/>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3"/>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3"/>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3"/>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3"/>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3"/>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3"/>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4"/>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7" name="Google Shape;1007;p44"/>
          <p:cNvGrpSpPr/>
          <p:nvPr/>
        </p:nvGrpSpPr>
        <p:grpSpPr>
          <a:xfrm>
            <a:off x="424763" y="1053444"/>
            <a:ext cx="8296747" cy="45756"/>
            <a:chOff x="386575" y="1053444"/>
            <a:chExt cx="8296747" cy="45756"/>
          </a:xfrm>
        </p:grpSpPr>
        <p:sp>
          <p:nvSpPr>
            <p:cNvPr id="1008" name="Google Shape;1008;p44"/>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4"/>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44"/>
          <p:cNvGrpSpPr/>
          <p:nvPr/>
        </p:nvGrpSpPr>
        <p:grpSpPr>
          <a:xfrm>
            <a:off x="6393348" y="1686109"/>
            <a:ext cx="1579762" cy="566035"/>
            <a:chOff x="844350" y="1447525"/>
            <a:chExt cx="3472005" cy="1341952"/>
          </a:xfrm>
        </p:grpSpPr>
        <p:sp>
          <p:nvSpPr>
            <p:cNvPr id="1011" name="Google Shape;1011;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44"/>
            <p:cNvGrpSpPr/>
            <p:nvPr/>
          </p:nvGrpSpPr>
          <p:grpSpPr>
            <a:xfrm>
              <a:off x="844350" y="1447525"/>
              <a:ext cx="3472005" cy="1341924"/>
              <a:chOff x="844350" y="1447525"/>
              <a:chExt cx="3472005" cy="1341924"/>
            </a:xfrm>
          </p:grpSpPr>
          <p:sp>
            <p:nvSpPr>
              <p:cNvPr id="1013" name="Google Shape;1013;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5" name="Google Shape;1015;p44"/>
          <p:cNvGrpSpPr/>
          <p:nvPr/>
        </p:nvGrpSpPr>
        <p:grpSpPr>
          <a:xfrm>
            <a:off x="3778673" y="1686109"/>
            <a:ext cx="1579762" cy="566035"/>
            <a:chOff x="844350" y="1447525"/>
            <a:chExt cx="3472005" cy="1341952"/>
          </a:xfrm>
        </p:grpSpPr>
        <p:sp>
          <p:nvSpPr>
            <p:cNvPr id="1016" name="Google Shape;1016;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44"/>
            <p:cNvGrpSpPr/>
            <p:nvPr/>
          </p:nvGrpSpPr>
          <p:grpSpPr>
            <a:xfrm>
              <a:off x="844350" y="1447525"/>
              <a:ext cx="3472005" cy="1341924"/>
              <a:chOff x="844350" y="1447525"/>
              <a:chExt cx="3472005" cy="1341924"/>
            </a:xfrm>
          </p:grpSpPr>
          <p:sp>
            <p:nvSpPr>
              <p:cNvPr id="1018" name="Google Shape;1018;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0" name="Google Shape;1020;p44"/>
          <p:cNvGrpSpPr/>
          <p:nvPr/>
        </p:nvGrpSpPr>
        <p:grpSpPr>
          <a:xfrm>
            <a:off x="1163998" y="1686109"/>
            <a:ext cx="1579762" cy="566035"/>
            <a:chOff x="844350" y="1447525"/>
            <a:chExt cx="3472005" cy="1341952"/>
          </a:xfrm>
        </p:grpSpPr>
        <p:sp>
          <p:nvSpPr>
            <p:cNvPr id="1021" name="Google Shape;1021;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44"/>
            <p:cNvGrpSpPr/>
            <p:nvPr/>
          </p:nvGrpSpPr>
          <p:grpSpPr>
            <a:xfrm>
              <a:off x="844350" y="1447525"/>
              <a:ext cx="3472005" cy="1341924"/>
              <a:chOff x="844350" y="1447525"/>
              <a:chExt cx="3472005" cy="1341924"/>
            </a:xfrm>
          </p:grpSpPr>
          <p:sp>
            <p:nvSpPr>
              <p:cNvPr id="1023" name="Google Shape;1023;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5" name="Google Shape;1025;p44"/>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a:t>
            </a:r>
            <a:endParaRPr/>
          </a:p>
        </p:txBody>
      </p:sp>
      <p:cxnSp>
        <p:nvCxnSpPr>
          <p:cNvPr id="1026" name="Google Shape;1026;p44"/>
          <p:cNvCxnSpPr/>
          <p:nvPr/>
        </p:nvCxnSpPr>
        <p:spPr>
          <a:xfrm>
            <a:off x="703950" y="2714825"/>
            <a:ext cx="7736100" cy="0"/>
          </a:xfrm>
          <a:prstGeom prst="straightConnector1">
            <a:avLst/>
          </a:prstGeom>
          <a:noFill/>
          <a:ln cap="flat" cmpd="sng" w="19050">
            <a:solidFill>
              <a:schemeClr val="dk1"/>
            </a:solidFill>
            <a:prstDash val="solid"/>
            <a:round/>
            <a:headEnd len="med" w="med" type="none"/>
            <a:tailEnd len="med" w="med" type="none"/>
          </a:ln>
        </p:spPr>
      </p:cxnSp>
      <p:sp>
        <p:nvSpPr>
          <p:cNvPr id="1027" name="Google Shape;1027;p44"/>
          <p:cNvSpPr txBox="1"/>
          <p:nvPr/>
        </p:nvSpPr>
        <p:spPr>
          <a:xfrm flipH="1">
            <a:off x="713237"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Learning</a:t>
            </a:r>
            <a:endParaRPr sz="1800">
              <a:solidFill>
                <a:schemeClr val="dk1"/>
              </a:solidFill>
              <a:latin typeface="Press Start 2P"/>
              <a:ea typeface="Press Start 2P"/>
              <a:cs typeface="Press Start 2P"/>
              <a:sym typeface="Press Start 2P"/>
            </a:endParaRPr>
          </a:p>
        </p:txBody>
      </p:sp>
      <p:sp>
        <p:nvSpPr>
          <p:cNvPr id="1028" name="Google Shape;1028;p44"/>
          <p:cNvSpPr txBox="1"/>
          <p:nvPr/>
        </p:nvSpPr>
        <p:spPr>
          <a:xfrm flipH="1">
            <a:off x="713213" y="3448275"/>
            <a:ext cx="2481300" cy="63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Agile/Scrum + Sprint</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Research </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Sim Cards</a:t>
            </a:r>
            <a:endParaRPr>
              <a:solidFill>
                <a:schemeClr val="dk1"/>
              </a:solidFill>
              <a:latin typeface="Inconsolata"/>
              <a:ea typeface="Inconsolata"/>
              <a:cs typeface="Inconsolata"/>
              <a:sym typeface="Inconsolata"/>
            </a:endParaRPr>
          </a:p>
        </p:txBody>
      </p:sp>
      <p:sp>
        <p:nvSpPr>
          <p:cNvPr id="1029" name="Google Shape;1029;p44"/>
          <p:cNvSpPr txBox="1"/>
          <p:nvPr/>
        </p:nvSpPr>
        <p:spPr>
          <a:xfrm flipH="1">
            <a:off x="3327912"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Applying</a:t>
            </a:r>
            <a:endParaRPr sz="1800">
              <a:solidFill>
                <a:schemeClr val="dk1"/>
              </a:solidFill>
              <a:latin typeface="Press Start 2P"/>
              <a:ea typeface="Press Start 2P"/>
              <a:cs typeface="Press Start 2P"/>
              <a:sym typeface="Press Start 2P"/>
            </a:endParaRPr>
          </a:p>
        </p:txBody>
      </p:sp>
      <p:sp>
        <p:nvSpPr>
          <p:cNvPr id="1030" name="Google Shape;1030;p44"/>
          <p:cNvSpPr txBox="1"/>
          <p:nvPr/>
        </p:nvSpPr>
        <p:spPr>
          <a:xfrm flipH="1">
            <a:off x="3238650" y="3448275"/>
            <a:ext cx="2720100" cy="63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Break down </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Start to build/create</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Research</a:t>
            </a:r>
            <a:r>
              <a:rPr lang="en">
                <a:solidFill>
                  <a:schemeClr val="dk1"/>
                </a:solidFill>
                <a:latin typeface="Inconsolata"/>
                <a:ea typeface="Inconsolata"/>
                <a:cs typeface="Inconsolata"/>
                <a:sym typeface="Inconsolata"/>
              </a:rPr>
              <a:t> expanded</a:t>
            </a:r>
            <a:endParaRPr>
              <a:solidFill>
                <a:schemeClr val="dk1"/>
              </a:solidFill>
              <a:latin typeface="Inconsolata"/>
              <a:ea typeface="Inconsolata"/>
              <a:cs typeface="Inconsolata"/>
              <a:sym typeface="Inconsolata"/>
            </a:endParaRPr>
          </a:p>
          <a:p>
            <a:pPr indent="0" lvl="0" marL="457200" rtl="0" algn="l">
              <a:spcBef>
                <a:spcPts val="0"/>
              </a:spcBef>
              <a:spcAft>
                <a:spcPts val="0"/>
              </a:spcAft>
              <a:buNone/>
            </a:pPr>
            <a:r>
              <a:t/>
            </a:r>
            <a:endParaRPr>
              <a:solidFill>
                <a:schemeClr val="dk1"/>
              </a:solidFill>
              <a:latin typeface="Inconsolata"/>
              <a:ea typeface="Inconsolata"/>
              <a:cs typeface="Inconsolata"/>
              <a:sym typeface="Inconsolata"/>
            </a:endParaRPr>
          </a:p>
        </p:txBody>
      </p:sp>
      <p:sp>
        <p:nvSpPr>
          <p:cNvPr id="1031" name="Google Shape;1031;p44"/>
          <p:cNvSpPr txBox="1"/>
          <p:nvPr/>
        </p:nvSpPr>
        <p:spPr>
          <a:xfrm flipH="1">
            <a:off x="5958750"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Finalizing</a:t>
            </a:r>
            <a:endParaRPr sz="1800">
              <a:solidFill>
                <a:schemeClr val="dk1"/>
              </a:solidFill>
              <a:latin typeface="Press Start 2P"/>
              <a:ea typeface="Press Start 2P"/>
              <a:cs typeface="Press Start 2P"/>
              <a:sym typeface="Press Start 2P"/>
            </a:endParaRPr>
          </a:p>
        </p:txBody>
      </p:sp>
      <p:sp>
        <p:nvSpPr>
          <p:cNvPr id="1032" name="Google Shape;1032;p44"/>
          <p:cNvSpPr txBox="1"/>
          <p:nvPr/>
        </p:nvSpPr>
        <p:spPr>
          <a:xfrm flipH="1">
            <a:off x="5958750" y="3448275"/>
            <a:ext cx="2481300" cy="6366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Debugging </a:t>
            </a:r>
            <a:endParaRPr>
              <a:solidFill>
                <a:schemeClr val="dk1"/>
              </a:solidFill>
              <a:latin typeface="Inconsolata"/>
              <a:ea typeface="Inconsolata"/>
              <a:cs typeface="Inconsolata"/>
              <a:sym typeface="Inconsolata"/>
            </a:endParaRPr>
          </a:p>
        </p:txBody>
      </p:sp>
      <p:sp>
        <p:nvSpPr>
          <p:cNvPr id="1033" name="Google Shape;1033;p44"/>
          <p:cNvSpPr txBox="1"/>
          <p:nvPr/>
        </p:nvSpPr>
        <p:spPr>
          <a:xfrm flipH="1">
            <a:off x="1204625"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01</a:t>
            </a:r>
            <a:endParaRPr b="1" sz="2800">
              <a:solidFill>
                <a:schemeClr val="lt1"/>
              </a:solidFill>
              <a:latin typeface="Press Start 2P"/>
              <a:ea typeface="Press Start 2P"/>
              <a:cs typeface="Press Start 2P"/>
              <a:sym typeface="Press Start 2P"/>
            </a:endParaRPr>
          </a:p>
        </p:txBody>
      </p:sp>
      <p:sp>
        <p:nvSpPr>
          <p:cNvPr id="1034" name="Google Shape;1034;p44"/>
          <p:cNvSpPr txBox="1"/>
          <p:nvPr/>
        </p:nvSpPr>
        <p:spPr>
          <a:xfrm flipH="1">
            <a:off x="3819312"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02</a:t>
            </a:r>
            <a:endParaRPr b="1" sz="2800">
              <a:solidFill>
                <a:schemeClr val="lt1"/>
              </a:solidFill>
              <a:latin typeface="Press Start 2P"/>
              <a:ea typeface="Press Start 2P"/>
              <a:cs typeface="Press Start 2P"/>
              <a:sym typeface="Press Start 2P"/>
            </a:endParaRPr>
          </a:p>
        </p:txBody>
      </p:sp>
      <p:sp>
        <p:nvSpPr>
          <p:cNvPr id="1035" name="Google Shape;1035;p44"/>
          <p:cNvSpPr txBox="1"/>
          <p:nvPr/>
        </p:nvSpPr>
        <p:spPr>
          <a:xfrm flipH="1">
            <a:off x="6450150"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03</a:t>
            </a:r>
            <a:endParaRPr b="1" sz="2800">
              <a:solidFill>
                <a:schemeClr val="lt1"/>
              </a:solidFill>
              <a:latin typeface="Press Start 2P"/>
              <a:ea typeface="Press Start 2P"/>
              <a:cs typeface="Press Start 2P"/>
              <a:sym typeface="Press Start 2P"/>
            </a:endParaRPr>
          </a:p>
        </p:txBody>
      </p:sp>
      <p:cxnSp>
        <p:nvCxnSpPr>
          <p:cNvPr id="1036" name="Google Shape;1036;p44"/>
          <p:cNvCxnSpPr>
            <a:stCxn id="1033" idx="2"/>
            <a:endCxn id="1027" idx="0"/>
          </p:cNvCxnSpPr>
          <p:nvPr/>
        </p:nvCxnSpPr>
        <p:spPr>
          <a:xfrm>
            <a:off x="1953875" y="2252075"/>
            <a:ext cx="0" cy="869400"/>
          </a:xfrm>
          <a:prstGeom prst="straightConnector1">
            <a:avLst/>
          </a:prstGeom>
          <a:noFill/>
          <a:ln cap="flat" cmpd="sng" w="19050">
            <a:solidFill>
              <a:schemeClr val="dk1"/>
            </a:solidFill>
            <a:prstDash val="solid"/>
            <a:round/>
            <a:headEnd len="med" w="med" type="none"/>
            <a:tailEnd len="med" w="med" type="none"/>
          </a:ln>
        </p:spPr>
      </p:cxnSp>
      <p:cxnSp>
        <p:nvCxnSpPr>
          <p:cNvPr id="1037" name="Google Shape;1037;p44"/>
          <p:cNvCxnSpPr>
            <a:stCxn id="1034" idx="2"/>
            <a:endCxn id="1029" idx="0"/>
          </p:cNvCxnSpPr>
          <p:nvPr/>
        </p:nvCxnSpPr>
        <p:spPr>
          <a:xfrm>
            <a:off x="4568562" y="2252075"/>
            <a:ext cx="0" cy="869400"/>
          </a:xfrm>
          <a:prstGeom prst="straightConnector1">
            <a:avLst/>
          </a:prstGeom>
          <a:noFill/>
          <a:ln cap="flat" cmpd="sng" w="19050">
            <a:solidFill>
              <a:schemeClr val="dk1"/>
            </a:solidFill>
            <a:prstDash val="solid"/>
            <a:round/>
            <a:headEnd len="med" w="med" type="none"/>
            <a:tailEnd len="med" w="med" type="none"/>
          </a:ln>
        </p:spPr>
      </p:cxnSp>
      <p:cxnSp>
        <p:nvCxnSpPr>
          <p:cNvPr id="1038" name="Google Shape;1038;p44"/>
          <p:cNvCxnSpPr>
            <a:stCxn id="1035" idx="2"/>
            <a:endCxn id="1031" idx="0"/>
          </p:cNvCxnSpPr>
          <p:nvPr/>
        </p:nvCxnSpPr>
        <p:spPr>
          <a:xfrm>
            <a:off x="7199400" y="2252075"/>
            <a:ext cx="0" cy="869400"/>
          </a:xfrm>
          <a:prstGeom prst="straightConnector1">
            <a:avLst/>
          </a:prstGeom>
          <a:noFill/>
          <a:ln cap="flat" cmpd="sng" w="19050">
            <a:solidFill>
              <a:schemeClr val="dk1"/>
            </a:solidFill>
            <a:prstDash val="solid"/>
            <a:round/>
            <a:headEnd len="med" w="med" type="none"/>
            <a:tailEnd len="med" w="med" type="none"/>
          </a:ln>
        </p:spPr>
      </p:cxnSp>
      <p:grpSp>
        <p:nvGrpSpPr>
          <p:cNvPr id="1039" name="Google Shape;1039;p44"/>
          <p:cNvGrpSpPr/>
          <p:nvPr/>
        </p:nvGrpSpPr>
        <p:grpSpPr>
          <a:xfrm>
            <a:off x="7681225" y="449915"/>
            <a:ext cx="882879" cy="243714"/>
            <a:chOff x="7301150" y="922090"/>
            <a:chExt cx="882879" cy="243714"/>
          </a:xfrm>
        </p:grpSpPr>
        <p:sp>
          <p:nvSpPr>
            <p:cNvPr id="1040" name="Google Shape;1040;p44"/>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4"/>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4"/>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4"/>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4"/>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4"/>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4"/>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4"/>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4"/>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4"/>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4"/>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4"/>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4"/>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4"/>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4"/>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4"/>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5"/>
          <p:cNvSpPr txBox="1"/>
          <p:nvPr>
            <p:ph type="title"/>
          </p:nvPr>
        </p:nvSpPr>
        <p:spPr>
          <a:xfrm>
            <a:off x="1648338" y="2886600"/>
            <a:ext cx="58473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a:t>
            </a:r>
            <a:endParaRPr/>
          </a:p>
        </p:txBody>
      </p:sp>
      <p:sp>
        <p:nvSpPr>
          <p:cNvPr id="1061" name="Google Shape;1061;p45"/>
          <p:cNvSpPr txBox="1"/>
          <p:nvPr>
            <p:ph idx="2" type="title"/>
          </p:nvPr>
        </p:nvSpPr>
        <p:spPr>
          <a:xfrm>
            <a:off x="1648363" y="1501350"/>
            <a:ext cx="2610900" cy="11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062" name="Google Shape;1062;p45"/>
          <p:cNvGrpSpPr/>
          <p:nvPr/>
        </p:nvGrpSpPr>
        <p:grpSpPr>
          <a:xfrm>
            <a:off x="7407288" y="689965"/>
            <a:ext cx="882879" cy="243714"/>
            <a:chOff x="7301150" y="922090"/>
            <a:chExt cx="882879" cy="243714"/>
          </a:xfrm>
        </p:grpSpPr>
        <p:sp>
          <p:nvSpPr>
            <p:cNvPr id="1063" name="Google Shape;1063;p45"/>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46"/>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4" name="Google Shape;1084;p46"/>
          <p:cNvGrpSpPr/>
          <p:nvPr/>
        </p:nvGrpSpPr>
        <p:grpSpPr>
          <a:xfrm>
            <a:off x="424763" y="1053444"/>
            <a:ext cx="8296747" cy="45756"/>
            <a:chOff x="386575" y="1053444"/>
            <a:chExt cx="8296747" cy="45756"/>
          </a:xfrm>
        </p:grpSpPr>
        <p:sp>
          <p:nvSpPr>
            <p:cNvPr id="1085" name="Google Shape;1085;p46"/>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6"/>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46"/>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Obstacles We Faced</a:t>
            </a:r>
            <a:endParaRPr/>
          </a:p>
        </p:txBody>
      </p:sp>
      <p:sp>
        <p:nvSpPr>
          <p:cNvPr id="1088" name="Google Shape;1088;p46"/>
          <p:cNvSpPr txBox="1"/>
          <p:nvPr>
            <p:ph idx="1" type="subTitle"/>
          </p:nvPr>
        </p:nvSpPr>
        <p:spPr>
          <a:xfrm>
            <a:off x="1832100" y="1348388"/>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Meeting Personal Deadlines</a:t>
            </a:r>
            <a:endParaRPr sz="1900"/>
          </a:p>
        </p:txBody>
      </p:sp>
      <p:sp>
        <p:nvSpPr>
          <p:cNvPr id="1089" name="Google Shape;1089;p46"/>
          <p:cNvSpPr txBox="1"/>
          <p:nvPr>
            <p:ph idx="3" type="subTitle"/>
          </p:nvPr>
        </p:nvSpPr>
        <p:spPr>
          <a:xfrm>
            <a:off x="1832100" y="2676350"/>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Teamwork &amp; Communication</a:t>
            </a:r>
            <a:endParaRPr sz="1900"/>
          </a:p>
        </p:txBody>
      </p:sp>
      <p:grpSp>
        <p:nvGrpSpPr>
          <p:cNvPr id="1090" name="Google Shape;1090;p46"/>
          <p:cNvGrpSpPr/>
          <p:nvPr/>
        </p:nvGrpSpPr>
        <p:grpSpPr>
          <a:xfrm>
            <a:off x="1170819" y="1458386"/>
            <a:ext cx="483492" cy="411488"/>
            <a:chOff x="6218300" y="4416175"/>
            <a:chExt cx="516000" cy="448000"/>
          </a:xfrm>
        </p:grpSpPr>
        <p:sp>
          <p:nvSpPr>
            <p:cNvPr id="1091" name="Google Shape;1091;p46"/>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2" name="Google Shape;1092;p46"/>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3" name="Google Shape;1093;p46"/>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94" name="Google Shape;1094;p46"/>
          <p:cNvGrpSpPr/>
          <p:nvPr/>
        </p:nvGrpSpPr>
        <p:grpSpPr>
          <a:xfrm>
            <a:off x="7681225" y="449915"/>
            <a:ext cx="882879" cy="243714"/>
            <a:chOff x="7301150" y="922090"/>
            <a:chExt cx="882879" cy="243714"/>
          </a:xfrm>
        </p:grpSpPr>
        <p:sp>
          <p:nvSpPr>
            <p:cNvPr id="1095" name="Google Shape;1095;p46"/>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6"/>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6"/>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6"/>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6"/>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1" name="Google Shape;1111;p46"/>
          <p:cNvGrpSpPr/>
          <p:nvPr/>
        </p:nvGrpSpPr>
        <p:grpSpPr>
          <a:xfrm>
            <a:off x="1170819" y="2635161"/>
            <a:ext cx="483492" cy="411488"/>
            <a:chOff x="6218300" y="4416175"/>
            <a:chExt cx="516000" cy="448000"/>
          </a:xfrm>
        </p:grpSpPr>
        <p:sp>
          <p:nvSpPr>
            <p:cNvPr id="1112" name="Google Shape;1112;p46"/>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3" name="Google Shape;1113;p46"/>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4" name="Google Shape;1114;p46"/>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15" name="Google Shape;1115;p46"/>
          <p:cNvSpPr txBox="1"/>
          <p:nvPr>
            <p:ph idx="3" type="subTitle"/>
          </p:nvPr>
        </p:nvSpPr>
        <p:spPr>
          <a:xfrm>
            <a:off x="1832088" y="3853125"/>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Technical Complications </a:t>
            </a:r>
            <a:endParaRPr sz="1900"/>
          </a:p>
        </p:txBody>
      </p:sp>
      <p:grpSp>
        <p:nvGrpSpPr>
          <p:cNvPr id="1116" name="Google Shape;1116;p46"/>
          <p:cNvGrpSpPr/>
          <p:nvPr/>
        </p:nvGrpSpPr>
        <p:grpSpPr>
          <a:xfrm>
            <a:off x="1170819" y="3811936"/>
            <a:ext cx="483492" cy="411488"/>
            <a:chOff x="6218300" y="4416175"/>
            <a:chExt cx="516000" cy="448000"/>
          </a:xfrm>
        </p:grpSpPr>
        <p:sp>
          <p:nvSpPr>
            <p:cNvPr id="1117" name="Google Shape;1117;p46"/>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8" name="Google Shape;1118;p46"/>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9" name="Google Shape;1119;p46"/>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47"/>
          <p:cNvSpPr txBox="1"/>
          <p:nvPr>
            <p:ph type="title"/>
          </p:nvPr>
        </p:nvSpPr>
        <p:spPr>
          <a:xfrm flipH="1">
            <a:off x="1167750" y="2298750"/>
            <a:ext cx="63348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Positive </a:t>
            </a:r>
            <a:r>
              <a:rPr lang="en" sz="4900"/>
              <a:t>Outcomes</a:t>
            </a:r>
            <a:endParaRPr sz="4900"/>
          </a:p>
        </p:txBody>
      </p:sp>
      <p:sp>
        <p:nvSpPr>
          <p:cNvPr id="1125" name="Google Shape;1125;p47"/>
          <p:cNvSpPr txBox="1"/>
          <p:nvPr>
            <p:ph idx="2" type="title"/>
          </p:nvPr>
        </p:nvSpPr>
        <p:spPr>
          <a:xfrm flipH="1">
            <a:off x="5646763" y="1577550"/>
            <a:ext cx="2610900" cy="110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1126" name="Google Shape;1126;p47"/>
          <p:cNvGrpSpPr/>
          <p:nvPr/>
        </p:nvGrpSpPr>
        <p:grpSpPr>
          <a:xfrm>
            <a:off x="7407288" y="689965"/>
            <a:ext cx="882879" cy="243714"/>
            <a:chOff x="7301150" y="922090"/>
            <a:chExt cx="882879" cy="243714"/>
          </a:xfrm>
        </p:grpSpPr>
        <p:sp>
          <p:nvSpPr>
            <p:cNvPr id="1127" name="Google Shape;1127;p47"/>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7"/>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7"/>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7"/>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7"/>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7"/>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7"/>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ransforming Traditional Business Models: Web3 by Slidesgo">
  <a:themeElements>
    <a:clrScheme name="Simple Light">
      <a:dk1>
        <a:srgbClr val="000000"/>
      </a:dk1>
      <a:lt1>
        <a:srgbClr val="FFFFFF"/>
      </a:lt1>
      <a:dk2>
        <a:srgbClr val="9C9C9C"/>
      </a:dk2>
      <a:lt2>
        <a:srgbClr val="C9C9C9"/>
      </a:lt2>
      <a:accent1>
        <a:srgbClr val="DDDDDD"/>
      </a:accent1>
      <a:accent2>
        <a:srgbClr val="EDEDED"/>
      </a:accent2>
      <a:accent3>
        <a:srgbClr val="82CECE"/>
      </a:accent3>
      <a:accent4>
        <a:srgbClr val="6DB2B2"/>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