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Inconsolata"/>
      <p:regular r:id="rId21"/>
      <p:bold r:id="rId22"/>
    </p:embeddedFont>
    <p:embeddedFont>
      <p:font typeface="Montserrat Black"/>
      <p:bold r:id="rId23"/>
      <p:boldItalic r:id="rId24"/>
    </p:embeddedFont>
    <p:embeddedFont>
      <p:font typeface="Press Start 2P"/>
      <p:regular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Inconsolata-bold.fntdata"/><Relationship Id="rId21" Type="http://schemas.openxmlformats.org/officeDocument/2006/relationships/font" Target="fonts/Inconsolata-regular.fntdata"/><Relationship Id="rId24" Type="http://schemas.openxmlformats.org/officeDocument/2006/relationships/font" Target="fonts/MontserratBlack-boldItalic.fntdata"/><Relationship Id="rId23" Type="http://schemas.openxmlformats.org/officeDocument/2006/relationships/font" Target="fonts/MontserratBlack-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PressStart2P-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129cb18d185_0_8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129cb18d185_0_8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Someone introduces the presentation (maybe bia since she is the first to introduce us)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8" name="Shape 1118"/>
        <p:cNvGrpSpPr/>
        <p:nvPr/>
      </p:nvGrpSpPr>
      <p:grpSpPr>
        <a:xfrm>
          <a:off x="0" y="0"/>
          <a:ext cx="0" cy="0"/>
          <a:chOff x="0" y="0"/>
          <a:chExt cx="0" cy="0"/>
        </a:xfrm>
      </p:grpSpPr>
      <p:sp>
        <p:nvSpPr>
          <p:cNvPr id="1119" name="Google Shape;1119;g129cb18d185_12_14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0" name="Google Shape;1120;g129cb18d185_12_14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Everyone</a:t>
            </a:r>
            <a:endParaRPr b="1"/>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1" name="Shape 1141"/>
        <p:cNvGrpSpPr/>
        <p:nvPr/>
      </p:nvGrpSpPr>
      <p:grpSpPr>
        <a:xfrm>
          <a:off x="0" y="0"/>
          <a:ext cx="0" cy="0"/>
          <a:chOff x="0" y="0"/>
          <a:chExt cx="0" cy="0"/>
        </a:xfrm>
      </p:grpSpPr>
      <p:sp>
        <p:nvSpPr>
          <p:cNvPr id="1142" name="Google Shape;1142;g129cb18d185_12_150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3" name="Google Shape;1143;g129cb18d185_12_150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will do demo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i would like to put some photo replacements to represent what </a:t>
            </a:r>
            <a:r>
              <a:rPr lang="en"/>
              <a:t>our</a:t>
            </a:r>
            <a:r>
              <a:rPr lang="en"/>
              <a:t> computer looks like and what the users phone screen looks like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2" name="Shape 1192"/>
        <p:cNvGrpSpPr/>
        <p:nvPr/>
      </p:nvGrpSpPr>
      <p:grpSpPr>
        <a:xfrm>
          <a:off x="0" y="0"/>
          <a:ext cx="0" cy="0"/>
          <a:chOff x="0" y="0"/>
          <a:chExt cx="0" cy="0"/>
        </a:xfrm>
      </p:grpSpPr>
      <p:sp>
        <p:nvSpPr>
          <p:cNvPr id="1193" name="Google Shape;1193;g129cb18d185_12_139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4" name="Google Shape;1194;g129cb18d185_12_13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Liz:</a:t>
            </a:r>
            <a:endParaRPr b="1"/>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5" name="Shape 1215"/>
        <p:cNvGrpSpPr/>
        <p:nvPr/>
      </p:nvGrpSpPr>
      <p:grpSpPr>
        <a:xfrm>
          <a:off x="0" y="0"/>
          <a:ext cx="0" cy="0"/>
          <a:chOff x="0" y="0"/>
          <a:chExt cx="0" cy="0"/>
        </a:xfrm>
      </p:grpSpPr>
      <p:sp>
        <p:nvSpPr>
          <p:cNvPr id="1216" name="Google Shape;1216;g129cb18d185_12_149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7" name="Google Shape;1217;g129cb18d185_12_149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Liz:</a:t>
            </a:r>
            <a:endParaRPr b="1"/>
          </a:p>
          <a:p>
            <a:pPr indent="-298450" lvl="0" marL="457200" rtl="0" algn="l">
              <a:spcBef>
                <a:spcPts val="0"/>
              </a:spcBef>
              <a:spcAft>
                <a:spcPts val="0"/>
              </a:spcAft>
              <a:buSzPts val="1100"/>
              <a:buChar char="-"/>
            </a:pPr>
            <a:r>
              <a:rPr lang="en"/>
              <a:t>Meeting personal deadlines </a:t>
            </a:r>
            <a:endParaRPr/>
          </a:p>
          <a:p>
            <a:pPr indent="-298450" lvl="1" marL="914400" rtl="0" algn="l">
              <a:spcBef>
                <a:spcPts val="0"/>
              </a:spcBef>
              <a:spcAft>
                <a:spcPts val="0"/>
              </a:spcAft>
              <a:buSzPts val="1100"/>
              <a:buChar char="-"/>
            </a:pPr>
            <a:r>
              <a:rPr lang="en"/>
              <a:t>Due to </a:t>
            </a:r>
            <a:r>
              <a:rPr lang="en"/>
              <a:t>this</a:t>
            </a:r>
            <a:r>
              <a:rPr lang="en"/>
              <a:t> being new it was hard to tell how long things would take</a:t>
            </a:r>
            <a:endParaRPr/>
          </a:p>
          <a:p>
            <a:pPr indent="-298450" lvl="1" marL="914400" rtl="0" algn="l">
              <a:spcBef>
                <a:spcPts val="0"/>
              </a:spcBef>
              <a:spcAft>
                <a:spcPts val="0"/>
              </a:spcAft>
              <a:buSzPts val="1100"/>
              <a:buChar char="-"/>
            </a:pPr>
            <a:r>
              <a:rPr lang="en"/>
              <a:t>It was </a:t>
            </a:r>
            <a:r>
              <a:rPr lang="en"/>
              <a:t>difficult</a:t>
            </a:r>
            <a:r>
              <a:rPr lang="en"/>
              <a:t> to know exactly what would need to be done which complicated the tasks, making it hard to predict the </a:t>
            </a:r>
            <a:r>
              <a:rPr lang="en"/>
              <a:t>amount</a:t>
            </a:r>
            <a:r>
              <a:rPr lang="en"/>
              <a:t> of time things would take, hence tasks passing over to the next day/week</a:t>
            </a:r>
            <a:endParaRPr/>
          </a:p>
          <a:p>
            <a:pPr indent="-298450" lvl="0" marL="457200" rtl="0" algn="l">
              <a:spcBef>
                <a:spcPts val="0"/>
              </a:spcBef>
              <a:spcAft>
                <a:spcPts val="0"/>
              </a:spcAft>
              <a:buSzPts val="1100"/>
              <a:buChar char="-"/>
            </a:pPr>
            <a:r>
              <a:rPr lang="en"/>
              <a:t>Team communication</a:t>
            </a:r>
            <a:endParaRPr/>
          </a:p>
          <a:p>
            <a:pPr indent="-298450" lvl="1" marL="914400" rtl="0" algn="l">
              <a:spcBef>
                <a:spcPts val="0"/>
              </a:spcBef>
              <a:spcAft>
                <a:spcPts val="0"/>
              </a:spcAft>
              <a:buSzPts val="1100"/>
              <a:buChar char="-"/>
            </a:pPr>
            <a:r>
              <a:rPr lang="en"/>
              <a:t>Due to being new to Agile/scrum and sprint planning, it was hard to work out who would do what and what things </a:t>
            </a:r>
            <a:r>
              <a:rPr lang="en"/>
              <a:t>overlapped</a:t>
            </a:r>
            <a:r>
              <a:rPr lang="en"/>
              <a:t> and if more people needed to do more things than others. This lead to people doing their own thing and takes </a:t>
            </a:r>
            <a:r>
              <a:rPr lang="en"/>
              <a:t>away</a:t>
            </a:r>
            <a:r>
              <a:rPr lang="en"/>
              <a:t> from efficiency of work </a:t>
            </a:r>
            <a:endParaRPr/>
          </a:p>
          <a:p>
            <a:pPr indent="-298450" lvl="0" marL="457200" rtl="0" algn="l">
              <a:spcBef>
                <a:spcPts val="0"/>
              </a:spcBef>
              <a:spcAft>
                <a:spcPts val="0"/>
              </a:spcAft>
              <a:buSzPts val="1100"/>
              <a:buChar char="-"/>
            </a:pPr>
            <a:r>
              <a:rPr lang="en"/>
              <a:t>Technical </a:t>
            </a:r>
            <a:r>
              <a:rPr lang="en"/>
              <a:t>Complications</a:t>
            </a:r>
            <a:r>
              <a:rPr lang="en"/>
              <a:t> </a:t>
            </a:r>
            <a:endParaRPr/>
          </a:p>
          <a:p>
            <a:pPr indent="-298450" lvl="1" marL="914400" rtl="0" algn="l">
              <a:spcBef>
                <a:spcPts val="0"/>
              </a:spcBef>
              <a:spcAft>
                <a:spcPts val="0"/>
              </a:spcAft>
              <a:buSzPts val="1100"/>
              <a:buChar char="-"/>
            </a:pPr>
            <a:r>
              <a:rPr lang="en"/>
              <a:t> Due to many of us being novices to this particular field/subject, there were </a:t>
            </a:r>
            <a:r>
              <a:rPr lang="en"/>
              <a:t>obstacles</a:t>
            </a:r>
            <a:r>
              <a:rPr lang="en"/>
              <a:t> in the technical field </a:t>
            </a:r>
            <a:r>
              <a:rPr lang="en"/>
              <a:t>that</a:t>
            </a:r>
            <a:r>
              <a:rPr lang="en"/>
              <a:t> needed </a:t>
            </a:r>
            <a:r>
              <a:rPr lang="en"/>
              <a:t>immense</a:t>
            </a:r>
            <a:r>
              <a:rPr lang="en"/>
              <a:t> research or trial &amp; error to overcome. </a:t>
            </a:r>
            <a:r>
              <a:rPr lang="en"/>
              <a:t>This</a:t>
            </a:r>
            <a:r>
              <a:rPr lang="en"/>
              <a:t> proved tedious and time </a:t>
            </a:r>
            <a:r>
              <a:rPr lang="en"/>
              <a:t>consuming</a:t>
            </a:r>
            <a:r>
              <a:rPr lang="en"/>
              <a:t> but was a part of the learning process.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6" name="Shape 1256"/>
        <p:cNvGrpSpPr/>
        <p:nvPr/>
      </p:nvGrpSpPr>
      <p:grpSpPr>
        <a:xfrm>
          <a:off x="0" y="0"/>
          <a:ext cx="0" cy="0"/>
          <a:chOff x="0" y="0"/>
          <a:chExt cx="0" cy="0"/>
        </a:xfrm>
      </p:grpSpPr>
      <p:sp>
        <p:nvSpPr>
          <p:cNvPr id="1257" name="Google Shape;1257;g129cb18d185_12_13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8" name="Google Shape;1258;g129cb18d185_12_13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Liz:</a:t>
            </a:r>
            <a:endParaRPr b="1"/>
          </a:p>
          <a:p>
            <a:pPr indent="-298450" lvl="0" marL="457200" rtl="0" algn="l">
              <a:spcBef>
                <a:spcPts val="0"/>
              </a:spcBef>
              <a:spcAft>
                <a:spcPts val="0"/>
              </a:spcAft>
              <a:buSzPts val="1100"/>
              <a:buChar char="-"/>
            </a:pPr>
            <a:r>
              <a:rPr lang="en"/>
              <a:t>Team work &amp; communication</a:t>
            </a:r>
            <a:endParaRPr/>
          </a:p>
          <a:p>
            <a:pPr indent="-298450" lvl="1" marL="914400" rtl="0" algn="l">
              <a:spcBef>
                <a:spcPts val="0"/>
              </a:spcBef>
              <a:spcAft>
                <a:spcPts val="0"/>
              </a:spcAft>
              <a:buSzPts val="1100"/>
              <a:buChar char="-"/>
            </a:pPr>
            <a:r>
              <a:rPr lang="en"/>
              <a:t>As the project went on and we as a team became more familiar we started to work beter </a:t>
            </a:r>
            <a:r>
              <a:rPr lang="en"/>
              <a:t>together</a:t>
            </a:r>
            <a:r>
              <a:rPr lang="en"/>
              <a:t> and communicate better, making our work more efficient </a:t>
            </a:r>
            <a:endParaRPr/>
          </a:p>
          <a:p>
            <a:pPr indent="-298450" lvl="0" marL="457200" rtl="0" algn="l">
              <a:spcBef>
                <a:spcPts val="0"/>
              </a:spcBef>
              <a:spcAft>
                <a:spcPts val="0"/>
              </a:spcAft>
              <a:buSzPts val="1100"/>
              <a:buChar char="-"/>
            </a:pPr>
            <a:r>
              <a:rPr lang="en"/>
              <a:t>Interpersonal skills</a:t>
            </a:r>
            <a:endParaRPr/>
          </a:p>
          <a:p>
            <a:pPr indent="-298450" lvl="1" marL="914400" rtl="0" algn="l">
              <a:spcBef>
                <a:spcPts val="0"/>
              </a:spcBef>
              <a:spcAft>
                <a:spcPts val="0"/>
              </a:spcAft>
              <a:buSzPts val="1100"/>
              <a:buChar char="-"/>
            </a:pPr>
            <a:r>
              <a:rPr lang="en"/>
              <a:t>As time went on it became easier to tell how long certain tasks would take, making us able to better meet our deadlines and do as was stated in the sprint planning</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Technical Integration </a:t>
            </a:r>
            <a:endParaRPr/>
          </a:p>
          <a:p>
            <a:pPr indent="-298450" lvl="1" marL="914400" rtl="0" algn="l">
              <a:spcBef>
                <a:spcPts val="0"/>
              </a:spcBef>
              <a:spcAft>
                <a:spcPts val="0"/>
              </a:spcAft>
              <a:buSzPts val="1100"/>
              <a:buChar char="-"/>
            </a:pPr>
            <a:r>
              <a:rPr lang="en">
                <a:solidFill>
                  <a:schemeClr val="dk1"/>
                </a:solidFill>
              </a:rPr>
              <a:t>Applying and practicing using multiple languages into one project instead of doing all work in one language. Also including sim cards ad servers taught us how to integrate different forms of technology in an efficient way to propel and advance our work.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0" name="Shape 1280"/>
        <p:cNvGrpSpPr/>
        <p:nvPr/>
      </p:nvGrpSpPr>
      <p:grpSpPr>
        <a:xfrm>
          <a:off x="0" y="0"/>
          <a:ext cx="0" cy="0"/>
          <a:chOff x="0" y="0"/>
          <a:chExt cx="0" cy="0"/>
        </a:xfrm>
      </p:grpSpPr>
      <p:sp>
        <p:nvSpPr>
          <p:cNvPr id="1281" name="Google Shape;1281;g129cb18d185_12_15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2" name="Google Shape;1282;g129cb18d185_12_15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g129cb18d185_12_149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2" name="Google Shape;812;g129cb18d185_12_149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Everyone</a:t>
            </a:r>
            <a:r>
              <a:rPr lang="en"/>
              <a:t> introduces themselves pt.1</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g11c828643b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3" name="Google Shape;873;g11c828643b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Everyone introduces themselves pt.2</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5" name="Shape 925"/>
        <p:cNvGrpSpPr/>
        <p:nvPr/>
      </p:nvGrpSpPr>
      <p:grpSpPr>
        <a:xfrm>
          <a:off x="0" y="0"/>
          <a:ext cx="0" cy="0"/>
          <a:chOff x="0" y="0"/>
          <a:chExt cx="0" cy="0"/>
        </a:xfrm>
      </p:grpSpPr>
      <p:sp>
        <p:nvSpPr>
          <p:cNvPr id="926" name="Google Shape;926;g129cb18d185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7" name="Google Shape;927;g129cb18d185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Someone goes over the table of contents (maybe liz since she is the last to introduce herself)</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9" name="Shape 979"/>
        <p:cNvGrpSpPr/>
        <p:nvPr/>
      </p:nvGrpSpPr>
      <p:grpSpPr>
        <a:xfrm>
          <a:off x="0" y="0"/>
          <a:ext cx="0" cy="0"/>
          <a:chOff x="0" y="0"/>
          <a:chExt cx="0" cy="0"/>
        </a:xfrm>
      </p:grpSpPr>
      <p:sp>
        <p:nvSpPr>
          <p:cNvPr id="980" name="Google Shape;980;g129cb18d185_12_127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1" name="Google Shape;981;g129cb18d185_12_127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Kabir: </a:t>
            </a:r>
            <a:endParaRPr b="1"/>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2" name="Shape 1002"/>
        <p:cNvGrpSpPr/>
        <p:nvPr/>
      </p:nvGrpSpPr>
      <p:grpSpPr>
        <a:xfrm>
          <a:off x="0" y="0"/>
          <a:ext cx="0" cy="0"/>
          <a:chOff x="0" y="0"/>
          <a:chExt cx="0" cy="0"/>
        </a:xfrm>
      </p:grpSpPr>
      <p:sp>
        <p:nvSpPr>
          <p:cNvPr id="1003" name="Google Shape;1003;g129cb18d185_12_14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4" name="Google Shape;1004;g129cb18d185_12_14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Kabir: </a:t>
            </a:r>
            <a:endParaRPr b="1"/>
          </a:p>
          <a:p>
            <a:pPr indent="0" lvl="0" marL="0" rtl="0" algn="l">
              <a:spcBef>
                <a:spcPts val="0"/>
              </a:spcBef>
              <a:spcAft>
                <a:spcPts val="0"/>
              </a:spcAft>
              <a:buNone/>
            </a:pPr>
            <a:r>
              <a:rPr lang="en"/>
              <a:t>First go over how the project process could be broken into three components, first being that we had to learn/teach ourselves how to use Agile/scrum and sprint planning. Also, due to how this was a new topic for many of us we had to research on the </a:t>
            </a:r>
            <a:r>
              <a:rPr lang="en"/>
              <a:t>background</a:t>
            </a:r>
            <a:r>
              <a:rPr lang="en"/>
              <a:t> of the </a:t>
            </a:r>
            <a:r>
              <a:rPr lang="en"/>
              <a:t>project</a:t>
            </a:r>
            <a:r>
              <a:rPr lang="en"/>
              <a:t>, such as which language would we need, how to work with linux, how does connection between </a:t>
            </a:r>
            <a:r>
              <a:rPr lang="en"/>
              <a:t>devices</a:t>
            </a:r>
            <a:r>
              <a:rPr lang="en"/>
              <a:t> work, etc. </a:t>
            </a:r>
            <a:r>
              <a:rPr lang="en"/>
              <a:t>Additionally</a:t>
            </a:r>
            <a:r>
              <a:rPr lang="en"/>
              <a:t> we learned how to write a sim card. The </a:t>
            </a:r>
            <a:r>
              <a:rPr lang="en"/>
              <a:t>new</a:t>
            </a:r>
            <a:r>
              <a:rPr lang="en"/>
              <a:t> applied what we learned and started to break down what needed to be done and started to build/create a game that runs through a serve. This process could be described in a sort of two steps forward 1 step back as we </a:t>
            </a:r>
            <a:r>
              <a:rPr lang="en"/>
              <a:t>would</a:t>
            </a:r>
            <a:r>
              <a:rPr lang="en"/>
              <a:t> start working towards something which would then lead to more questions and research but eventually we finished. At the end of our process was finalizing everything which consisted of debugging and adding personal touches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6" name="Shape 1056"/>
        <p:cNvGrpSpPr/>
        <p:nvPr/>
      </p:nvGrpSpPr>
      <p:grpSpPr>
        <a:xfrm>
          <a:off x="0" y="0"/>
          <a:ext cx="0" cy="0"/>
          <a:chOff x="0" y="0"/>
          <a:chExt cx="0" cy="0"/>
        </a:xfrm>
      </p:grpSpPr>
      <p:sp>
        <p:nvSpPr>
          <p:cNvPr id="1057" name="Google Shape;1057;g129cb18d185_12_13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8" name="Google Shape;1058;g129cb18d185_12_13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Deepanker:</a:t>
            </a:r>
            <a:endParaRPr b="1"/>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9" name="Shape 1079"/>
        <p:cNvGrpSpPr/>
        <p:nvPr/>
      </p:nvGrpSpPr>
      <p:grpSpPr>
        <a:xfrm>
          <a:off x="0" y="0"/>
          <a:ext cx="0" cy="0"/>
          <a:chOff x="0" y="0"/>
          <a:chExt cx="0" cy="0"/>
        </a:xfrm>
      </p:grpSpPr>
      <p:sp>
        <p:nvSpPr>
          <p:cNvPr id="1080" name="Google Shape;1080;g12d1b149708_1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1" name="Google Shape;1081;g12d1b149708_1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200">
                <a:solidFill>
                  <a:schemeClr val="dk1"/>
                </a:solidFill>
              </a:rPr>
              <a:t>Deepanker</a:t>
            </a:r>
            <a:r>
              <a:rPr lang="en" sz="1200">
                <a:solidFill>
                  <a:schemeClr val="dk1"/>
                </a:solidFill>
              </a:rPr>
              <a:t>: Our project is called The</a:t>
            </a:r>
            <a:r>
              <a:rPr lang="en" sz="1200">
                <a:solidFill>
                  <a:schemeClr val="dk1"/>
                </a:solidFill>
              </a:rPr>
              <a:t> Word Guessing Game, it is an online web-based word game, where the user has five guesses to guess the word of the day. The word of the day is randomly selected from a list that consists of random five letter words from the English language. The game is run by and can be played via mobile devices if the sim card is connected to the server. </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6" name="Shape 1086"/>
        <p:cNvGrpSpPr/>
        <p:nvPr/>
      </p:nvGrpSpPr>
      <p:grpSpPr>
        <a:xfrm>
          <a:off x="0" y="0"/>
          <a:ext cx="0" cy="0"/>
          <a:chOff x="0" y="0"/>
          <a:chExt cx="0" cy="0"/>
        </a:xfrm>
      </p:grpSpPr>
      <p:sp>
        <p:nvSpPr>
          <p:cNvPr id="1087" name="Google Shape;1087;g11c828643b8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8" name="Google Shape;1088;g11c828643b8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Deepanker</a:t>
            </a:r>
            <a:r>
              <a:rPr lang="en">
                <a:solidFill>
                  <a:schemeClr val="dk1"/>
                </a:solidFill>
              </a:rPr>
              <a:t>: The following are the requirements that we managed to satisfy when making our product: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Game can connect and be played with multiple devices at a time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game runs on a mobile server</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game is implemented through utilising python 3.7</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game is accessible through the browser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a:blip r:embed="rId2">
            <a:alphaModFix amt="48000"/>
          </a:blip>
          <a:stretch>
            <a:fillRect/>
          </a:stretch>
        </p:blipFill>
        <p:spPr>
          <a:xfrm>
            <a:off x="714" y="0"/>
            <a:ext cx="9142571" cy="5143500"/>
          </a:xfrm>
          <a:prstGeom prst="rect">
            <a:avLst/>
          </a:prstGeom>
          <a:noFill/>
          <a:ln>
            <a:noFill/>
          </a:ln>
        </p:spPr>
      </p:pic>
      <p:grpSp>
        <p:nvGrpSpPr>
          <p:cNvPr id="10" name="Google Shape;10;p2"/>
          <p:cNvGrpSpPr/>
          <p:nvPr/>
        </p:nvGrpSpPr>
        <p:grpSpPr>
          <a:xfrm>
            <a:off x="278200" y="225075"/>
            <a:ext cx="2248337" cy="2249386"/>
            <a:chOff x="253775" y="147975"/>
            <a:chExt cx="2248337" cy="2249386"/>
          </a:xfrm>
        </p:grpSpPr>
        <p:sp>
          <p:nvSpPr>
            <p:cNvPr id="11" name="Google Shape;11;p2"/>
            <p:cNvSpPr/>
            <p:nvPr/>
          </p:nvSpPr>
          <p:spPr>
            <a:xfrm>
              <a:off x="1408711" y="1111100"/>
              <a:ext cx="233668" cy="204653"/>
            </a:xfrm>
            <a:custGeom>
              <a:rect b="b" l="l" r="r" t="t"/>
              <a:pathLst>
                <a:path extrusionOk="0" h="3442" w="3930">
                  <a:moveTo>
                    <a:pt x="1965" y="1"/>
                  </a:moveTo>
                  <a:lnTo>
                    <a:pt x="1965" y="979"/>
                  </a:lnTo>
                  <a:lnTo>
                    <a:pt x="0" y="979"/>
                  </a:lnTo>
                  <a:lnTo>
                    <a:pt x="0" y="2454"/>
                  </a:lnTo>
                  <a:lnTo>
                    <a:pt x="1965" y="2454"/>
                  </a:lnTo>
                  <a:lnTo>
                    <a:pt x="1965" y="3441"/>
                  </a:lnTo>
                  <a:lnTo>
                    <a:pt x="2454" y="3441"/>
                  </a:lnTo>
                  <a:lnTo>
                    <a:pt x="2454" y="2943"/>
                  </a:lnTo>
                  <a:lnTo>
                    <a:pt x="2943" y="2943"/>
                  </a:lnTo>
                  <a:lnTo>
                    <a:pt x="2943" y="2454"/>
                  </a:lnTo>
                  <a:lnTo>
                    <a:pt x="3440" y="2454"/>
                  </a:lnTo>
                  <a:lnTo>
                    <a:pt x="3440" y="1965"/>
                  </a:lnTo>
                  <a:lnTo>
                    <a:pt x="3929" y="1965"/>
                  </a:lnTo>
                  <a:lnTo>
                    <a:pt x="3929" y="1476"/>
                  </a:lnTo>
                  <a:lnTo>
                    <a:pt x="3440" y="1476"/>
                  </a:lnTo>
                  <a:lnTo>
                    <a:pt x="3440" y="979"/>
                  </a:lnTo>
                  <a:lnTo>
                    <a:pt x="2943" y="979"/>
                  </a:lnTo>
                  <a:lnTo>
                    <a:pt x="2943" y="490"/>
                  </a:lnTo>
                  <a:lnTo>
                    <a:pt x="2454" y="490"/>
                  </a:lnTo>
                  <a:lnTo>
                    <a:pt x="2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906125" y="1111100"/>
              <a:ext cx="233727" cy="204653"/>
            </a:xfrm>
            <a:custGeom>
              <a:rect b="b" l="l" r="r" t="t"/>
              <a:pathLst>
                <a:path extrusionOk="0" h="3442" w="3931">
                  <a:moveTo>
                    <a:pt x="1477" y="1"/>
                  </a:moveTo>
                  <a:lnTo>
                    <a:pt x="1477" y="490"/>
                  </a:lnTo>
                  <a:lnTo>
                    <a:pt x="988" y="490"/>
                  </a:lnTo>
                  <a:lnTo>
                    <a:pt x="988" y="979"/>
                  </a:lnTo>
                  <a:lnTo>
                    <a:pt x="499" y="979"/>
                  </a:lnTo>
                  <a:lnTo>
                    <a:pt x="499" y="1476"/>
                  </a:lnTo>
                  <a:lnTo>
                    <a:pt x="1" y="1476"/>
                  </a:lnTo>
                  <a:lnTo>
                    <a:pt x="1" y="1965"/>
                  </a:lnTo>
                  <a:lnTo>
                    <a:pt x="499" y="1965"/>
                  </a:lnTo>
                  <a:lnTo>
                    <a:pt x="499" y="2454"/>
                  </a:lnTo>
                  <a:lnTo>
                    <a:pt x="988" y="2454"/>
                  </a:lnTo>
                  <a:lnTo>
                    <a:pt x="988" y="2943"/>
                  </a:lnTo>
                  <a:lnTo>
                    <a:pt x="1477" y="2943"/>
                  </a:lnTo>
                  <a:lnTo>
                    <a:pt x="1477" y="3441"/>
                  </a:lnTo>
                  <a:lnTo>
                    <a:pt x="1966" y="3441"/>
                  </a:lnTo>
                  <a:lnTo>
                    <a:pt x="1966" y="2454"/>
                  </a:lnTo>
                  <a:lnTo>
                    <a:pt x="3930" y="2454"/>
                  </a:lnTo>
                  <a:lnTo>
                    <a:pt x="3930" y="979"/>
                  </a:lnTo>
                  <a:lnTo>
                    <a:pt x="1966" y="979"/>
                  </a:lnTo>
                  <a:lnTo>
                    <a:pt x="19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81880" y="177128"/>
              <a:ext cx="2220232" cy="2220232"/>
            </a:xfrm>
            <a:custGeom>
              <a:rect b="b" l="l" r="r" t="t"/>
              <a:pathLst>
                <a:path extrusionOk="0" h="57193" w="57193">
                  <a:moveTo>
                    <a:pt x="1" y="0"/>
                  </a:moveTo>
                  <a:lnTo>
                    <a:pt x="1" y="57192"/>
                  </a:lnTo>
                  <a:lnTo>
                    <a:pt x="57192" y="57192"/>
                  </a:lnTo>
                  <a:lnTo>
                    <a:pt x="571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53775" y="147975"/>
              <a:ext cx="2220193" cy="2220232"/>
            </a:xfrm>
            <a:custGeom>
              <a:rect b="b" l="l" r="r" t="t"/>
              <a:pathLst>
                <a:path extrusionOk="0" h="57193" w="57192">
                  <a:moveTo>
                    <a:pt x="0" y="0"/>
                  </a:moveTo>
                  <a:lnTo>
                    <a:pt x="0" y="57192"/>
                  </a:lnTo>
                  <a:lnTo>
                    <a:pt x="57192" y="57192"/>
                  </a:lnTo>
                  <a:lnTo>
                    <a:pt x="5719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53775" y="147975"/>
              <a:ext cx="2220193" cy="15606"/>
            </a:xfrm>
            <a:custGeom>
              <a:rect b="b" l="l" r="r" t="t"/>
              <a:pathLst>
                <a:path extrusionOk="0" h="402" w="57192">
                  <a:moveTo>
                    <a:pt x="0" y="0"/>
                  </a:moveTo>
                  <a:lnTo>
                    <a:pt x="0" y="402"/>
                  </a:lnTo>
                  <a:lnTo>
                    <a:pt x="57192" y="402"/>
                  </a:lnTo>
                  <a:lnTo>
                    <a:pt x="57192"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2457979" y="147975"/>
              <a:ext cx="15644" cy="2220232"/>
            </a:xfrm>
            <a:custGeom>
              <a:rect b="b" l="l" r="r" t="t"/>
              <a:pathLst>
                <a:path extrusionOk="0" h="57193" w="403">
                  <a:moveTo>
                    <a:pt x="402" y="0"/>
                  </a:moveTo>
                  <a:lnTo>
                    <a:pt x="0" y="402"/>
                  </a:lnTo>
                  <a:lnTo>
                    <a:pt x="0" y="57192"/>
                  </a:lnTo>
                  <a:lnTo>
                    <a:pt x="402" y="57192"/>
                  </a:lnTo>
                  <a:lnTo>
                    <a:pt x="4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4784" y="147975"/>
              <a:ext cx="15606" cy="2220232"/>
            </a:xfrm>
            <a:custGeom>
              <a:rect b="b" l="l" r="r" t="t"/>
              <a:pathLst>
                <a:path extrusionOk="0" h="57193" w="402">
                  <a:moveTo>
                    <a:pt x="0" y="0"/>
                  </a:moveTo>
                  <a:lnTo>
                    <a:pt x="0" y="57192"/>
                  </a:lnTo>
                  <a:lnTo>
                    <a:pt x="402" y="57192"/>
                  </a:lnTo>
                  <a:lnTo>
                    <a:pt x="402" y="402"/>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253775" y="147975"/>
              <a:ext cx="2220193" cy="2220232"/>
            </a:xfrm>
            <a:custGeom>
              <a:rect b="b" l="l" r="r" t="t"/>
              <a:pathLst>
                <a:path extrusionOk="0" fill="none" h="57193" w="57192">
                  <a:moveTo>
                    <a:pt x="0" y="0"/>
                  </a:moveTo>
                  <a:lnTo>
                    <a:pt x="57192" y="0"/>
                  </a:lnTo>
                  <a:lnTo>
                    <a:pt x="57192" y="57192"/>
                  </a:lnTo>
                  <a:lnTo>
                    <a:pt x="0" y="57192"/>
                  </a:lnTo>
                  <a:close/>
                </a:path>
              </a:pathLst>
            </a:custGeom>
            <a:noFill/>
            <a:ln cap="flat" cmpd="sng" w="21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70040" y="163542"/>
              <a:ext cx="2188012" cy="215296"/>
            </a:xfrm>
            <a:custGeom>
              <a:rect b="b" l="l" r="r" t="t"/>
              <a:pathLst>
                <a:path extrusionOk="0" h="5546" w="56363">
                  <a:moveTo>
                    <a:pt x="0" y="1"/>
                  </a:moveTo>
                  <a:lnTo>
                    <a:pt x="0" y="5545"/>
                  </a:lnTo>
                  <a:lnTo>
                    <a:pt x="56362" y="5545"/>
                  </a:lnTo>
                  <a:lnTo>
                    <a:pt x="563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70351" y="390673"/>
              <a:ext cx="2188050" cy="11530"/>
            </a:xfrm>
            <a:custGeom>
              <a:rect b="b" l="l" r="r" t="t"/>
              <a:pathLst>
                <a:path extrusionOk="0" h="297" w="56364">
                  <a:moveTo>
                    <a:pt x="1" y="0"/>
                  </a:moveTo>
                  <a:lnTo>
                    <a:pt x="1" y="297"/>
                  </a:lnTo>
                  <a:lnTo>
                    <a:pt x="56363" y="297"/>
                  </a:lnTo>
                  <a:lnTo>
                    <a:pt x="563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270351" y="378795"/>
              <a:ext cx="2188050" cy="11568"/>
            </a:xfrm>
            <a:custGeom>
              <a:rect b="b" l="l" r="r" t="t"/>
              <a:pathLst>
                <a:path extrusionOk="0" h="298" w="56364">
                  <a:moveTo>
                    <a:pt x="1" y="0"/>
                  </a:moveTo>
                  <a:lnTo>
                    <a:pt x="1" y="297"/>
                  </a:lnTo>
                  <a:lnTo>
                    <a:pt x="56363" y="297"/>
                  </a:lnTo>
                  <a:lnTo>
                    <a:pt x="5636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2265435" y="204574"/>
              <a:ext cx="128844" cy="129504"/>
            </a:xfrm>
            <a:custGeom>
              <a:rect b="b" l="l" r="r" t="t"/>
              <a:pathLst>
                <a:path extrusionOk="0" h="3336" w="3319">
                  <a:moveTo>
                    <a:pt x="289" y="0"/>
                  </a:moveTo>
                  <a:cubicBezTo>
                    <a:pt x="132" y="0"/>
                    <a:pt x="1" y="131"/>
                    <a:pt x="1" y="289"/>
                  </a:cubicBezTo>
                  <a:lnTo>
                    <a:pt x="1" y="3100"/>
                  </a:lnTo>
                  <a:cubicBezTo>
                    <a:pt x="1" y="3205"/>
                    <a:pt x="36" y="3275"/>
                    <a:pt x="97" y="3336"/>
                  </a:cubicBezTo>
                  <a:lnTo>
                    <a:pt x="3319" y="114"/>
                  </a:lnTo>
                  <a:cubicBezTo>
                    <a:pt x="3266" y="44"/>
                    <a:pt x="3188" y="0"/>
                    <a:pt x="3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2269161" y="206282"/>
              <a:ext cx="129542" cy="129504"/>
            </a:xfrm>
            <a:custGeom>
              <a:rect b="b" l="l" r="r" t="t"/>
              <a:pathLst>
                <a:path extrusionOk="0" h="3336" w="3337">
                  <a:moveTo>
                    <a:pt x="3223" y="0"/>
                  </a:moveTo>
                  <a:lnTo>
                    <a:pt x="1" y="3222"/>
                  </a:lnTo>
                  <a:cubicBezTo>
                    <a:pt x="62" y="3292"/>
                    <a:pt x="141" y="3335"/>
                    <a:pt x="219" y="3335"/>
                  </a:cubicBezTo>
                  <a:lnTo>
                    <a:pt x="3039" y="3335"/>
                  </a:lnTo>
                  <a:cubicBezTo>
                    <a:pt x="3188" y="3335"/>
                    <a:pt x="3319" y="3205"/>
                    <a:pt x="3319" y="3047"/>
                  </a:cubicBezTo>
                  <a:lnTo>
                    <a:pt x="3319" y="236"/>
                  </a:lnTo>
                  <a:cubicBezTo>
                    <a:pt x="3336" y="131"/>
                    <a:pt x="3293" y="44"/>
                    <a:pt x="32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2267143" y="203875"/>
              <a:ext cx="131561" cy="131250"/>
            </a:xfrm>
            <a:custGeom>
              <a:rect b="b" l="l" r="r" t="t"/>
              <a:pathLst>
                <a:path extrusionOk="0" fill="none" h="3381" w="3389">
                  <a:moveTo>
                    <a:pt x="3100" y="3380"/>
                  </a:moveTo>
                  <a:lnTo>
                    <a:pt x="289" y="3380"/>
                  </a:lnTo>
                  <a:cubicBezTo>
                    <a:pt x="131" y="3380"/>
                    <a:pt x="1" y="3249"/>
                    <a:pt x="1" y="3101"/>
                  </a:cubicBezTo>
                  <a:lnTo>
                    <a:pt x="1" y="280"/>
                  </a:lnTo>
                  <a:cubicBezTo>
                    <a:pt x="1" y="132"/>
                    <a:pt x="131" y="1"/>
                    <a:pt x="289" y="1"/>
                  </a:cubicBezTo>
                  <a:lnTo>
                    <a:pt x="3100" y="1"/>
                  </a:lnTo>
                  <a:cubicBezTo>
                    <a:pt x="3257" y="1"/>
                    <a:pt x="3388" y="132"/>
                    <a:pt x="3388" y="280"/>
                  </a:cubicBezTo>
                  <a:lnTo>
                    <a:pt x="3388" y="3101"/>
                  </a:lnTo>
                  <a:cubicBezTo>
                    <a:pt x="3388" y="3249"/>
                    <a:pt x="3257" y="3380"/>
                    <a:pt x="3100" y="3380"/>
                  </a:cubicBezTo>
                  <a:close/>
                </a:path>
              </a:pathLst>
            </a:custGeom>
            <a:noFill/>
            <a:ln cap="flat" cmpd="sng" w="19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2280691" y="217112"/>
              <a:ext cx="104465" cy="104115"/>
            </a:xfrm>
            <a:custGeom>
              <a:rect b="b" l="l" r="r" t="t"/>
              <a:pathLst>
                <a:path extrusionOk="0" h="2682" w="2691">
                  <a:moveTo>
                    <a:pt x="263" y="0"/>
                  </a:moveTo>
                  <a:cubicBezTo>
                    <a:pt x="123" y="0"/>
                    <a:pt x="1" y="114"/>
                    <a:pt x="1" y="262"/>
                  </a:cubicBezTo>
                  <a:lnTo>
                    <a:pt x="1" y="2419"/>
                  </a:lnTo>
                  <a:cubicBezTo>
                    <a:pt x="1" y="2559"/>
                    <a:pt x="123" y="2681"/>
                    <a:pt x="263" y="2681"/>
                  </a:cubicBezTo>
                  <a:lnTo>
                    <a:pt x="2428" y="2681"/>
                  </a:lnTo>
                  <a:cubicBezTo>
                    <a:pt x="2568" y="2681"/>
                    <a:pt x="2690" y="2576"/>
                    <a:pt x="2690" y="2419"/>
                  </a:cubicBezTo>
                  <a:lnTo>
                    <a:pt x="2690" y="262"/>
                  </a:lnTo>
                  <a:cubicBezTo>
                    <a:pt x="2690" y="114"/>
                    <a:pt x="2568" y="0"/>
                    <a:pt x="2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2308485" y="242888"/>
              <a:ext cx="47516" cy="52562"/>
            </a:xfrm>
            <a:custGeom>
              <a:rect b="b" l="l" r="r" t="t"/>
              <a:pathLst>
                <a:path extrusionOk="0" h="1354" w="1224">
                  <a:moveTo>
                    <a:pt x="987" y="0"/>
                  </a:moveTo>
                  <a:lnTo>
                    <a:pt x="717" y="358"/>
                  </a:lnTo>
                  <a:cubicBezTo>
                    <a:pt x="673" y="410"/>
                    <a:pt x="638" y="463"/>
                    <a:pt x="612" y="506"/>
                  </a:cubicBezTo>
                  <a:cubicBezTo>
                    <a:pt x="586" y="480"/>
                    <a:pt x="551" y="419"/>
                    <a:pt x="498" y="349"/>
                  </a:cubicBezTo>
                  <a:lnTo>
                    <a:pt x="263" y="9"/>
                  </a:lnTo>
                  <a:lnTo>
                    <a:pt x="53" y="9"/>
                  </a:lnTo>
                  <a:lnTo>
                    <a:pt x="507" y="655"/>
                  </a:lnTo>
                  <a:lnTo>
                    <a:pt x="13" y="1336"/>
                  </a:lnTo>
                  <a:lnTo>
                    <a:pt x="202" y="1336"/>
                  </a:lnTo>
                  <a:lnTo>
                    <a:pt x="542" y="873"/>
                  </a:lnTo>
                  <a:cubicBezTo>
                    <a:pt x="551" y="856"/>
                    <a:pt x="577" y="812"/>
                    <a:pt x="612" y="768"/>
                  </a:cubicBezTo>
                  <a:cubicBezTo>
                    <a:pt x="621" y="803"/>
                    <a:pt x="638" y="830"/>
                    <a:pt x="664" y="856"/>
                  </a:cubicBezTo>
                  <a:lnTo>
                    <a:pt x="1005" y="1336"/>
                  </a:lnTo>
                  <a:lnTo>
                    <a:pt x="1223" y="1336"/>
                  </a:lnTo>
                  <a:lnTo>
                    <a:pt x="717" y="629"/>
                  </a:lnTo>
                  <a:lnTo>
                    <a:pt x="1188" y="0"/>
                  </a:lnTo>
                  <a:close/>
                  <a:moveTo>
                    <a:pt x="1" y="1336"/>
                  </a:moveTo>
                  <a:lnTo>
                    <a:pt x="1" y="1353"/>
                  </a:lnTo>
                  <a:lnTo>
                    <a:pt x="13" y="133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 name="Google Shape;27;p2"/>
          <p:cNvGrpSpPr/>
          <p:nvPr/>
        </p:nvGrpSpPr>
        <p:grpSpPr>
          <a:xfrm>
            <a:off x="665053" y="584316"/>
            <a:ext cx="7813888" cy="3922670"/>
            <a:chOff x="2974275" y="1679475"/>
            <a:chExt cx="2002175" cy="2001975"/>
          </a:xfrm>
        </p:grpSpPr>
        <p:sp>
          <p:nvSpPr>
            <p:cNvPr id="28" name="Google Shape;28;p2"/>
            <p:cNvSpPr/>
            <p:nvPr/>
          </p:nvSpPr>
          <p:spPr>
            <a:xfrm>
              <a:off x="2974275" y="1679475"/>
              <a:ext cx="2002175" cy="2001975"/>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3810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2974275" y="3667225"/>
              <a:ext cx="2002175" cy="14225"/>
            </a:xfrm>
            <a:custGeom>
              <a:rect b="b" l="l" r="r" t="t"/>
              <a:pathLst>
                <a:path extrusionOk="0" h="569" w="80087">
                  <a:moveTo>
                    <a:pt x="0" y="1"/>
                  </a:moveTo>
                  <a:lnTo>
                    <a:pt x="0" y="568"/>
                  </a:lnTo>
                  <a:lnTo>
                    <a:pt x="80086" y="568"/>
                  </a:lnTo>
                  <a:lnTo>
                    <a:pt x="800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4962225" y="1679475"/>
              <a:ext cx="14225" cy="2001975"/>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2975150" y="1679475"/>
              <a:ext cx="14200" cy="2001975"/>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2974275" y="1679475"/>
              <a:ext cx="2002175" cy="2001975"/>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a:effectLst>
              <a:outerShdw rotWithShape="0" algn="bl" dir="5400000" dist="66675">
                <a:srgbClr val="000000">
                  <a:alpha val="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2989325" y="1693675"/>
              <a:ext cx="1972925" cy="194300"/>
            </a:xfrm>
            <a:custGeom>
              <a:rect b="b" l="l" r="r" t="t"/>
              <a:pathLst>
                <a:path extrusionOk="0" h="7772" w="78917">
                  <a:moveTo>
                    <a:pt x="1" y="0"/>
                  </a:moveTo>
                  <a:lnTo>
                    <a:pt x="78917" y="0"/>
                  </a:lnTo>
                  <a:lnTo>
                    <a:pt x="78917" y="7772"/>
                  </a:lnTo>
                  <a:lnTo>
                    <a:pt x="1" y="777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2989325" y="1898200"/>
              <a:ext cx="1972925" cy="10525"/>
            </a:xfrm>
            <a:custGeom>
              <a:rect b="b" l="l" r="r" t="t"/>
              <a:pathLst>
                <a:path extrusionOk="0" h="421" w="78917">
                  <a:moveTo>
                    <a:pt x="1" y="1"/>
                  </a:moveTo>
                  <a:lnTo>
                    <a:pt x="1" y="420"/>
                  </a:lnTo>
                  <a:lnTo>
                    <a:pt x="78917" y="420"/>
                  </a:lnTo>
                  <a:lnTo>
                    <a:pt x="789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2989325" y="1887725"/>
              <a:ext cx="1972925" cy="10500"/>
            </a:xfrm>
            <a:custGeom>
              <a:rect b="b" l="l" r="r" t="t"/>
              <a:pathLst>
                <a:path extrusionOk="0" h="420" w="78917">
                  <a:moveTo>
                    <a:pt x="1" y="1"/>
                  </a:moveTo>
                  <a:lnTo>
                    <a:pt x="1" y="420"/>
                  </a:lnTo>
                  <a:lnTo>
                    <a:pt x="78917" y="420"/>
                  </a:lnTo>
                  <a:lnTo>
                    <a:pt x="78917" y="1"/>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3038554" y="2061529"/>
              <a:ext cx="1896464" cy="1452896"/>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3038554" y="2069280"/>
              <a:ext cx="1898783" cy="1442351"/>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 name="Google Shape;38;p2"/>
          <p:cNvSpPr txBox="1"/>
          <p:nvPr>
            <p:ph type="ctrTitle"/>
          </p:nvPr>
        </p:nvSpPr>
        <p:spPr>
          <a:xfrm>
            <a:off x="1255550" y="1566409"/>
            <a:ext cx="6617400" cy="1858800"/>
          </a:xfrm>
          <a:prstGeom prst="rect">
            <a:avLst/>
          </a:prstGeom>
        </p:spPr>
        <p:txBody>
          <a:bodyPr anchorCtr="0" anchor="t" bIns="91425" lIns="91425" spcFirstLastPara="1" rIns="91425" wrap="square" tIns="91425">
            <a:noAutofit/>
          </a:bodyPr>
          <a:lstStyle>
            <a:lvl1pPr lvl="0" algn="ctr">
              <a:spcBef>
                <a:spcPts val="0"/>
              </a:spcBef>
              <a:spcAft>
                <a:spcPts val="0"/>
              </a:spcAft>
              <a:buSzPts val="5200"/>
              <a:buNone/>
              <a:defRPr sz="2900">
                <a:solidFill>
                  <a:srgbClr val="212529"/>
                </a:solidFill>
                <a:latin typeface="Press Start 2P"/>
                <a:ea typeface="Press Start 2P"/>
                <a:cs typeface="Press Start 2P"/>
                <a:sym typeface="Press Start 2P"/>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39" name="Google Shape;39;p2"/>
          <p:cNvSpPr txBox="1"/>
          <p:nvPr>
            <p:ph idx="1" type="subTitle"/>
          </p:nvPr>
        </p:nvSpPr>
        <p:spPr>
          <a:xfrm>
            <a:off x="2359230" y="4110760"/>
            <a:ext cx="4416300" cy="338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6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8" name="Shape 168"/>
        <p:cNvGrpSpPr/>
        <p:nvPr/>
      </p:nvGrpSpPr>
      <p:grpSpPr>
        <a:xfrm>
          <a:off x="0" y="0"/>
          <a:ext cx="0" cy="0"/>
          <a:chOff x="0" y="0"/>
          <a:chExt cx="0" cy="0"/>
        </a:xfrm>
      </p:grpSpPr>
      <p:pic>
        <p:nvPicPr>
          <p:cNvPr id="169" name="Google Shape;169;p11"/>
          <p:cNvPicPr preferRelativeResize="0"/>
          <p:nvPr/>
        </p:nvPicPr>
        <p:blipFill>
          <a:blip r:embed="rId2">
            <a:alphaModFix amt="48000"/>
          </a:blip>
          <a:stretch>
            <a:fillRect/>
          </a:stretch>
        </p:blipFill>
        <p:spPr>
          <a:xfrm>
            <a:off x="714" y="0"/>
            <a:ext cx="9142571" cy="5143500"/>
          </a:xfrm>
          <a:prstGeom prst="rect">
            <a:avLst/>
          </a:prstGeom>
          <a:noFill/>
          <a:ln>
            <a:noFill/>
          </a:ln>
        </p:spPr>
      </p:pic>
      <p:grpSp>
        <p:nvGrpSpPr>
          <p:cNvPr id="170" name="Google Shape;170;p11"/>
          <p:cNvGrpSpPr/>
          <p:nvPr/>
        </p:nvGrpSpPr>
        <p:grpSpPr>
          <a:xfrm>
            <a:off x="6643300" y="2613375"/>
            <a:ext cx="2248337" cy="2249386"/>
            <a:chOff x="253775" y="147975"/>
            <a:chExt cx="2248337" cy="2249386"/>
          </a:xfrm>
        </p:grpSpPr>
        <p:sp>
          <p:nvSpPr>
            <p:cNvPr id="171" name="Google Shape;171;p11"/>
            <p:cNvSpPr/>
            <p:nvPr/>
          </p:nvSpPr>
          <p:spPr>
            <a:xfrm>
              <a:off x="1408711" y="1111100"/>
              <a:ext cx="233668" cy="204653"/>
            </a:xfrm>
            <a:custGeom>
              <a:rect b="b" l="l" r="r" t="t"/>
              <a:pathLst>
                <a:path extrusionOk="0" h="3442" w="3930">
                  <a:moveTo>
                    <a:pt x="1965" y="1"/>
                  </a:moveTo>
                  <a:lnTo>
                    <a:pt x="1965" y="979"/>
                  </a:lnTo>
                  <a:lnTo>
                    <a:pt x="0" y="979"/>
                  </a:lnTo>
                  <a:lnTo>
                    <a:pt x="0" y="2454"/>
                  </a:lnTo>
                  <a:lnTo>
                    <a:pt x="1965" y="2454"/>
                  </a:lnTo>
                  <a:lnTo>
                    <a:pt x="1965" y="3441"/>
                  </a:lnTo>
                  <a:lnTo>
                    <a:pt x="2454" y="3441"/>
                  </a:lnTo>
                  <a:lnTo>
                    <a:pt x="2454" y="2943"/>
                  </a:lnTo>
                  <a:lnTo>
                    <a:pt x="2943" y="2943"/>
                  </a:lnTo>
                  <a:lnTo>
                    <a:pt x="2943" y="2454"/>
                  </a:lnTo>
                  <a:lnTo>
                    <a:pt x="3440" y="2454"/>
                  </a:lnTo>
                  <a:lnTo>
                    <a:pt x="3440" y="1965"/>
                  </a:lnTo>
                  <a:lnTo>
                    <a:pt x="3929" y="1965"/>
                  </a:lnTo>
                  <a:lnTo>
                    <a:pt x="3929" y="1476"/>
                  </a:lnTo>
                  <a:lnTo>
                    <a:pt x="3440" y="1476"/>
                  </a:lnTo>
                  <a:lnTo>
                    <a:pt x="3440" y="979"/>
                  </a:lnTo>
                  <a:lnTo>
                    <a:pt x="2943" y="979"/>
                  </a:lnTo>
                  <a:lnTo>
                    <a:pt x="2943" y="490"/>
                  </a:lnTo>
                  <a:lnTo>
                    <a:pt x="2454" y="490"/>
                  </a:lnTo>
                  <a:lnTo>
                    <a:pt x="2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a:off x="906125" y="1111100"/>
              <a:ext cx="233727" cy="204653"/>
            </a:xfrm>
            <a:custGeom>
              <a:rect b="b" l="l" r="r" t="t"/>
              <a:pathLst>
                <a:path extrusionOk="0" h="3442" w="3931">
                  <a:moveTo>
                    <a:pt x="1477" y="1"/>
                  </a:moveTo>
                  <a:lnTo>
                    <a:pt x="1477" y="490"/>
                  </a:lnTo>
                  <a:lnTo>
                    <a:pt x="988" y="490"/>
                  </a:lnTo>
                  <a:lnTo>
                    <a:pt x="988" y="979"/>
                  </a:lnTo>
                  <a:lnTo>
                    <a:pt x="499" y="979"/>
                  </a:lnTo>
                  <a:lnTo>
                    <a:pt x="499" y="1476"/>
                  </a:lnTo>
                  <a:lnTo>
                    <a:pt x="1" y="1476"/>
                  </a:lnTo>
                  <a:lnTo>
                    <a:pt x="1" y="1965"/>
                  </a:lnTo>
                  <a:lnTo>
                    <a:pt x="499" y="1965"/>
                  </a:lnTo>
                  <a:lnTo>
                    <a:pt x="499" y="2454"/>
                  </a:lnTo>
                  <a:lnTo>
                    <a:pt x="988" y="2454"/>
                  </a:lnTo>
                  <a:lnTo>
                    <a:pt x="988" y="2943"/>
                  </a:lnTo>
                  <a:lnTo>
                    <a:pt x="1477" y="2943"/>
                  </a:lnTo>
                  <a:lnTo>
                    <a:pt x="1477" y="3441"/>
                  </a:lnTo>
                  <a:lnTo>
                    <a:pt x="1966" y="3441"/>
                  </a:lnTo>
                  <a:lnTo>
                    <a:pt x="1966" y="2454"/>
                  </a:lnTo>
                  <a:lnTo>
                    <a:pt x="3930" y="2454"/>
                  </a:lnTo>
                  <a:lnTo>
                    <a:pt x="3930" y="979"/>
                  </a:lnTo>
                  <a:lnTo>
                    <a:pt x="1966" y="979"/>
                  </a:lnTo>
                  <a:lnTo>
                    <a:pt x="19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a:off x="281880" y="177128"/>
              <a:ext cx="2220232" cy="2220232"/>
            </a:xfrm>
            <a:custGeom>
              <a:rect b="b" l="l" r="r" t="t"/>
              <a:pathLst>
                <a:path extrusionOk="0" h="57193" w="57193">
                  <a:moveTo>
                    <a:pt x="1" y="0"/>
                  </a:moveTo>
                  <a:lnTo>
                    <a:pt x="1" y="57192"/>
                  </a:lnTo>
                  <a:lnTo>
                    <a:pt x="57192" y="57192"/>
                  </a:lnTo>
                  <a:lnTo>
                    <a:pt x="571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1"/>
            <p:cNvSpPr/>
            <p:nvPr/>
          </p:nvSpPr>
          <p:spPr>
            <a:xfrm>
              <a:off x="253775" y="147975"/>
              <a:ext cx="2220193" cy="2220232"/>
            </a:xfrm>
            <a:custGeom>
              <a:rect b="b" l="l" r="r" t="t"/>
              <a:pathLst>
                <a:path extrusionOk="0" h="57193" w="57192">
                  <a:moveTo>
                    <a:pt x="0" y="0"/>
                  </a:moveTo>
                  <a:lnTo>
                    <a:pt x="0" y="57192"/>
                  </a:lnTo>
                  <a:lnTo>
                    <a:pt x="57192" y="57192"/>
                  </a:lnTo>
                  <a:lnTo>
                    <a:pt x="5719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1"/>
            <p:cNvSpPr/>
            <p:nvPr/>
          </p:nvSpPr>
          <p:spPr>
            <a:xfrm>
              <a:off x="253775" y="147975"/>
              <a:ext cx="2220193" cy="15606"/>
            </a:xfrm>
            <a:custGeom>
              <a:rect b="b" l="l" r="r" t="t"/>
              <a:pathLst>
                <a:path extrusionOk="0" h="402" w="57192">
                  <a:moveTo>
                    <a:pt x="0" y="0"/>
                  </a:moveTo>
                  <a:lnTo>
                    <a:pt x="0" y="402"/>
                  </a:lnTo>
                  <a:lnTo>
                    <a:pt x="57192" y="402"/>
                  </a:lnTo>
                  <a:lnTo>
                    <a:pt x="57192"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a:off x="2457979" y="147975"/>
              <a:ext cx="15644" cy="2220232"/>
            </a:xfrm>
            <a:custGeom>
              <a:rect b="b" l="l" r="r" t="t"/>
              <a:pathLst>
                <a:path extrusionOk="0" h="57193" w="403">
                  <a:moveTo>
                    <a:pt x="402" y="0"/>
                  </a:moveTo>
                  <a:lnTo>
                    <a:pt x="0" y="402"/>
                  </a:lnTo>
                  <a:lnTo>
                    <a:pt x="0" y="57192"/>
                  </a:lnTo>
                  <a:lnTo>
                    <a:pt x="402" y="57192"/>
                  </a:lnTo>
                  <a:lnTo>
                    <a:pt x="4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a:off x="254784" y="147975"/>
              <a:ext cx="15606" cy="2220232"/>
            </a:xfrm>
            <a:custGeom>
              <a:rect b="b" l="l" r="r" t="t"/>
              <a:pathLst>
                <a:path extrusionOk="0" h="57193" w="402">
                  <a:moveTo>
                    <a:pt x="0" y="0"/>
                  </a:moveTo>
                  <a:lnTo>
                    <a:pt x="0" y="57192"/>
                  </a:lnTo>
                  <a:lnTo>
                    <a:pt x="402" y="57192"/>
                  </a:lnTo>
                  <a:lnTo>
                    <a:pt x="402" y="402"/>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1"/>
            <p:cNvSpPr/>
            <p:nvPr/>
          </p:nvSpPr>
          <p:spPr>
            <a:xfrm>
              <a:off x="253775" y="147975"/>
              <a:ext cx="2220193" cy="2220232"/>
            </a:xfrm>
            <a:custGeom>
              <a:rect b="b" l="l" r="r" t="t"/>
              <a:pathLst>
                <a:path extrusionOk="0" fill="none" h="57193" w="57192">
                  <a:moveTo>
                    <a:pt x="0" y="0"/>
                  </a:moveTo>
                  <a:lnTo>
                    <a:pt x="57192" y="0"/>
                  </a:lnTo>
                  <a:lnTo>
                    <a:pt x="57192" y="57192"/>
                  </a:lnTo>
                  <a:lnTo>
                    <a:pt x="0" y="57192"/>
                  </a:lnTo>
                  <a:close/>
                </a:path>
              </a:pathLst>
            </a:custGeom>
            <a:noFill/>
            <a:ln cap="flat" cmpd="sng" w="21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
            <p:cNvSpPr/>
            <p:nvPr/>
          </p:nvSpPr>
          <p:spPr>
            <a:xfrm>
              <a:off x="270040" y="163542"/>
              <a:ext cx="2188012" cy="215296"/>
            </a:xfrm>
            <a:custGeom>
              <a:rect b="b" l="l" r="r" t="t"/>
              <a:pathLst>
                <a:path extrusionOk="0" h="5546" w="56363">
                  <a:moveTo>
                    <a:pt x="0" y="1"/>
                  </a:moveTo>
                  <a:lnTo>
                    <a:pt x="0" y="5545"/>
                  </a:lnTo>
                  <a:lnTo>
                    <a:pt x="56362" y="5545"/>
                  </a:lnTo>
                  <a:lnTo>
                    <a:pt x="563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a:off x="270351" y="390673"/>
              <a:ext cx="2188050" cy="11530"/>
            </a:xfrm>
            <a:custGeom>
              <a:rect b="b" l="l" r="r" t="t"/>
              <a:pathLst>
                <a:path extrusionOk="0" h="297" w="56364">
                  <a:moveTo>
                    <a:pt x="1" y="0"/>
                  </a:moveTo>
                  <a:lnTo>
                    <a:pt x="1" y="297"/>
                  </a:lnTo>
                  <a:lnTo>
                    <a:pt x="56363" y="297"/>
                  </a:lnTo>
                  <a:lnTo>
                    <a:pt x="563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a:off x="270351" y="378795"/>
              <a:ext cx="2188050" cy="11568"/>
            </a:xfrm>
            <a:custGeom>
              <a:rect b="b" l="l" r="r" t="t"/>
              <a:pathLst>
                <a:path extrusionOk="0" h="298" w="56364">
                  <a:moveTo>
                    <a:pt x="1" y="0"/>
                  </a:moveTo>
                  <a:lnTo>
                    <a:pt x="1" y="297"/>
                  </a:lnTo>
                  <a:lnTo>
                    <a:pt x="56363" y="297"/>
                  </a:lnTo>
                  <a:lnTo>
                    <a:pt x="5636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a:off x="2265435" y="204574"/>
              <a:ext cx="128844" cy="129504"/>
            </a:xfrm>
            <a:custGeom>
              <a:rect b="b" l="l" r="r" t="t"/>
              <a:pathLst>
                <a:path extrusionOk="0" h="3336" w="3319">
                  <a:moveTo>
                    <a:pt x="289" y="0"/>
                  </a:moveTo>
                  <a:cubicBezTo>
                    <a:pt x="132" y="0"/>
                    <a:pt x="1" y="131"/>
                    <a:pt x="1" y="289"/>
                  </a:cubicBezTo>
                  <a:lnTo>
                    <a:pt x="1" y="3100"/>
                  </a:lnTo>
                  <a:cubicBezTo>
                    <a:pt x="1" y="3205"/>
                    <a:pt x="36" y="3275"/>
                    <a:pt x="97" y="3336"/>
                  </a:cubicBezTo>
                  <a:lnTo>
                    <a:pt x="3319" y="114"/>
                  </a:lnTo>
                  <a:cubicBezTo>
                    <a:pt x="3266" y="44"/>
                    <a:pt x="3188" y="0"/>
                    <a:pt x="3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a:off x="2269161" y="206282"/>
              <a:ext cx="129542" cy="129504"/>
            </a:xfrm>
            <a:custGeom>
              <a:rect b="b" l="l" r="r" t="t"/>
              <a:pathLst>
                <a:path extrusionOk="0" h="3336" w="3337">
                  <a:moveTo>
                    <a:pt x="3223" y="0"/>
                  </a:moveTo>
                  <a:lnTo>
                    <a:pt x="1" y="3222"/>
                  </a:lnTo>
                  <a:cubicBezTo>
                    <a:pt x="62" y="3292"/>
                    <a:pt x="141" y="3335"/>
                    <a:pt x="219" y="3335"/>
                  </a:cubicBezTo>
                  <a:lnTo>
                    <a:pt x="3039" y="3335"/>
                  </a:lnTo>
                  <a:cubicBezTo>
                    <a:pt x="3188" y="3335"/>
                    <a:pt x="3319" y="3205"/>
                    <a:pt x="3319" y="3047"/>
                  </a:cubicBezTo>
                  <a:lnTo>
                    <a:pt x="3319" y="236"/>
                  </a:lnTo>
                  <a:cubicBezTo>
                    <a:pt x="3336" y="131"/>
                    <a:pt x="3293" y="44"/>
                    <a:pt x="32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1"/>
            <p:cNvSpPr/>
            <p:nvPr/>
          </p:nvSpPr>
          <p:spPr>
            <a:xfrm>
              <a:off x="2267143" y="203875"/>
              <a:ext cx="131561" cy="131250"/>
            </a:xfrm>
            <a:custGeom>
              <a:rect b="b" l="l" r="r" t="t"/>
              <a:pathLst>
                <a:path extrusionOk="0" fill="none" h="3381" w="3389">
                  <a:moveTo>
                    <a:pt x="3100" y="3380"/>
                  </a:moveTo>
                  <a:lnTo>
                    <a:pt x="289" y="3380"/>
                  </a:lnTo>
                  <a:cubicBezTo>
                    <a:pt x="131" y="3380"/>
                    <a:pt x="1" y="3249"/>
                    <a:pt x="1" y="3101"/>
                  </a:cubicBezTo>
                  <a:lnTo>
                    <a:pt x="1" y="280"/>
                  </a:lnTo>
                  <a:cubicBezTo>
                    <a:pt x="1" y="132"/>
                    <a:pt x="131" y="1"/>
                    <a:pt x="289" y="1"/>
                  </a:cubicBezTo>
                  <a:lnTo>
                    <a:pt x="3100" y="1"/>
                  </a:lnTo>
                  <a:cubicBezTo>
                    <a:pt x="3257" y="1"/>
                    <a:pt x="3388" y="132"/>
                    <a:pt x="3388" y="280"/>
                  </a:cubicBezTo>
                  <a:lnTo>
                    <a:pt x="3388" y="3101"/>
                  </a:lnTo>
                  <a:cubicBezTo>
                    <a:pt x="3388" y="3249"/>
                    <a:pt x="3257" y="3380"/>
                    <a:pt x="3100" y="3380"/>
                  </a:cubicBezTo>
                  <a:close/>
                </a:path>
              </a:pathLst>
            </a:custGeom>
            <a:noFill/>
            <a:ln cap="flat" cmpd="sng" w="19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p:nvPr/>
          </p:nvSpPr>
          <p:spPr>
            <a:xfrm>
              <a:off x="2280691" y="217112"/>
              <a:ext cx="104465" cy="104115"/>
            </a:xfrm>
            <a:custGeom>
              <a:rect b="b" l="l" r="r" t="t"/>
              <a:pathLst>
                <a:path extrusionOk="0" h="2682" w="2691">
                  <a:moveTo>
                    <a:pt x="263" y="0"/>
                  </a:moveTo>
                  <a:cubicBezTo>
                    <a:pt x="123" y="0"/>
                    <a:pt x="1" y="114"/>
                    <a:pt x="1" y="262"/>
                  </a:cubicBezTo>
                  <a:lnTo>
                    <a:pt x="1" y="2419"/>
                  </a:lnTo>
                  <a:cubicBezTo>
                    <a:pt x="1" y="2559"/>
                    <a:pt x="123" y="2681"/>
                    <a:pt x="263" y="2681"/>
                  </a:cubicBezTo>
                  <a:lnTo>
                    <a:pt x="2428" y="2681"/>
                  </a:lnTo>
                  <a:cubicBezTo>
                    <a:pt x="2568" y="2681"/>
                    <a:pt x="2690" y="2576"/>
                    <a:pt x="2690" y="2419"/>
                  </a:cubicBezTo>
                  <a:lnTo>
                    <a:pt x="2690" y="262"/>
                  </a:lnTo>
                  <a:cubicBezTo>
                    <a:pt x="2690" y="114"/>
                    <a:pt x="2568" y="0"/>
                    <a:pt x="2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a:off x="2308485" y="242888"/>
              <a:ext cx="47516" cy="52562"/>
            </a:xfrm>
            <a:custGeom>
              <a:rect b="b" l="l" r="r" t="t"/>
              <a:pathLst>
                <a:path extrusionOk="0" h="1354" w="1224">
                  <a:moveTo>
                    <a:pt x="987" y="0"/>
                  </a:moveTo>
                  <a:lnTo>
                    <a:pt x="717" y="358"/>
                  </a:lnTo>
                  <a:cubicBezTo>
                    <a:pt x="673" y="410"/>
                    <a:pt x="638" y="463"/>
                    <a:pt x="612" y="506"/>
                  </a:cubicBezTo>
                  <a:cubicBezTo>
                    <a:pt x="586" y="480"/>
                    <a:pt x="551" y="419"/>
                    <a:pt x="498" y="349"/>
                  </a:cubicBezTo>
                  <a:lnTo>
                    <a:pt x="263" y="9"/>
                  </a:lnTo>
                  <a:lnTo>
                    <a:pt x="53" y="9"/>
                  </a:lnTo>
                  <a:lnTo>
                    <a:pt x="507" y="655"/>
                  </a:lnTo>
                  <a:lnTo>
                    <a:pt x="13" y="1336"/>
                  </a:lnTo>
                  <a:lnTo>
                    <a:pt x="202" y="1336"/>
                  </a:lnTo>
                  <a:lnTo>
                    <a:pt x="542" y="873"/>
                  </a:lnTo>
                  <a:cubicBezTo>
                    <a:pt x="551" y="856"/>
                    <a:pt x="577" y="812"/>
                    <a:pt x="612" y="768"/>
                  </a:cubicBezTo>
                  <a:cubicBezTo>
                    <a:pt x="621" y="803"/>
                    <a:pt x="638" y="830"/>
                    <a:pt x="664" y="856"/>
                  </a:cubicBezTo>
                  <a:lnTo>
                    <a:pt x="1005" y="1336"/>
                  </a:lnTo>
                  <a:lnTo>
                    <a:pt x="1223" y="1336"/>
                  </a:lnTo>
                  <a:lnTo>
                    <a:pt x="717" y="629"/>
                  </a:lnTo>
                  <a:lnTo>
                    <a:pt x="1188" y="0"/>
                  </a:lnTo>
                  <a:close/>
                  <a:moveTo>
                    <a:pt x="1" y="1336"/>
                  </a:moveTo>
                  <a:lnTo>
                    <a:pt x="1" y="1353"/>
                  </a:lnTo>
                  <a:lnTo>
                    <a:pt x="13" y="133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 name="Google Shape;187;p11"/>
          <p:cNvSpPr txBox="1"/>
          <p:nvPr>
            <p:ph hasCustomPrompt="1" type="title"/>
          </p:nvPr>
        </p:nvSpPr>
        <p:spPr>
          <a:xfrm>
            <a:off x="1807050" y="1681171"/>
            <a:ext cx="5529900" cy="13065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0"/>
              <a:buNone/>
              <a:defRPr sz="9700">
                <a:solidFill>
                  <a:schemeClr val="l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88" name="Google Shape;188;p11"/>
          <p:cNvSpPr txBox="1"/>
          <p:nvPr>
            <p:ph idx="1" type="subTitle"/>
          </p:nvPr>
        </p:nvSpPr>
        <p:spPr>
          <a:xfrm>
            <a:off x="2405550" y="3046796"/>
            <a:ext cx="4332900" cy="880500"/>
          </a:xfrm>
          <a:prstGeom prst="rect">
            <a:avLst/>
          </a:prstGeom>
        </p:spPr>
        <p:txBody>
          <a:bodyPr anchorCtr="0" anchor="t" bIns="91425" lIns="91425" spcFirstLastPara="1" rIns="91425" wrap="square" tIns="91425">
            <a:noAutofit/>
          </a:bodyPr>
          <a:lstStyle>
            <a:lvl1pPr lvl="0" algn="ctr">
              <a:spcBef>
                <a:spcPts val="0"/>
              </a:spcBef>
              <a:spcAft>
                <a:spcPts val="0"/>
              </a:spcAft>
              <a:buSzPts val="16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89" name="Shape 18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90" name="Shape 190"/>
        <p:cNvGrpSpPr/>
        <p:nvPr/>
      </p:nvGrpSpPr>
      <p:grpSpPr>
        <a:xfrm>
          <a:off x="0" y="0"/>
          <a:ext cx="0" cy="0"/>
          <a:chOff x="0" y="0"/>
          <a:chExt cx="0" cy="0"/>
        </a:xfrm>
      </p:grpSpPr>
      <p:pic>
        <p:nvPicPr>
          <p:cNvPr id="191" name="Google Shape;191;p13"/>
          <p:cNvPicPr preferRelativeResize="0"/>
          <p:nvPr/>
        </p:nvPicPr>
        <p:blipFill>
          <a:blip r:embed="rId2">
            <a:alphaModFix amt="48000"/>
          </a:blip>
          <a:stretch>
            <a:fillRect/>
          </a:stretch>
        </p:blipFill>
        <p:spPr>
          <a:xfrm>
            <a:off x="714" y="0"/>
            <a:ext cx="9142571" cy="5143500"/>
          </a:xfrm>
          <a:prstGeom prst="rect">
            <a:avLst/>
          </a:prstGeom>
          <a:noFill/>
          <a:ln>
            <a:noFill/>
          </a:ln>
        </p:spPr>
      </p:pic>
      <p:grpSp>
        <p:nvGrpSpPr>
          <p:cNvPr id="192" name="Google Shape;192;p13"/>
          <p:cNvGrpSpPr/>
          <p:nvPr/>
        </p:nvGrpSpPr>
        <p:grpSpPr>
          <a:xfrm>
            <a:off x="362413" y="315677"/>
            <a:ext cx="8419146" cy="4452067"/>
            <a:chOff x="324213" y="315677"/>
            <a:chExt cx="8419146" cy="4452067"/>
          </a:xfrm>
        </p:grpSpPr>
        <p:sp>
          <p:nvSpPr>
            <p:cNvPr id="193" name="Google Shape;193;p13"/>
            <p:cNvSpPr/>
            <p:nvPr/>
          </p:nvSpPr>
          <p:spPr>
            <a:xfrm>
              <a:off x="324213" y="315727"/>
              <a:ext cx="8419146" cy="4451992"/>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47625">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3"/>
            <p:cNvSpPr/>
            <p:nvPr/>
          </p:nvSpPr>
          <p:spPr>
            <a:xfrm>
              <a:off x="324213" y="315752"/>
              <a:ext cx="8419146" cy="4451992"/>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3"/>
            <p:cNvSpPr/>
            <p:nvPr/>
          </p:nvSpPr>
          <p:spPr>
            <a:xfrm>
              <a:off x="326149" y="315752"/>
              <a:ext cx="60435" cy="4451992"/>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3"/>
            <p:cNvSpPr/>
            <p:nvPr/>
          </p:nvSpPr>
          <p:spPr>
            <a:xfrm>
              <a:off x="8681843" y="315677"/>
              <a:ext cx="61281" cy="4451992"/>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7" name="Google Shape;197;p13"/>
          <p:cNvSpPr txBox="1"/>
          <p:nvPr>
            <p:ph type="title"/>
          </p:nvPr>
        </p:nvSpPr>
        <p:spPr>
          <a:xfrm>
            <a:off x="713225" y="513700"/>
            <a:ext cx="7717500" cy="510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500"/>
              <a:buNone/>
              <a:defRPr sz="2500">
                <a:solidFill>
                  <a:schemeClr val="lt1"/>
                </a:solidFill>
              </a:defRPr>
            </a:lvl1pPr>
            <a:lvl2pPr lvl="1" rtl="0">
              <a:spcBef>
                <a:spcPts val="0"/>
              </a:spcBef>
              <a:spcAft>
                <a:spcPts val="0"/>
              </a:spcAft>
              <a:buClr>
                <a:schemeClr val="dk2"/>
              </a:buClr>
              <a:buSzPts val="2500"/>
              <a:buNone/>
              <a:defRPr>
                <a:solidFill>
                  <a:schemeClr val="dk2"/>
                </a:solidFill>
              </a:defRPr>
            </a:lvl2pPr>
            <a:lvl3pPr lvl="2" rtl="0">
              <a:spcBef>
                <a:spcPts val="0"/>
              </a:spcBef>
              <a:spcAft>
                <a:spcPts val="0"/>
              </a:spcAft>
              <a:buClr>
                <a:schemeClr val="dk2"/>
              </a:buClr>
              <a:buSzPts val="2500"/>
              <a:buNone/>
              <a:defRPr>
                <a:solidFill>
                  <a:schemeClr val="dk2"/>
                </a:solidFill>
              </a:defRPr>
            </a:lvl3pPr>
            <a:lvl4pPr lvl="3" rtl="0">
              <a:spcBef>
                <a:spcPts val="0"/>
              </a:spcBef>
              <a:spcAft>
                <a:spcPts val="0"/>
              </a:spcAft>
              <a:buClr>
                <a:schemeClr val="dk2"/>
              </a:buClr>
              <a:buSzPts val="2500"/>
              <a:buNone/>
              <a:defRPr>
                <a:solidFill>
                  <a:schemeClr val="dk2"/>
                </a:solidFill>
              </a:defRPr>
            </a:lvl4pPr>
            <a:lvl5pPr lvl="4" rtl="0">
              <a:spcBef>
                <a:spcPts val="0"/>
              </a:spcBef>
              <a:spcAft>
                <a:spcPts val="0"/>
              </a:spcAft>
              <a:buClr>
                <a:schemeClr val="dk2"/>
              </a:buClr>
              <a:buSzPts val="2500"/>
              <a:buNone/>
              <a:defRPr>
                <a:solidFill>
                  <a:schemeClr val="dk2"/>
                </a:solidFill>
              </a:defRPr>
            </a:lvl5pPr>
            <a:lvl6pPr lvl="5" rtl="0">
              <a:spcBef>
                <a:spcPts val="0"/>
              </a:spcBef>
              <a:spcAft>
                <a:spcPts val="0"/>
              </a:spcAft>
              <a:buClr>
                <a:schemeClr val="dk2"/>
              </a:buClr>
              <a:buSzPts val="2500"/>
              <a:buNone/>
              <a:defRPr>
                <a:solidFill>
                  <a:schemeClr val="dk2"/>
                </a:solidFill>
              </a:defRPr>
            </a:lvl6pPr>
            <a:lvl7pPr lvl="6" rtl="0">
              <a:spcBef>
                <a:spcPts val="0"/>
              </a:spcBef>
              <a:spcAft>
                <a:spcPts val="0"/>
              </a:spcAft>
              <a:buClr>
                <a:schemeClr val="dk2"/>
              </a:buClr>
              <a:buSzPts val="2500"/>
              <a:buNone/>
              <a:defRPr>
                <a:solidFill>
                  <a:schemeClr val="dk2"/>
                </a:solidFill>
              </a:defRPr>
            </a:lvl7pPr>
            <a:lvl8pPr lvl="7" rtl="0">
              <a:spcBef>
                <a:spcPts val="0"/>
              </a:spcBef>
              <a:spcAft>
                <a:spcPts val="0"/>
              </a:spcAft>
              <a:buClr>
                <a:schemeClr val="dk2"/>
              </a:buClr>
              <a:buSzPts val="2500"/>
              <a:buNone/>
              <a:defRPr>
                <a:solidFill>
                  <a:schemeClr val="dk2"/>
                </a:solidFill>
              </a:defRPr>
            </a:lvl8pPr>
            <a:lvl9pPr lvl="8" rtl="0">
              <a:spcBef>
                <a:spcPts val="0"/>
              </a:spcBef>
              <a:spcAft>
                <a:spcPts val="0"/>
              </a:spcAft>
              <a:buClr>
                <a:schemeClr val="dk2"/>
              </a:buClr>
              <a:buSzPts val="2500"/>
              <a:buNone/>
              <a:defRPr>
                <a:solidFill>
                  <a:schemeClr val="dk2"/>
                </a:solidFill>
              </a:defRPr>
            </a:lvl9pPr>
          </a:lstStyle>
          <a:p/>
        </p:txBody>
      </p:sp>
      <p:sp>
        <p:nvSpPr>
          <p:cNvPr id="198" name="Google Shape;198;p13"/>
          <p:cNvSpPr txBox="1"/>
          <p:nvPr>
            <p:ph idx="1" type="subTitle"/>
          </p:nvPr>
        </p:nvSpPr>
        <p:spPr>
          <a:xfrm>
            <a:off x="1838350" y="1645750"/>
            <a:ext cx="24741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Font typeface="Montserrat Black"/>
              <a:buNone/>
              <a:defRPr>
                <a:latin typeface="Press Start 2P"/>
                <a:ea typeface="Press Start 2P"/>
                <a:cs typeface="Press Start 2P"/>
                <a:sym typeface="Press Start 2P"/>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199" name="Google Shape;199;p13"/>
          <p:cNvSpPr txBox="1"/>
          <p:nvPr>
            <p:ph idx="2" type="subTitle"/>
          </p:nvPr>
        </p:nvSpPr>
        <p:spPr>
          <a:xfrm>
            <a:off x="5725613" y="1645750"/>
            <a:ext cx="24741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Font typeface="Montserrat Black"/>
              <a:buNone/>
              <a:defRPr>
                <a:latin typeface="Press Start 2P"/>
                <a:ea typeface="Press Start 2P"/>
                <a:cs typeface="Press Start 2P"/>
                <a:sym typeface="Press Start 2P"/>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200" name="Google Shape;200;p13"/>
          <p:cNvSpPr txBox="1"/>
          <p:nvPr>
            <p:ph idx="3" type="subTitle"/>
          </p:nvPr>
        </p:nvSpPr>
        <p:spPr>
          <a:xfrm>
            <a:off x="1838350" y="3183668"/>
            <a:ext cx="24741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Font typeface="Montserrat Black"/>
              <a:buNone/>
              <a:defRPr>
                <a:latin typeface="Press Start 2P"/>
                <a:ea typeface="Press Start 2P"/>
                <a:cs typeface="Press Start 2P"/>
                <a:sym typeface="Press Start 2P"/>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201" name="Google Shape;201;p13"/>
          <p:cNvSpPr txBox="1"/>
          <p:nvPr>
            <p:ph idx="4" type="subTitle"/>
          </p:nvPr>
        </p:nvSpPr>
        <p:spPr>
          <a:xfrm>
            <a:off x="5725613" y="3183678"/>
            <a:ext cx="24741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Font typeface="Montserrat Black"/>
              <a:buNone/>
              <a:defRPr>
                <a:latin typeface="Press Start 2P"/>
                <a:ea typeface="Press Start 2P"/>
                <a:cs typeface="Press Start 2P"/>
                <a:sym typeface="Press Start 2P"/>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202" name="Google Shape;202;p13"/>
          <p:cNvSpPr txBox="1"/>
          <p:nvPr>
            <p:ph idx="5" type="subTitle"/>
          </p:nvPr>
        </p:nvSpPr>
        <p:spPr>
          <a:xfrm>
            <a:off x="1838361" y="1979323"/>
            <a:ext cx="24741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03" name="Google Shape;203;p13"/>
          <p:cNvSpPr txBox="1"/>
          <p:nvPr>
            <p:ph idx="6" type="subTitle"/>
          </p:nvPr>
        </p:nvSpPr>
        <p:spPr>
          <a:xfrm>
            <a:off x="5725613" y="1979328"/>
            <a:ext cx="24741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04" name="Google Shape;204;p13"/>
          <p:cNvSpPr txBox="1"/>
          <p:nvPr>
            <p:ph idx="7" type="subTitle"/>
          </p:nvPr>
        </p:nvSpPr>
        <p:spPr>
          <a:xfrm>
            <a:off x="1838361" y="3514403"/>
            <a:ext cx="24741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05" name="Google Shape;205;p13"/>
          <p:cNvSpPr txBox="1"/>
          <p:nvPr>
            <p:ph idx="8" type="subTitle"/>
          </p:nvPr>
        </p:nvSpPr>
        <p:spPr>
          <a:xfrm>
            <a:off x="5725613" y="3521672"/>
            <a:ext cx="2474100" cy="574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06" name="Google Shape;206;p13"/>
          <p:cNvSpPr txBox="1"/>
          <p:nvPr>
            <p:ph hasCustomPrompt="1" idx="9" type="title"/>
          </p:nvPr>
        </p:nvSpPr>
        <p:spPr>
          <a:xfrm>
            <a:off x="908375" y="1909049"/>
            <a:ext cx="930000" cy="4605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27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a:r>
              <a:t>xx%</a:t>
            </a:r>
          </a:p>
        </p:txBody>
      </p:sp>
      <p:sp>
        <p:nvSpPr>
          <p:cNvPr id="207" name="Google Shape;207;p13"/>
          <p:cNvSpPr txBox="1"/>
          <p:nvPr>
            <p:ph hasCustomPrompt="1" idx="13" type="title"/>
          </p:nvPr>
        </p:nvSpPr>
        <p:spPr>
          <a:xfrm>
            <a:off x="4867363" y="1909062"/>
            <a:ext cx="930000" cy="4605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27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a:r>
              <a:t>xx%</a:t>
            </a:r>
          </a:p>
        </p:txBody>
      </p:sp>
      <p:sp>
        <p:nvSpPr>
          <p:cNvPr id="208" name="Google Shape;208;p13"/>
          <p:cNvSpPr txBox="1"/>
          <p:nvPr>
            <p:ph hasCustomPrompt="1" idx="14" type="title"/>
          </p:nvPr>
        </p:nvSpPr>
        <p:spPr>
          <a:xfrm>
            <a:off x="908375" y="3443363"/>
            <a:ext cx="930000" cy="4605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27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a:r>
              <a:t>xx%</a:t>
            </a:r>
          </a:p>
        </p:txBody>
      </p:sp>
      <p:sp>
        <p:nvSpPr>
          <p:cNvPr id="209" name="Google Shape;209;p13"/>
          <p:cNvSpPr txBox="1"/>
          <p:nvPr>
            <p:ph hasCustomPrompt="1" idx="15" type="title"/>
          </p:nvPr>
        </p:nvSpPr>
        <p:spPr>
          <a:xfrm>
            <a:off x="4867383" y="3443375"/>
            <a:ext cx="930000" cy="4605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27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210" name="Shape 210"/>
        <p:cNvGrpSpPr/>
        <p:nvPr/>
      </p:nvGrpSpPr>
      <p:grpSpPr>
        <a:xfrm>
          <a:off x="0" y="0"/>
          <a:ext cx="0" cy="0"/>
          <a:chOff x="0" y="0"/>
          <a:chExt cx="0" cy="0"/>
        </a:xfrm>
      </p:grpSpPr>
      <p:pic>
        <p:nvPicPr>
          <p:cNvPr id="211" name="Google Shape;211;p14"/>
          <p:cNvPicPr preferRelativeResize="0"/>
          <p:nvPr/>
        </p:nvPicPr>
        <p:blipFill>
          <a:blip r:embed="rId2">
            <a:alphaModFix amt="48000"/>
          </a:blip>
          <a:stretch>
            <a:fillRect/>
          </a:stretch>
        </p:blipFill>
        <p:spPr>
          <a:xfrm>
            <a:off x="714" y="0"/>
            <a:ext cx="9142571" cy="5143500"/>
          </a:xfrm>
          <a:prstGeom prst="rect">
            <a:avLst/>
          </a:prstGeom>
          <a:noFill/>
          <a:ln>
            <a:noFill/>
          </a:ln>
        </p:spPr>
      </p:pic>
      <p:sp>
        <p:nvSpPr>
          <p:cNvPr id="212" name="Google Shape;212;p14"/>
          <p:cNvSpPr txBox="1"/>
          <p:nvPr>
            <p:ph type="title"/>
          </p:nvPr>
        </p:nvSpPr>
        <p:spPr>
          <a:xfrm flipH="1">
            <a:off x="4561225" y="4036100"/>
            <a:ext cx="3434100" cy="329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b="1" sz="14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213" name="Google Shape;213;p14"/>
          <p:cNvSpPr txBox="1"/>
          <p:nvPr>
            <p:ph idx="1" type="subTitle"/>
          </p:nvPr>
        </p:nvSpPr>
        <p:spPr>
          <a:xfrm flipH="1">
            <a:off x="1495725" y="1636350"/>
            <a:ext cx="4762200" cy="1718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2515"/>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6">
    <p:spTree>
      <p:nvGrpSpPr>
        <p:cNvPr id="214" name="Shape 214"/>
        <p:cNvGrpSpPr/>
        <p:nvPr/>
      </p:nvGrpSpPr>
      <p:grpSpPr>
        <a:xfrm>
          <a:off x="0" y="0"/>
          <a:ext cx="0" cy="0"/>
          <a:chOff x="0" y="0"/>
          <a:chExt cx="0" cy="0"/>
        </a:xfrm>
      </p:grpSpPr>
      <p:pic>
        <p:nvPicPr>
          <p:cNvPr id="215" name="Google Shape;215;p15"/>
          <p:cNvPicPr preferRelativeResize="0"/>
          <p:nvPr/>
        </p:nvPicPr>
        <p:blipFill>
          <a:blip r:embed="rId2">
            <a:alphaModFix amt="48000"/>
          </a:blip>
          <a:stretch>
            <a:fillRect/>
          </a:stretch>
        </p:blipFill>
        <p:spPr>
          <a:xfrm flipH="1">
            <a:off x="714" y="0"/>
            <a:ext cx="9142571" cy="5143500"/>
          </a:xfrm>
          <a:prstGeom prst="rect">
            <a:avLst/>
          </a:prstGeom>
          <a:noFill/>
          <a:ln>
            <a:noFill/>
          </a:ln>
        </p:spPr>
      </p:pic>
      <p:grpSp>
        <p:nvGrpSpPr>
          <p:cNvPr id="216" name="Google Shape;216;p15"/>
          <p:cNvGrpSpPr/>
          <p:nvPr/>
        </p:nvGrpSpPr>
        <p:grpSpPr>
          <a:xfrm>
            <a:off x="6745600" y="383800"/>
            <a:ext cx="2248337" cy="2249386"/>
            <a:chOff x="253775" y="147975"/>
            <a:chExt cx="2248337" cy="2249386"/>
          </a:xfrm>
        </p:grpSpPr>
        <p:sp>
          <p:nvSpPr>
            <p:cNvPr id="217" name="Google Shape;217;p15"/>
            <p:cNvSpPr/>
            <p:nvPr/>
          </p:nvSpPr>
          <p:spPr>
            <a:xfrm>
              <a:off x="1408711" y="1111100"/>
              <a:ext cx="233668" cy="204653"/>
            </a:xfrm>
            <a:custGeom>
              <a:rect b="b" l="l" r="r" t="t"/>
              <a:pathLst>
                <a:path extrusionOk="0" h="3442" w="3930">
                  <a:moveTo>
                    <a:pt x="1965" y="1"/>
                  </a:moveTo>
                  <a:lnTo>
                    <a:pt x="1965" y="979"/>
                  </a:lnTo>
                  <a:lnTo>
                    <a:pt x="0" y="979"/>
                  </a:lnTo>
                  <a:lnTo>
                    <a:pt x="0" y="2454"/>
                  </a:lnTo>
                  <a:lnTo>
                    <a:pt x="1965" y="2454"/>
                  </a:lnTo>
                  <a:lnTo>
                    <a:pt x="1965" y="3441"/>
                  </a:lnTo>
                  <a:lnTo>
                    <a:pt x="2454" y="3441"/>
                  </a:lnTo>
                  <a:lnTo>
                    <a:pt x="2454" y="2943"/>
                  </a:lnTo>
                  <a:lnTo>
                    <a:pt x="2943" y="2943"/>
                  </a:lnTo>
                  <a:lnTo>
                    <a:pt x="2943" y="2454"/>
                  </a:lnTo>
                  <a:lnTo>
                    <a:pt x="3440" y="2454"/>
                  </a:lnTo>
                  <a:lnTo>
                    <a:pt x="3440" y="1965"/>
                  </a:lnTo>
                  <a:lnTo>
                    <a:pt x="3929" y="1965"/>
                  </a:lnTo>
                  <a:lnTo>
                    <a:pt x="3929" y="1476"/>
                  </a:lnTo>
                  <a:lnTo>
                    <a:pt x="3440" y="1476"/>
                  </a:lnTo>
                  <a:lnTo>
                    <a:pt x="3440" y="979"/>
                  </a:lnTo>
                  <a:lnTo>
                    <a:pt x="2943" y="979"/>
                  </a:lnTo>
                  <a:lnTo>
                    <a:pt x="2943" y="490"/>
                  </a:lnTo>
                  <a:lnTo>
                    <a:pt x="2454" y="490"/>
                  </a:lnTo>
                  <a:lnTo>
                    <a:pt x="2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5"/>
            <p:cNvSpPr/>
            <p:nvPr/>
          </p:nvSpPr>
          <p:spPr>
            <a:xfrm>
              <a:off x="906125" y="1111100"/>
              <a:ext cx="233727" cy="204653"/>
            </a:xfrm>
            <a:custGeom>
              <a:rect b="b" l="l" r="r" t="t"/>
              <a:pathLst>
                <a:path extrusionOk="0" h="3442" w="3931">
                  <a:moveTo>
                    <a:pt x="1477" y="1"/>
                  </a:moveTo>
                  <a:lnTo>
                    <a:pt x="1477" y="490"/>
                  </a:lnTo>
                  <a:lnTo>
                    <a:pt x="988" y="490"/>
                  </a:lnTo>
                  <a:lnTo>
                    <a:pt x="988" y="979"/>
                  </a:lnTo>
                  <a:lnTo>
                    <a:pt x="499" y="979"/>
                  </a:lnTo>
                  <a:lnTo>
                    <a:pt x="499" y="1476"/>
                  </a:lnTo>
                  <a:lnTo>
                    <a:pt x="1" y="1476"/>
                  </a:lnTo>
                  <a:lnTo>
                    <a:pt x="1" y="1965"/>
                  </a:lnTo>
                  <a:lnTo>
                    <a:pt x="499" y="1965"/>
                  </a:lnTo>
                  <a:lnTo>
                    <a:pt x="499" y="2454"/>
                  </a:lnTo>
                  <a:lnTo>
                    <a:pt x="988" y="2454"/>
                  </a:lnTo>
                  <a:lnTo>
                    <a:pt x="988" y="2943"/>
                  </a:lnTo>
                  <a:lnTo>
                    <a:pt x="1477" y="2943"/>
                  </a:lnTo>
                  <a:lnTo>
                    <a:pt x="1477" y="3441"/>
                  </a:lnTo>
                  <a:lnTo>
                    <a:pt x="1966" y="3441"/>
                  </a:lnTo>
                  <a:lnTo>
                    <a:pt x="1966" y="2454"/>
                  </a:lnTo>
                  <a:lnTo>
                    <a:pt x="3930" y="2454"/>
                  </a:lnTo>
                  <a:lnTo>
                    <a:pt x="3930" y="979"/>
                  </a:lnTo>
                  <a:lnTo>
                    <a:pt x="1966" y="979"/>
                  </a:lnTo>
                  <a:lnTo>
                    <a:pt x="19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5"/>
            <p:cNvSpPr/>
            <p:nvPr/>
          </p:nvSpPr>
          <p:spPr>
            <a:xfrm>
              <a:off x="281880" y="177128"/>
              <a:ext cx="2220232" cy="2220232"/>
            </a:xfrm>
            <a:custGeom>
              <a:rect b="b" l="l" r="r" t="t"/>
              <a:pathLst>
                <a:path extrusionOk="0" h="57193" w="57193">
                  <a:moveTo>
                    <a:pt x="1" y="0"/>
                  </a:moveTo>
                  <a:lnTo>
                    <a:pt x="1" y="57192"/>
                  </a:lnTo>
                  <a:lnTo>
                    <a:pt x="57192" y="57192"/>
                  </a:lnTo>
                  <a:lnTo>
                    <a:pt x="571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5"/>
            <p:cNvSpPr/>
            <p:nvPr/>
          </p:nvSpPr>
          <p:spPr>
            <a:xfrm>
              <a:off x="253775" y="147975"/>
              <a:ext cx="2220193" cy="2220232"/>
            </a:xfrm>
            <a:custGeom>
              <a:rect b="b" l="l" r="r" t="t"/>
              <a:pathLst>
                <a:path extrusionOk="0" h="57193" w="57192">
                  <a:moveTo>
                    <a:pt x="0" y="0"/>
                  </a:moveTo>
                  <a:lnTo>
                    <a:pt x="0" y="57192"/>
                  </a:lnTo>
                  <a:lnTo>
                    <a:pt x="57192" y="57192"/>
                  </a:lnTo>
                  <a:lnTo>
                    <a:pt x="5719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5"/>
            <p:cNvSpPr/>
            <p:nvPr/>
          </p:nvSpPr>
          <p:spPr>
            <a:xfrm>
              <a:off x="253775" y="147975"/>
              <a:ext cx="2220193" cy="15606"/>
            </a:xfrm>
            <a:custGeom>
              <a:rect b="b" l="l" r="r" t="t"/>
              <a:pathLst>
                <a:path extrusionOk="0" h="402" w="57192">
                  <a:moveTo>
                    <a:pt x="0" y="0"/>
                  </a:moveTo>
                  <a:lnTo>
                    <a:pt x="0" y="402"/>
                  </a:lnTo>
                  <a:lnTo>
                    <a:pt x="57192" y="402"/>
                  </a:lnTo>
                  <a:lnTo>
                    <a:pt x="57192"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5"/>
            <p:cNvSpPr/>
            <p:nvPr/>
          </p:nvSpPr>
          <p:spPr>
            <a:xfrm>
              <a:off x="2457979" y="147975"/>
              <a:ext cx="15644" cy="2220232"/>
            </a:xfrm>
            <a:custGeom>
              <a:rect b="b" l="l" r="r" t="t"/>
              <a:pathLst>
                <a:path extrusionOk="0" h="57193" w="403">
                  <a:moveTo>
                    <a:pt x="402" y="0"/>
                  </a:moveTo>
                  <a:lnTo>
                    <a:pt x="0" y="402"/>
                  </a:lnTo>
                  <a:lnTo>
                    <a:pt x="0" y="57192"/>
                  </a:lnTo>
                  <a:lnTo>
                    <a:pt x="402" y="57192"/>
                  </a:lnTo>
                  <a:lnTo>
                    <a:pt x="4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5"/>
            <p:cNvSpPr/>
            <p:nvPr/>
          </p:nvSpPr>
          <p:spPr>
            <a:xfrm>
              <a:off x="254784" y="147975"/>
              <a:ext cx="15606" cy="2220232"/>
            </a:xfrm>
            <a:custGeom>
              <a:rect b="b" l="l" r="r" t="t"/>
              <a:pathLst>
                <a:path extrusionOk="0" h="57193" w="402">
                  <a:moveTo>
                    <a:pt x="0" y="0"/>
                  </a:moveTo>
                  <a:lnTo>
                    <a:pt x="0" y="57192"/>
                  </a:lnTo>
                  <a:lnTo>
                    <a:pt x="402" y="57192"/>
                  </a:lnTo>
                  <a:lnTo>
                    <a:pt x="402" y="402"/>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5"/>
            <p:cNvSpPr/>
            <p:nvPr/>
          </p:nvSpPr>
          <p:spPr>
            <a:xfrm>
              <a:off x="253775" y="147975"/>
              <a:ext cx="2220193" cy="2220232"/>
            </a:xfrm>
            <a:custGeom>
              <a:rect b="b" l="l" r="r" t="t"/>
              <a:pathLst>
                <a:path extrusionOk="0" fill="none" h="57193" w="57192">
                  <a:moveTo>
                    <a:pt x="0" y="0"/>
                  </a:moveTo>
                  <a:lnTo>
                    <a:pt x="57192" y="0"/>
                  </a:lnTo>
                  <a:lnTo>
                    <a:pt x="57192" y="57192"/>
                  </a:lnTo>
                  <a:lnTo>
                    <a:pt x="0" y="57192"/>
                  </a:lnTo>
                  <a:close/>
                </a:path>
              </a:pathLst>
            </a:custGeom>
            <a:noFill/>
            <a:ln cap="flat" cmpd="sng" w="21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5"/>
            <p:cNvSpPr/>
            <p:nvPr/>
          </p:nvSpPr>
          <p:spPr>
            <a:xfrm>
              <a:off x="270040" y="163542"/>
              <a:ext cx="2188012" cy="215296"/>
            </a:xfrm>
            <a:custGeom>
              <a:rect b="b" l="l" r="r" t="t"/>
              <a:pathLst>
                <a:path extrusionOk="0" h="5546" w="56363">
                  <a:moveTo>
                    <a:pt x="0" y="1"/>
                  </a:moveTo>
                  <a:lnTo>
                    <a:pt x="0" y="5545"/>
                  </a:lnTo>
                  <a:lnTo>
                    <a:pt x="56362" y="5545"/>
                  </a:lnTo>
                  <a:lnTo>
                    <a:pt x="563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5"/>
            <p:cNvSpPr/>
            <p:nvPr/>
          </p:nvSpPr>
          <p:spPr>
            <a:xfrm>
              <a:off x="270351" y="390673"/>
              <a:ext cx="2188050" cy="11530"/>
            </a:xfrm>
            <a:custGeom>
              <a:rect b="b" l="l" r="r" t="t"/>
              <a:pathLst>
                <a:path extrusionOk="0" h="297" w="56364">
                  <a:moveTo>
                    <a:pt x="1" y="0"/>
                  </a:moveTo>
                  <a:lnTo>
                    <a:pt x="1" y="297"/>
                  </a:lnTo>
                  <a:lnTo>
                    <a:pt x="56363" y="297"/>
                  </a:lnTo>
                  <a:lnTo>
                    <a:pt x="563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5"/>
            <p:cNvSpPr/>
            <p:nvPr/>
          </p:nvSpPr>
          <p:spPr>
            <a:xfrm>
              <a:off x="270351" y="378795"/>
              <a:ext cx="2188050" cy="11568"/>
            </a:xfrm>
            <a:custGeom>
              <a:rect b="b" l="l" r="r" t="t"/>
              <a:pathLst>
                <a:path extrusionOk="0" h="298" w="56364">
                  <a:moveTo>
                    <a:pt x="1" y="0"/>
                  </a:moveTo>
                  <a:lnTo>
                    <a:pt x="1" y="297"/>
                  </a:lnTo>
                  <a:lnTo>
                    <a:pt x="56363" y="297"/>
                  </a:lnTo>
                  <a:lnTo>
                    <a:pt x="5636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5"/>
            <p:cNvSpPr/>
            <p:nvPr/>
          </p:nvSpPr>
          <p:spPr>
            <a:xfrm>
              <a:off x="2265435" y="204574"/>
              <a:ext cx="128844" cy="129504"/>
            </a:xfrm>
            <a:custGeom>
              <a:rect b="b" l="l" r="r" t="t"/>
              <a:pathLst>
                <a:path extrusionOk="0" h="3336" w="3319">
                  <a:moveTo>
                    <a:pt x="289" y="0"/>
                  </a:moveTo>
                  <a:cubicBezTo>
                    <a:pt x="132" y="0"/>
                    <a:pt x="1" y="131"/>
                    <a:pt x="1" y="289"/>
                  </a:cubicBezTo>
                  <a:lnTo>
                    <a:pt x="1" y="3100"/>
                  </a:lnTo>
                  <a:cubicBezTo>
                    <a:pt x="1" y="3205"/>
                    <a:pt x="36" y="3275"/>
                    <a:pt x="97" y="3336"/>
                  </a:cubicBezTo>
                  <a:lnTo>
                    <a:pt x="3319" y="114"/>
                  </a:lnTo>
                  <a:cubicBezTo>
                    <a:pt x="3266" y="44"/>
                    <a:pt x="3188" y="0"/>
                    <a:pt x="3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5"/>
            <p:cNvSpPr/>
            <p:nvPr/>
          </p:nvSpPr>
          <p:spPr>
            <a:xfrm>
              <a:off x="2269161" y="206282"/>
              <a:ext cx="129542" cy="129504"/>
            </a:xfrm>
            <a:custGeom>
              <a:rect b="b" l="l" r="r" t="t"/>
              <a:pathLst>
                <a:path extrusionOk="0" h="3336" w="3337">
                  <a:moveTo>
                    <a:pt x="3223" y="0"/>
                  </a:moveTo>
                  <a:lnTo>
                    <a:pt x="1" y="3222"/>
                  </a:lnTo>
                  <a:cubicBezTo>
                    <a:pt x="62" y="3292"/>
                    <a:pt x="141" y="3335"/>
                    <a:pt x="219" y="3335"/>
                  </a:cubicBezTo>
                  <a:lnTo>
                    <a:pt x="3039" y="3335"/>
                  </a:lnTo>
                  <a:cubicBezTo>
                    <a:pt x="3188" y="3335"/>
                    <a:pt x="3319" y="3205"/>
                    <a:pt x="3319" y="3047"/>
                  </a:cubicBezTo>
                  <a:lnTo>
                    <a:pt x="3319" y="236"/>
                  </a:lnTo>
                  <a:cubicBezTo>
                    <a:pt x="3336" y="131"/>
                    <a:pt x="3293" y="44"/>
                    <a:pt x="32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5"/>
            <p:cNvSpPr/>
            <p:nvPr/>
          </p:nvSpPr>
          <p:spPr>
            <a:xfrm>
              <a:off x="2267143" y="203875"/>
              <a:ext cx="131561" cy="131250"/>
            </a:xfrm>
            <a:custGeom>
              <a:rect b="b" l="l" r="r" t="t"/>
              <a:pathLst>
                <a:path extrusionOk="0" fill="none" h="3381" w="3389">
                  <a:moveTo>
                    <a:pt x="3100" y="3380"/>
                  </a:moveTo>
                  <a:lnTo>
                    <a:pt x="289" y="3380"/>
                  </a:lnTo>
                  <a:cubicBezTo>
                    <a:pt x="131" y="3380"/>
                    <a:pt x="1" y="3249"/>
                    <a:pt x="1" y="3101"/>
                  </a:cubicBezTo>
                  <a:lnTo>
                    <a:pt x="1" y="280"/>
                  </a:lnTo>
                  <a:cubicBezTo>
                    <a:pt x="1" y="132"/>
                    <a:pt x="131" y="1"/>
                    <a:pt x="289" y="1"/>
                  </a:cubicBezTo>
                  <a:lnTo>
                    <a:pt x="3100" y="1"/>
                  </a:lnTo>
                  <a:cubicBezTo>
                    <a:pt x="3257" y="1"/>
                    <a:pt x="3388" y="132"/>
                    <a:pt x="3388" y="280"/>
                  </a:cubicBezTo>
                  <a:lnTo>
                    <a:pt x="3388" y="3101"/>
                  </a:lnTo>
                  <a:cubicBezTo>
                    <a:pt x="3388" y="3249"/>
                    <a:pt x="3257" y="3380"/>
                    <a:pt x="3100" y="3380"/>
                  </a:cubicBezTo>
                  <a:close/>
                </a:path>
              </a:pathLst>
            </a:custGeom>
            <a:noFill/>
            <a:ln cap="flat" cmpd="sng" w="19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5"/>
            <p:cNvSpPr/>
            <p:nvPr/>
          </p:nvSpPr>
          <p:spPr>
            <a:xfrm>
              <a:off x="2280691" y="217112"/>
              <a:ext cx="104465" cy="104115"/>
            </a:xfrm>
            <a:custGeom>
              <a:rect b="b" l="l" r="r" t="t"/>
              <a:pathLst>
                <a:path extrusionOk="0" h="2682" w="2691">
                  <a:moveTo>
                    <a:pt x="263" y="0"/>
                  </a:moveTo>
                  <a:cubicBezTo>
                    <a:pt x="123" y="0"/>
                    <a:pt x="1" y="114"/>
                    <a:pt x="1" y="262"/>
                  </a:cubicBezTo>
                  <a:lnTo>
                    <a:pt x="1" y="2419"/>
                  </a:lnTo>
                  <a:cubicBezTo>
                    <a:pt x="1" y="2559"/>
                    <a:pt x="123" y="2681"/>
                    <a:pt x="263" y="2681"/>
                  </a:cubicBezTo>
                  <a:lnTo>
                    <a:pt x="2428" y="2681"/>
                  </a:lnTo>
                  <a:cubicBezTo>
                    <a:pt x="2568" y="2681"/>
                    <a:pt x="2690" y="2576"/>
                    <a:pt x="2690" y="2419"/>
                  </a:cubicBezTo>
                  <a:lnTo>
                    <a:pt x="2690" y="262"/>
                  </a:lnTo>
                  <a:cubicBezTo>
                    <a:pt x="2690" y="114"/>
                    <a:pt x="2568" y="0"/>
                    <a:pt x="2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5"/>
            <p:cNvSpPr/>
            <p:nvPr/>
          </p:nvSpPr>
          <p:spPr>
            <a:xfrm>
              <a:off x="2308485" y="242888"/>
              <a:ext cx="47516" cy="52562"/>
            </a:xfrm>
            <a:custGeom>
              <a:rect b="b" l="l" r="r" t="t"/>
              <a:pathLst>
                <a:path extrusionOk="0" h="1354" w="1224">
                  <a:moveTo>
                    <a:pt x="987" y="0"/>
                  </a:moveTo>
                  <a:lnTo>
                    <a:pt x="717" y="358"/>
                  </a:lnTo>
                  <a:cubicBezTo>
                    <a:pt x="673" y="410"/>
                    <a:pt x="638" y="463"/>
                    <a:pt x="612" y="506"/>
                  </a:cubicBezTo>
                  <a:cubicBezTo>
                    <a:pt x="586" y="480"/>
                    <a:pt x="551" y="419"/>
                    <a:pt x="498" y="349"/>
                  </a:cubicBezTo>
                  <a:lnTo>
                    <a:pt x="263" y="9"/>
                  </a:lnTo>
                  <a:lnTo>
                    <a:pt x="53" y="9"/>
                  </a:lnTo>
                  <a:lnTo>
                    <a:pt x="507" y="655"/>
                  </a:lnTo>
                  <a:lnTo>
                    <a:pt x="13" y="1336"/>
                  </a:lnTo>
                  <a:lnTo>
                    <a:pt x="202" y="1336"/>
                  </a:lnTo>
                  <a:lnTo>
                    <a:pt x="542" y="873"/>
                  </a:lnTo>
                  <a:cubicBezTo>
                    <a:pt x="551" y="856"/>
                    <a:pt x="577" y="812"/>
                    <a:pt x="612" y="768"/>
                  </a:cubicBezTo>
                  <a:cubicBezTo>
                    <a:pt x="621" y="803"/>
                    <a:pt x="638" y="830"/>
                    <a:pt x="664" y="856"/>
                  </a:cubicBezTo>
                  <a:lnTo>
                    <a:pt x="1005" y="1336"/>
                  </a:lnTo>
                  <a:lnTo>
                    <a:pt x="1223" y="1336"/>
                  </a:lnTo>
                  <a:lnTo>
                    <a:pt x="717" y="629"/>
                  </a:lnTo>
                  <a:lnTo>
                    <a:pt x="1188" y="0"/>
                  </a:lnTo>
                  <a:close/>
                  <a:moveTo>
                    <a:pt x="1" y="1336"/>
                  </a:moveTo>
                  <a:lnTo>
                    <a:pt x="1" y="1353"/>
                  </a:lnTo>
                  <a:lnTo>
                    <a:pt x="13" y="133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3" name="Google Shape;233;p15"/>
          <p:cNvGrpSpPr/>
          <p:nvPr/>
        </p:nvGrpSpPr>
        <p:grpSpPr>
          <a:xfrm>
            <a:off x="665053" y="576066"/>
            <a:ext cx="7813888" cy="3922670"/>
            <a:chOff x="2974275" y="1679475"/>
            <a:chExt cx="2002175" cy="2001975"/>
          </a:xfrm>
        </p:grpSpPr>
        <p:sp>
          <p:nvSpPr>
            <p:cNvPr id="234" name="Google Shape;234;p15"/>
            <p:cNvSpPr/>
            <p:nvPr/>
          </p:nvSpPr>
          <p:spPr>
            <a:xfrm>
              <a:off x="2974275" y="1679475"/>
              <a:ext cx="2002175" cy="2001975"/>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3810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5"/>
            <p:cNvSpPr/>
            <p:nvPr/>
          </p:nvSpPr>
          <p:spPr>
            <a:xfrm>
              <a:off x="2974275" y="3667225"/>
              <a:ext cx="2002175" cy="14225"/>
            </a:xfrm>
            <a:custGeom>
              <a:rect b="b" l="l" r="r" t="t"/>
              <a:pathLst>
                <a:path extrusionOk="0" h="569" w="80087">
                  <a:moveTo>
                    <a:pt x="0" y="1"/>
                  </a:moveTo>
                  <a:lnTo>
                    <a:pt x="0" y="568"/>
                  </a:lnTo>
                  <a:lnTo>
                    <a:pt x="80086" y="568"/>
                  </a:lnTo>
                  <a:lnTo>
                    <a:pt x="800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5"/>
            <p:cNvSpPr/>
            <p:nvPr/>
          </p:nvSpPr>
          <p:spPr>
            <a:xfrm>
              <a:off x="4962225" y="1679475"/>
              <a:ext cx="14225" cy="2001975"/>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5"/>
            <p:cNvSpPr/>
            <p:nvPr/>
          </p:nvSpPr>
          <p:spPr>
            <a:xfrm>
              <a:off x="2975150" y="1679475"/>
              <a:ext cx="14200" cy="2001975"/>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5"/>
            <p:cNvSpPr/>
            <p:nvPr/>
          </p:nvSpPr>
          <p:spPr>
            <a:xfrm>
              <a:off x="2974275" y="1679475"/>
              <a:ext cx="2002175" cy="2001975"/>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a:effectLst>
              <a:outerShdw rotWithShape="0" algn="bl" dir="5400000" dist="66675">
                <a:srgbClr val="000000">
                  <a:alpha val="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5"/>
            <p:cNvSpPr/>
            <p:nvPr/>
          </p:nvSpPr>
          <p:spPr>
            <a:xfrm>
              <a:off x="2989325" y="1693675"/>
              <a:ext cx="1972925" cy="194300"/>
            </a:xfrm>
            <a:custGeom>
              <a:rect b="b" l="l" r="r" t="t"/>
              <a:pathLst>
                <a:path extrusionOk="0" h="7772" w="78917">
                  <a:moveTo>
                    <a:pt x="1" y="0"/>
                  </a:moveTo>
                  <a:lnTo>
                    <a:pt x="78917" y="0"/>
                  </a:lnTo>
                  <a:lnTo>
                    <a:pt x="78917" y="7772"/>
                  </a:lnTo>
                  <a:lnTo>
                    <a:pt x="1" y="777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5"/>
            <p:cNvSpPr/>
            <p:nvPr/>
          </p:nvSpPr>
          <p:spPr>
            <a:xfrm>
              <a:off x="2989325" y="1898200"/>
              <a:ext cx="1972925" cy="10525"/>
            </a:xfrm>
            <a:custGeom>
              <a:rect b="b" l="l" r="r" t="t"/>
              <a:pathLst>
                <a:path extrusionOk="0" h="421" w="78917">
                  <a:moveTo>
                    <a:pt x="1" y="1"/>
                  </a:moveTo>
                  <a:lnTo>
                    <a:pt x="1" y="420"/>
                  </a:lnTo>
                  <a:lnTo>
                    <a:pt x="78917" y="420"/>
                  </a:lnTo>
                  <a:lnTo>
                    <a:pt x="789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5"/>
            <p:cNvSpPr/>
            <p:nvPr/>
          </p:nvSpPr>
          <p:spPr>
            <a:xfrm>
              <a:off x="2989325" y="1887725"/>
              <a:ext cx="1972925" cy="10500"/>
            </a:xfrm>
            <a:custGeom>
              <a:rect b="b" l="l" r="r" t="t"/>
              <a:pathLst>
                <a:path extrusionOk="0" h="420" w="78917">
                  <a:moveTo>
                    <a:pt x="1" y="1"/>
                  </a:moveTo>
                  <a:lnTo>
                    <a:pt x="1" y="420"/>
                  </a:lnTo>
                  <a:lnTo>
                    <a:pt x="78917" y="420"/>
                  </a:lnTo>
                  <a:lnTo>
                    <a:pt x="78917" y="1"/>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5"/>
            <p:cNvSpPr/>
            <p:nvPr/>
          </p:nvSpPr>
          <p:spPr>
            <a:xfrm>
              <a:off x="3038554" y="2061529"/>
              <a:ext cx="1896464" cy="1452896"/>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5"/>
            <p:cNvSpPr/>
            <p:nvPr/>
          </p:nvSpPr>
          <p:spPr>
            <a:xfrm>
              <a:off x="3038554" y="2069280"/>
              <a:ext cx="1898783" cy="1442351"/>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4" name="Google Shape;244;p15"/>
          <p:cNvSpPr txBox="1"/>
          <p:nvPr>
            <p:ph type="title"/>
          </p:nvPr>
        </p:nvSpPr>
        <p:spPr>
          <a:xfrm>
            <a:off x="1648363" y="2715150"/>
            <a:ext cx="5847300" cy="8508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4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45" name="Google Shape;245;p15"/>
          <p:cNvSpPr txBox="1"/>
          <p:nvPr>
            <p:ph idx="1" type="subTitle"/>
          </p:nvPr>
        </p:nvSpPr>
        <p:spPr>
          <a:xfrm>
            <a:off x="1648363" y="4097029"/>
            <a:ext cx="4140900" cy="41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6" name="Google Shape;246;p15"/>
          <p:cNvSpPr txBox="1"/>
          <p:nvPr>
            <p:ph hasCustomPrompt="1" idx="2" type="title"/>
          </p:nvPr>
        </p:nvSpPr>
        <p:spPr>
          <a:xfrm>
            <a:off x="1648363" y="1577550"/>
            <a:ext cx="2610900" cy="1101300"/>
          </a:xfrm>
          <a:prstGeom prst="rect">
            <a:avLst/>
          </a:prstGeom>
        </p:spPr>
        <p:txBody>
          <a:bodyPr anchorCtr="0" anchor="t" bIns="91425" lIns="91425" spcFirstLastPara="1" rIns="91425" wrap="square" tIns="91425">
            <a:noAutofit/>
          </a:bodyPr>
          <a:lstStyle>
            <a:lvl1pPr lvl="0" rtl="0">
              <a:spcBef>
                <a:spcPts val="0"/>
              </a:spcBef>
              <a:spcAft>
                <a:spcPts val="0"/>
              </a:spcAft>
              <a:buSzPts val="12000"/>
              <a:buNone/>
              <a:defRPr sz="7100">
                <a:solidFill>
                  <a:schemeClr val="l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0">
    <p:spTree>
      <p:nvGrpSpPr>
        <p:cNvPr id="247" name="Shape 247"/>
        <p:cNvGrpSpPr/>
        <p:nvPr/>
      </p:nvGrpSpPr>
      <p:grpSpPr>
        <a:xfrm>
          <a:off x="0" y="0"/>
          <a:ext cx="0" cy="0"/>
          <a:chOff x="0" y="0"/>
          <a:chExt cx="0" cy="0"/>
        </a:xfrm>
      </p:grpSpPr>
      <p:pic>
        <p:nvPicPr>
          <p:cNvPr id="248" name="Google Shape;248;p16"/>
          <p:cNvPicPr preferRelativeResize="0"/>
          <p:nvPr/>
        </p:nvPicPr>
        <p:blipFill>
          <a:blip r:embed="rId2">
            <a:alphaModFix amt="48000"/>
          </a:blip>
          <a:stretch>
            <a:fillRect/>
          </a:stretch>
        </p:blipFill>
        <p:spPr>
          <a:xfrm flipH="1">
            <a:off x="714" y="0"/>
            <a:ext cx="9142571" cy="5143500"/>
          </a:xfrm>
          <a:prstGeom prst="rect">
            <a:avLst/>
          </a:prstGeom>
          <a:noFill/>
          <a:ln>
            <a:noFill/>
          </a:ln>
        </p:spPr>
      </p:pic>
      <p:grpSp>
        <p:nvGrpSpPr>
          <p:cNvPr id="249" name="Google Shape;249;p16"/>
          <p:cNvGrpSpPr/>
          <p:nvPr/>
        </p:nvGrpSpPr>
        <p:grpSpPr>
          <a:xfrm>
            <a:off x="403600" y="229950"/>
            <a:ext cx="2248337" cy="2249386"/>
            <a:chOff x="253775" y="147975"/>
            <a:chExt cx="2248337" cy="2249386"/>
          </a:xfrm>
        </p:grpSpPr>
        <p:sp>
          <p:nvSpPr>
            <p:cNvPr id="250" name="Google Shape;250;p16"/>
            <p:cNvSpPr/>
            <p:nvPr/>
          </p:nvSpPr>
          <p:spPr>
            <a:xfrm>
              <a:off x="1408711" y="1111100"/>
              <a:ext cx="233668" cy="204653"/>
            </a:xfrm>
            <a:custGeom>
              <a:rect b="b" l="l" r="r" t="t"/>
              <a:pathLst>
                <a:path extrusionOk="0" h="3442" w="3930">
                  <a:moveTo>
                    <a:pt x="1965" y="1"/>
                  </a:moveTo>
                  <a:lnTo>
                    <a:pt x="1965" y="979"/>
                  </a:lnTo>
                  <a:lnTo>
                    <a:pt x="0" y="979"/>
                  </a:lnTo>
                  <a:lnTo>
                    <a:pt x="0" y="2454"/>
                  </a:lnTo>
                  <a:lnTo>
                    <a:pt x="1965" y="2454"/>
                  </a:lnTo>
                  <a:lnTo>
                    <a:pt x="1965" y="3441"/>
                  </a:lnTo>
                  <a:lnTo>
                    <a:pt x="2454" y="3441"/>
                  </a:lnTo>
                  <a:lnTo>
                    <a:pt x="2454" y="2943"/>
                  </a:lnTo>
                  <a:lnTo>
                    <a:pt x="2943" y="2943"/>
                  </a:lnTo>
                  <a:lnTo>
                    <a:pt x="2943" y="2454"/>
                  </a:lnTo>
                  <a:lnTo>
                    <a:pt x="3440" y="2454"/>
                  </a:lnTo>
                  <a:lnTo>
                    <a:pt x="3440" y="1965"/>
                  </a:lnTo>
                  <a:lnTo>
                    <a:pt x="3929" y="1965"/>
                  </a:lnTo>
                  <a:lnTo>
                    <a:pt x="3929" y="1476"/>
                  </a:lnTo>
                  <a:lnTo>
                    <a:pt x="3440" y="1476"/>
                  </a:lnTo>
                  <a:lnTo>
                    <a:pt x="3440" y="979"/>
                  </a:lnTo>
                  <a:lnTo>
                    <a:pt x="2943" y="979"/>
                  </a:lnTo>
                  <a:lnTo>
                    <a:pt x="2943" y="490"/>
                  </a:lnTo>
                  <a:lnTo>
                    <a:pt x="2454" y="490"/>
                  </a:lnTo>
                  <a:lnTo>
                    <a:pt x="2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6"/>
            <p:cNvSpPr/>
            <p:nvPr/>
          </p:nvSpPr>
          <p:spPr>
            <a:xfrm>
              <a:off x="906125" y="1111100"/>
              <a:ext cx="233727" cy="204653"/>
            </a:xfrm>
            <a:custGeom>
              <a:rect b="b" l="l" r="r" t="t"/>
              <a:pathLst>
                <a:path extrusionOk="0" h="3442" w="3931">
                  <a:moveTo>
                    <a:pt x="1477" y="1"/>
                  </a:moveTo>
                  <a:lnTo>
                    <a:pt x="1477" y="490"/>
                  </a:lnTo>
                  <a:lnTo>
                    <a:pt x="988" y="490"/>
                  </a:lnTo>
                  <a:lnTo>
                    <a:pt x="988" y="979"/>
                  </a:lnTo>
                  <a:lnTo>
                    <a:pt x="499" y="979"/>
                  </a:lnTo>
                  <a:lnTo>
                    <a:pt x="499" y="1476"/>
                  </a:lnTo>
                  <a:lnTo>
                    <a:pt x="1" y="1476"/>
                  </a:lnTo>
                  <a:lnTo>
                    <a:pt x="1" y="1965"/>
                  </a:lnTo>
                  <a:lnTo>
                    <a:pt x="499" y="1965"/>
                  </a:lnTo>
                  <a:lnTo>
                    <a:pt x="499" y="2454"/>
                  </a:lnTo>
                  <a:lnTo>
                    <a:pt x="988" y="2454"/>
                  </a:lnTo>
                  <a:lnTo>
                    <a:pt x="988" y="2943"/>
                  </a:lnTo>
                  <a:lnTo>
                    <a:pt x="1477" y="2943"/>
                  </a:lnTo>
                  <a:lnTo>
                    <a:pt x="1477" y="3441"/>
                  </a:lnTo>
                  <a:lnTo>
                    <a:pt x="1966" y="3441"/>
                  </a:lnTo>
                  <a:lnTo>
                    <a:pt x="1966" y="2454"/>
                  </a:lnTo>
                  <a:lnTo>
                    <a:pt x="3930" y="2454"/>
                  </a:lnTo>
                  <a:lnTo>
                    <a:pt x="3930" y="979"/>
                  </a:lnTo>
                  <a:lnTo>
                    <a:pt x="1966" y="979"/>
                  </a:lnTo>
                  <a:lnTo>
                    <a:pt x="19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6"/>
            <p:cNvSpPr/>
            <p:nvPr/>
          </p:nvSpPr>
          <p:spPr>
            <a:xfrm>
              <a:off x="281880" y="177128"/>
              <a:ext cx="2220232" cy="2220232"/>
            </a:xfrm>
            <a:custGeom>
              <a:rect b="b" l="l" r="r" t="t"/>
              <a:pathLst>
                <a:path extrusionOk="0" h="57193" w="57193">
                  <a:moveTo>
                    <a:pt x="1" y="0"/>
                  </a:moveTo>
                  <a:lnTo>
                    <a:pt x="1" y="57192"/>
                  </a:lnTo>
                  <a:lnTo>
                    <a:pt x="57192" y="57192"/>
                  </a:lnTo>
                  <a:lnTo>
                    <a:pt x="571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6"/>
            <p:cNvSpPr/>
            <p:nvPr/>
          </p:nvSpPr>
          <p:spPr>
            <a:xfrm>
              <a:off x="253775" y="147975"/>
              <a:ext cx="2220193" cy="2220232"/>
            </a:xfrm>
            <a:custGeom>
              <a:rect b="b" l="l" r="r" t="t"/>
              <a:pathLst>
                <a:path extrusionOk="0" h="57193" w="57192">
                  <a:moveTo>
                    <a:pt x="0" y="0"/>
                  </a:moveTo>
                  <a:lnTo>
                    <a:pt x="0" y="57192"/>
                  </a:lnTo>
                  <a:lnTo>
                    <a:pt x="57192" y="57192"/>
                  </a:lnTo>
                  <a:lnTo>
                    <a:pt x="5719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6"/>
            <p:cNvSpPr/>
            <p:nvPr/>
          </p:nvSpPr>
          <p:spPr>
            <a:xfrm>
              <a:off x="253775" y="147975"/>
              <a:ext cx="2220193" cy="15606"/>
            </a:xfrm>
            <a:custGeom>
              <a:rect b="b" l="l" r="r" t="t"/>
              <a:pathLst>
                <a:path extrusionOk="0" h="402" w="57192">
                  <a:moveTo>
                    <a:pt x="0" y="0"/>
                  </a:moveTo>
                  <a:lnTo>
                    <a:pt x="0" y="402"/>
                  </a:lnTo>
                  <a:lnTo>
                    <a:pt x="57192" y="402"/>
                  </a:lnTo>
                  <a:lnTo>
                    <a:pt x="57192"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6"/>
            <p:cNvSpPr/>
            <p:nvPr/>
          </p:nvSpPr>
          <p:spPr>
            <a:xfrm>
              <a:off x="2457979" y="147975"/>
              <a:ext cx="15644" cy="2220232"/>
            </a:xfrm>
            <a:custGeom>
              <a:rect b="b" l="l" r="r" t="t"/>
              <a:pathLst>
                <a:path extrusionOk="0" h="57193" w="403">
                  <a:moveTo>
                    <a:pt x="402" y="0"/>
                  </a:moveTo>
                  <a:lnTo>
                    <a:pt x="0" y="402"/>
                  </a:lnTo>
                  <a:lnTo>
                    <a:pt x="0" y="57192"/>
                  </a:lnTo>
                  <a:lnTo>
                    <a:pt x="402" y="57192"/>
                  </a:lnTo>
                  <a:lnTo>
                    <a:pt x="4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6"/>
            <p:cNvSpPr/>
            <p:nvPr/>
          </p:nvSpPr>
          <p:spPr>
            <a:xfrm>
              <a:off x="254784" y="147975"/>
              <a:ext cx="15606" cy="2220232"/>
            </a:xfrm>
            <a:custGeom>
              <a:rect b="b" l="l" r="r" t="t"/>
              <a:pathLst>
                <a:path extrusionOk="0" h="57193" w="402">
                  <a:moveTo>
                    <a:pt x="0" y="0"/>
                  </a:moveTo>
                  <a:lnTo>
                    <a:pt x="0" y="57192"/>
                  </a:lnTo>
                  <a:lnTo>
                    <a:pt x="402" y="57192"/>
                  </a:lnTo>
                  <a:lnTo>
                    <a:pt x="402" y="402"/>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6"/>
            <p:cNvSpPr/>
            <p:nvPr/>
          </p:nvSpPr>
          <p:spPr>
            <a:xfrm>
              <a:off x="253775" y="147975"/>
              <a:ext cx="2220193" cy="2220232"/>
            </a:xfrm>
            <a:custGeom>
              <a:rect b="b" l="l" r="r" t="t"/>
              <a:pathLst>
                <a:path extrusionOk="0" fill="none" h="57193" w="57192">
                  <a:moveTo>
                    <a:pt x="0" y="0"/>
                  </a:moveTo>
                  <a:lnTo>
                    <a:pt x="57192" y="0"/>
                  </a:lnTo>
                  <a:lnTo>
                    <a:pt x="57192" y="57192"/>
                  </a:lnTo>
                  <a:lnTo>
                    <a:pt x="0" y="57192"/>
                  </a:lnTo>
                  <a:close/>
                </a:path>
              </a:pathLst>
            </a:custGeom>
            <a:noFill/>
            <a:ln cap="flat" cmpd="sng" w="21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6"/>
            <p:cNvSpPr/>
            <p:nvPr/>
          </p:nvSpPr>
          <p:spPr>
            <a:xfrm>
              <a:off x="270040" y="163542"/>
              <a:ext cx="2188012" cy="215296"/>
            </a:xfrm>
            <a:custGeom>
              <a:rect b="b" l="l" r="r" t="t"/>
              <a:pathLst>
                <a:path extrusionOk="0" h="5546" w="56363">
                  <a:moveTo>
                    <a:pt x="0" y="1"/>
                  </a:moveTo>
                  <a:lnTo>
                    <a:pt x="0" y="5545"/>
                  </a:lnTo>
                  <a:lnTo>
                    <a:pt x="56362" y="5545"/>
                  </a:lnTo>
                  <a:lnTo>
                    <a:pt x="563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6"/>
            <p:cNvSpPr/>
            <p:nvPr/>
          </p:nvSpPr>
          <p:spPr>
            <a:xfrm>
              <a:off x="270351" y="390673"/>
              <a:ext cx="2188050" cy="11530"/>
            </a:xfrm>
            <a:custGeom>
              <a:rect b="b" l="l" r="r" t="t"/>
              <a:pathLst>
                <a:path extrusionOk="0" h="297" w="56364">
                  <a:moveTo>
                    <a:pt x="1" y="0"/>
                  </a:moveTo>
                  <a:lnTo>
                    <a:pt x="1" y="297"/>
                  </a:lnTo>
                  <a:lnTo>
                    <a:pt x="56363" y="297"/>
                  </a:lnTo>
                  <a:lnTo>
                    <a:pt x="563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6"/>
            <p:cNvSpPr/>
            <p:nvPr/>
          </p:nvSpPr>
          <p:spPr>
            <a:xfrm>
              <a:off x="270351" y="378795"/>
              <a:ext cx="2188050" cy="11568"/>
            </a:xfrm>
            <a:custGeom>
              <a:rect b="b" l="l" r="r" t="t"/>
              <a:pathLst>
                <a:path extrusionOk="0" h="298" w="56364">
                  <a:moveTo>
                    <a:pt x="1" y="0"/>
                  </a:moveTo>
                  <a:lnTo>
                    <a:pt x="1" y="297"/>
                  </a:lnTo>
                  <a:lnTo>
                    <a:pt x="56363" y="297"/>
                  </a:lnTo>
                  <a:lnTo>
                    <a:pt x="5636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6"/>
            <p:cNvSpPr/>
            <p:nvPr/>
          </p:nvSpPr>
          <p:spPr>
            <a:xfrm>
              <a:off x="2265435" y="204574"/>
              <a:ext cx="128844" cy="129504"/>
            </a:xfrm>
            <a:custGeom>
              <a:rect b="b" l="l" r="r" t="t"/>
              <a:pathLst>
                <a:path extrusionOk="0" h="3336" w="3319">
                  <a:moveTo>
                    <a:pt x="289" y="0"/>
                  </a:moveTo>
                  <a:cubicBezTo>
                    <a:pt x="132" y="0"/>
                    <a:pt x="1" y="131"/>
                    <a:pt x="1" y="289"/>
                  </a:cubicBezTo>
                  <a:lnTo>
                    <a:pt x="1" y="3100"/>
                  </a:lnTo>
                  <a:cubicBezTo>
                    <a:pt x="1" y="3205"/>
                    <a:pt x="36" y="3275"/>
                    <a:pt x="97" y="3336"/>
                  </a:cubicBezTo>
                  <a:lnTo>
                    <a:pt x="3319" y="114"/>
                  </a:lnTo>
                  <a:cubicBezTo>
                    <a:pt x="3266" y="44"/>
                    <a:pt x="3188" y="0"/>
                    <a:pt x="3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6"/>
            <p:cNvSpPr/>
            <p:nvPr/>
          </p:nvSpPr>
          <p:spPr>
            <a:xfrm>
              <a:off x="2269161" y="206282"/>
              <a:ext cx="129542" cy="129504"/>
            </a:xfrm>
            <a:custGeom>
              <a:rect b="b" l="l" r="r" t="t"/>
              <a:pathLst>
                <a:path extrusionOk="0" h="3336" w="3337">
                  <a:moveTo>
                    <a:pt x="3223" y="0"/>
                  </a:moveTo>
                  <a:lnTo>
                    <a:pt x="1" y="3222"/>
                  </a:lnTo>
                  <a:cubicBezTo>
                    <a:pt x="62" y="3292"/>
                    <a:pt x="141" y="3335"/>
                    <a:pt x="219" y="3335"/>
                  </a:cubicBezTo>
                  <a:lnTo>
                    <a:pt x="3039" y="3335"/>
                  </a:lnTo>
                  <a:cubicBezTo>
                    <a:pt x="3188" y="3335"/>
                    <a:pt x="3319" y="3205"/>
                    <a:pt x="3319" y="3047"/>
                  </a:cubicBezTo>
                  <a:lnTo>
                    <a:pt x="3319" y="236"/>
                  </a:lnTo>
                  <a:cubicBezTo>
                    <a:pt x="3336" y="131"/>
                    <a:pt x="3293" y="44"/>
                    <a:pt x="32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6"/>
            <p:cNvSpPr/>
            <p:nvPr/>
          </p:nvSpPr>
          <p:spPr>
            <a:xfrm>
              <a:off x="2267143" y="203875"/>
              <a:ext cx="131561" cy="131250"/>
            </a:xfrm>
            <a:custGeom>
              <a:rect b="b" l="l" r="r" t="t"/>
              <a:pathLst>
                <a:path extrusionOk="0" fill="none" h="3381" w="3389">
                  <a:moveTo>
                    <a:pt x="3100" y="3380"/>
                  </a:moveTo>
                  <a:lnTo>
                    <a:pt x="289" y="3380"/>
                  </a:lnTo>
                  <a:cubicBezTo>
                    <a:pt x="131" y="3380"/>
                    <a:pt x="1" y="3249"/>
                    <a:pt x="1" y="3101"/>
                  </a:cubicBezTo>
                  <a:lnTo>
                    <a:pt x="1" y="280"/>
                  </a:lnTo>
                  <a:cubicBezTo>
                    <a:pt x="1" y="132"/>
                    <a:pt x="131" y="1"/>
                    <a:pt x="289" y="1"/>
                  </a:cubicBezTo>
                  <a:lnTo>
                    <a:pt x="3100" y="1"/>
                  </a:lnTo>
                  <a:cubicBezTo>
                    <a:pt x="3257" y="1"/>
                    <a:pt x="3388" y="132"/>
                    <a:pt x="3388" y="280"/>
                  </a:cubicBezTo>
                  <a:lnTo>
                    <a:pt x="3388" y="3101"/>
                  </a:lnTo>
                  <a:cubicBezTo>
                    <a:pt x="3388" y="3249"/>
                    <a:pt x="3257" y="3380"/>
                    <a:pt x="3100" y="3380"/>
                  </a:cubicBezTo>
                  <a:close/>
                </a:path>
              </a:pathLst>
            </a:custGeom>
            <a:noFill/>
            <a:ln cap="flat" cmpd="sng" w="19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6"/>
            <p:cNvSpPr/>
            <p:nvPr/>
          </p:nvSpPr>
          <p:spPr>
            <a:xfrm>
              <a:off x="2280691" y="217112"/>
              <a:ext cx="104465" cy="104115"/>
            </a:xfrm>
            <a:custGeom>
              <a:rect b="b" l="l" r="r" t="t"/>
              <a:pathLst>
                <a:path extrusionOk="0" h="2682" w="2691">
                  <a:moveTo>
                    <a:pt x="263" y="0"/>
                  </a:moveTo>
                  <a:cubicBezTo>
                    <a:pt x="123" y="0"/>
                    <a:pt x="1" y="114"/>
                    <a:pt x="1" y="262"/>
                  </a:cubicBezTo>
                  <a:lnTo>
                    <a:pt x="1" y="2419"/>
                  </a:lnTo>
                  <a:cubicBezTo>
                    <a:pt x="1" y="2559"/>
                    <a:pt x="123" y="2681"/>
                    <a:pt x="263" y="2681"/>
                  </a:cubicBezTo>
                  <a:lnTo>
                    <a:pt x="2428" y="2681"/>
                  </a:lnTo>
                  <a:cubicBezTo>
                    <a:pt x="2568" y="2681"/>
                    <a:pt x="2690" y="2576"/>
                    <a:pt x="2690" y="2419"/>
                  </a:cubicBezTo>
                  <a:lnTo>
                    <a:pt x="2690" y="262"/>
                  </a:lnTo>
                  <a:cubicBezTo>
                    <a:pt x="2690" y="114"/>
                    <a:pt x="2568" y="0"/>
                    <a:pt x="2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6"/>
            <p:cNvSpPr/>
            <p:nvPr/>
          </p:nvSpPr>
          <p:spPr>
            <a:xfrm>
              <a:off x="2308485" y="242888"/>
              <a:ext cx="47516" cy="52562"/>
            </a:xfrm>
            <a:custGeom>
              <a:rect b="b" l="l" r="r" t="t"/>
              <a:pathLst>
                <a:path extrusionOk="0" h="1354" w="1224">
                  <a:moveTo>
                    <a:pt x="987" y="0"/>
                  </a:moveTo>
                  <a:lnTo>
                    <a:pt x="717" y="358"/>
                  </a:lnTo>
                  <a:cubicBezTo>
                    <a:pt x="673" y="410"/>
                    <a:pt x="638" y="463"/>
                    <a:pt x="612" y="506"/>
                  </a:cubicBezTo>
                  <a:cubicBezTo>
                    <a:pt x="586" y="480"/>
                    <a:pt x="551" y="419"/>
                    <a:pt x="498" y="349"/>
                  </a:cubicBezTo>
                  <a:lnTo>
                    <a:pt x="263" y="9"/>
                  </a:lnTo>
                  <a:lnTo>
                    <a:pt x="53" y="9"/>
                  </a:lnTo>
                  <a:lnTo>
                    <a:pt x="507" y="655"/>
                  </a:lnTo>
                  <a:lnTo>
                    <a:pt x="13" y="1336"/>
                  </a:lnTo>
                  <a:lnTo>
                    <a:pt x="202" y="1336"/>
                  </a:lnTo>
                  <a:lnTo>
                    <a:pt x="542" y="873"/>
                  </a:lnTo>
                  <a:cubicBezTo>
                    <a:pt x="551" y="856"/>
                    <a:pt x="577" y="812"/>
                    <a:pt x="612" y="768"/>
                  </a:cubicBezTo>
                  <a:cubicBezTo>
                    <a:pt x="621" y="803"/>
                    <a:pt x="638" y="830"/>
                    <a:pt x="664" y="856"/>
                  </a:cubicBezTo>
                  <a:lnTo>
                    <a:pt x="1005" y="1336"/>
                  </a:lnTo>
                  <a:lnTo>
                    <a:pt x="1223" y="1336"/>
                  </a:lnTo>
                  <a:lnTo>
                    <a:pt x="717" y="629"/>
                  </a:lnTo>
                  <a:lnTo>
                    <a:pt x="1188" y="0"/>
                  </a:lnTo>
                  <a:close/>
                  <a:moveTo>
                    <a:pt x="1" y="1336"/>
                  </a:moveTo>
                  <a:lnTo>
                    <a:pt x="1" y="1353"/>
                  </a:lnTo>
                  <a:lnTo>
                    <a:pt x="13" y="133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6" name="Google Shape;266;p16"/>
          <p:cNvGrpSpPr/>
          <p:nvPr/>
        </p:nvGrpSpPr>
        <p:grpSpPr>
          <a:xfrm>
            <a:off x="665053" y="576066"/>
            <a:ext cx="7813888" cy="3922670"/>
            <a:chOff x="2974275" y="1679475"/>
            <a:chExt cx="2002175" cy="2001975"/>
          </a:xfrm>
        </p:grpSpPr>
        <p:sp>
          <p:nvSpPr>
            <p:cNvPr id="267" name="Google Shape;267;p16"/>
            <p:cNvSpPr/>
            <p:nvPr/>
          </p:nvSpPr>
          <p:spPr>
            <a:xfrm>
              <a:off x="2974275" y="1679475"/>
              <a:ext cx="2002175" cy="2001975"/>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3810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6"/>
            <p:cNvSpPr/>
            <p:nvPr/>
          </p:nvSpPr>
          <p:spPr>
            <a:xfrm>
              <a:off x="2974275" y="3667225"/>
              <a:ext cx="2002175" cy="14225"/>
            </a:xfrm>
            <a:custGeom>
              <a:rect b="b" l="l" r="r" t="t"/>
              <a:pathLst>
                <a:path extrusionOk="0" h="569" w="80087">
                  <a:moveTo>
                    <a:pt x="0" y="1"/>
                  </a:moveTo>
                  <a:lnTo>
                    <a:pt x="0" y="568"/>
                  </a:lnTo>
                  <a:lnTo>
                    <a:pt x="80086" y="568"/>
                  </a:lnTo>
                  <a:lnTo>
                    <a:pt x="800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6"/>
            <p:cNvSpPr/>
            <p:nvPr/>
          </p:nvSpPr>
          <p:spPr>
            <a:xfrm>
              <a:off x="4962225" y="1679475"/>
              <a:ext cx="14225" cy="2001975"/>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6"/>
            <p:cNvSpPr/>
            <p:nvPr/>
          </p:nvSpPr>
          <p:spPr>
            <a:xfrm>
              <a:off x="2975150" y="1679475"/>
              <a:ext cx="14200" cy="2001975"/>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6"/>
            <p:cNvSpPr/>
            <p:nvPr/>
          </p:nvSpPr>
          <p:spPr>
            <a:xfrm>
              <a:off x="2974275" y="1679475"/>
              <a:ext cx="2002175" cy="2001975"/>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a:effectLst>
              <a:outerShdw rotWithShape="0" algn="bl" dir="5400000" dist="66675">
                <a:srgbClr val="000000">
                  <a:alpha val="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6"/>
            <p:cNvSpPr/>
            <p:nvPr/>
          </p:nvSpPr>
          <p:spPr>
            <a:xfrm>
              <a:off x="2989325" y="1693675"/>
              <a:ext cx="1972925" cy="194300"/>
            </a:xfrm>
            <a:custGeom>
              <a:rect b="b" l="l" r="r" t="t"/>
              <a:pathLst>
                <a:path extrusionOk="0" h="7772" w="78917">
                  <a:moveTo>
                    <a:pt x="1" y="0"/>
                  </a:moveTo>
                  <a:lnTo>
                    <a:pt x="78917" y="0"/>
                  </a:lnTo>
                  <a:lnTo>
                    <a:pt x="78917" y="7772"/>
                  </a:lnTo>
                  <a:lnTo>
                    <a:pt x="1" y="777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6"/>
            <p:cNvSpPr/>
            <p:nvPr/>
          </p:nvSpPr>
          <p:spPr>
            <a:xfrm>
              <a:off x="2989325" y="1898200"/>
              <a:ext cx="1972925" cy="10525"/>
            </a:xfrm>
            <a:custGeom>
              <a:rect b="b" l="l" r="r" t="t"/>
              <a:pathLst>
                <a:path extrusionOk="0" h="421" w="78917">
                  <a:moveTo>
                    <a:pt x="1" y="1"/>
                  </a:moveTo>
                  <a:lnTo>
                    <a:pt x="1" y="420"/>
                  </a:lnTo>
                  <a:lnTo>
                    <a:pt x="78917" y="420"/>
                  </a:lnTo>
                  <a:lnTo>
                    <a:pt x="789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6"/>
            <p:cNvSpPr/>
            <p:nvPr/>
          </p:nvSpPr>
          <p:spPr>
            <a:xfrm>
              <a:off x="2989325" y="1887725"/>
              <a:ext cx="1972925" cy="10500"/>
            </a:xfrm>
            <a:custGeom>
              <a:rect b="b" l="l" r="r" t="t"/>
              <a:pathLst>
                <a:path extrusionOk="0" h="420" w="78917">
                  <a:moveTo>
                    <a:pt x="1" y="1"/>
                  </a:moveTo>
                  <a:lnTo>
                    <a:pt x="1" y="420"/>
                  </a:lnTo>
                  <a:lnTo>
                    <a:pt x="78917" y="420"/>
                  </a:lnTo>
                  <a:lnTo>
                    <a:pt x="78917" y="1"/>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6"/>
            <p:cNvSpPr/>
            <p:nvPr/>
          </p:nvSpPr>
          <p:spPr>
            <a:xfrm>
              <a:off x="3038554" y="2061529"/>
              <a:ext cx="1896464" cy="1452896"/>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6"/>
            <p:cNvSpPr/>
            <p:nvPr/>
          </p:nvSpPr>
          <p:spPr>
            <a:xfrm>
              <a:off x="3038554" y="2069280"/>
              <a:ext cx="1898783" cy="1442351"/>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7" name="Google Shape;277;p16"/>
          <p:cNvSpPr txBox="1"/>
          <p:nvPr>
            <p:ph type="title"/>
          </p:nvPr>
        </p:nvSpPr>
        <p:spPr>
          <a:xfrm flipH="1">
            <a:off x="1648363" y="2715150"/>
            <a:ext cx="5847300" cy="850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600"/>
              <a:buNone/>
              <a:defRPr sz="4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78" name="Google Shape;278;p16"/>
          <p:cNvSpPr txBox="1"/>
          <p:nvPr>
            <p:ph idx="1" type="subTitle"/>
          </p:nvPr>
        </p:nvSpPr>
        <p:spPr>
          <a:xfrm flipH="1">
            <a:off x="3354763" y="4097029"/>
            <a:ext cx="4140900" cy="4149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9" name="Google Shape;279;p16"/>
          <p:cNvSpPr txBox="1"/>
          <p:nvPr>
            <p:ph hasCustomPrompt="1" idx="2" type="title"/>
          </p:nvPr>
        </p:nvSpPr>
        <p:spPr>
          <a:xfrm flipH="1">
            <a:off x="4884763" y="1577550"/>
            <a:ext cx="2610900" cy="1101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2000"/>
              <a:buNone/>
              <a:defRPr sz="7100">
                <a:solidFill>
                  <a:schemeClr val="l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12">
    <p:spTree>
      <p:nvGrpSpPr>
        <p:cNvPr id="280" name="Shape 280"/>
        <p:cNvGrpSpPr/>
        <p:nvPr/>
      </p:nvGrpSpPr>
      <p:grpSpPr>
        <a:xfrm>
          <a:off x="0" y="0"/>
          <a:ext cx="0" cy="0"/>
          <a:chOff x="0" y="0"/>
          <a:chExt cx="0" cy="0"/>
        </a:xfrm>
      </p:grpSpPr>
      <p:pic>
        <p:nvPicPr>
          <p:cNvPr id="281" name="Google Shape;281;p17"/>
          <p:cNvPicPr preferRelativeResize="0"/>
          <p:nvPr/>
        </p:nvPicPr>
        <p:blipFill>
          <a:blip r:embed="rId2">
            <a:alphaModFix amt="48000"/>
          </a:blip>
          <a:stretch>
            <a:fillRect/>
          </a:stretch>
        </p:blipFill>
        <p:spPr>
          <a:xfrm flipH="1">
            <a:off x="714" y="0"/>
            <a:ext cx="9142571" cy="5143500"/>
          </a:xfrm>
          <a:prstGeom prst="rect">
            <a:avLst/>
          </a:prstGeom>
          <a:noFill/>
          <a:ln>
            <a:noFill/>
          </a:ln>
        </p:spPr>
      </p:pic>
      <p:grpSp>
        <p:nvGrpSpPr>
          <p:cNvPr id="282" name="Google Shape;282;p17"/>
          <p:cNvGrpSpPr/>
          <p:nvPr/>
        </p:nvGrpSpPr>
        <p:grpSpPr>
          <a:xfrm>
            <a:off x="6499775" y="229950"/>
            <a:ext cx="2248337" cy="2249386"/>
            <a:chOff x="253775" y="147975"/>
            <a:chExt cx="2248337" cy="2249386"/>
          </a:xfrm>
        </p:grpSpPr>
        <p:sp>
          <p:nvSpPr>
            <p:cNvPr id="283" name="Google Shape;283;p17"/>
            <p:cNvSpPr/>
            <p:nvPr/>
          </p:nvSpPr>
          <p:spPr>
            <a:xfrm>
              <a:off x="1408711" y="1111100"/>
              <a:ext cx="233668" cy="204653"/>
            </a:xfrm>
            <a:custGeom>
              <a:rect b="b" l="l" r="r" t="t"/>
              <a:pathLst>
                <a:path extrusionOk="0" h="3442" w="3930">
                  <a:moveTo>
                    <a:pt x="1965" y="1"/>
                  </a:moveTo>
                  <a:lnTo>
                    <a:pt x="1965" y="979"/>
                  </a:lnTo>
                  <a:lnTo>
                    <a:pt x="0" y="979"/>
                  </a:lnTo>
                  <a:lnTo>
                    <a:pt x="0" y="2454"/>
                  </a:lnTo>
                  <a:lnTo>
                    <a:pt x="1965" y="2454"/>
                  </a:lnTo>
                  <a:lnTo>
                    <a:pt x="1965" y="3441"/>
                  </a:lnTo>
                  <a:lnTo>
                    <a:pt x="2454" y="3441"/>
                  </a:lnTo>
                  <a:lnTo>
                    <a:pt x="2454" y="2943"/>
                  </a:lnTo>
                  <a:lnTo>
                    <a:pt x="2943" y="2943"/>
                  </a:lnTo>
                  <a:lnTo>
                    <a:pt x="2943" y="2454"/>
                  </a:lnTo>
                  <a:lnTo>
                    <a:pt x="3440" y="2454"/>
                  </a:lnTo>
                  <a:lnTo>
                    <a:pt x="3440" y="1965"/>
                  </a:lnTo>
                  <a:lnTo>
                    <a:pt x="3929" y="1965"/>
                  </a:lnTo>
                  <a:lnTo>
                    <a:pt x="3929" y="1476"/>
                  </a:lnTo>
                  <a:lnTo>
                    <a:pt x="3440" y="1476"/>
                  </a:lnTo>
                  <a:lnTo>
                    <a:pt x="3440" y="979"/>
                  </a:lnTo>
                  <a:lnTo>
                    <a:pt x="2943" y="979"/>
                  </a:lnTo>
                  <a:lnTo>
                    <a:pt x="2943" y="490"/>
                  </a:lnTo>
                  <a:lnTo>
                    <a:pt x="2454" y="490"/>
                  </a:lnTo>
                  <a:lnTo>
                    <a:pt x="2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7"/>
            <p:cNvSpPr/>
            <p:nvPr/>
          </p:nvSpPr>
          <p:spPr>
            <a:xfrm>
              <a:off x="906125" y="1111100"/>
              <a:ext cx="233727" cy="204653"/>
            </a:xfrm>
            <a:custGeom>
              <a:rect b="b" l="l" r="r" t="t"/>
              <a:pathLst>
                <a:path extrusionOk="0" h="3442" w="3931">
                  <a:moveTo>
                    <a:pt x="1477" y="1"/>
                  </a:moveTo>
                  <a:lnTo>
                    <a:pt x="1477" y="490"/>
                  </a:lnTo>
                  <a:lnTo>
                    <a:pt x="988" y="490"/>
                  </a:lnTo>
                  <a:lnTo>
                    <a:pt x="988" y="979"/>
                  </a:lnTo>
                  <a:lnTo>
                    <a:pt x="499" y="979"/>
                  </a:lnTo>
                  <a:lnTo>
                    <a:pt x="499" y="1476"/>
                  </a:lnTo>
                  <a:lnTo>
                    <a:pt x="1" y="1476"/>
                  </a:lnTo>
                  <a:lnTo>
                    <a:pt x="1" y="1965"/>
                  </a:lnTo>
                  <a:lnTo>
                    <a:pt x="499" y="1965"/>
                  </a:lnTo>
                  <a:lnTo>
                    <a:pt x="499" y="2454"/>
                  </a:lnTo>
                  <a:lnTo>
                    <a:pt x="988" y="2454"/>
                  </a:lnTo>
                  <a:lnTo>
                    <a:pt x="988" y="2943"/>
                  </a:lnTo>
                  <a:lnTo>
                    <a:pt x="1477" y="2943"/>
                  </a:lnTo>
                  <a:lnTo>
                    <a:pt x="1477" y="3441"/>
                  </a:lnTo>
                  <a:lnTo>
                    <a:pt x="1966" y="3441"/>
                  </a:lnTo>
                  <a:lnTo>
                    <a:pt x="1966" y="2454"/>
                  </a:lnTo>
                  <a:lnTo>
                    <a:pt x="3930" y="2454"/>
                  </a:lnTo>
                  <a:lnTo>
                    <a:pt x="3930" y="979"/>
                  </a:lnTo>
                  <a:lnTo>
                    <a:pt x="1966" y="979"/>
                  </a:lnTo>
                  <a:lnTo>
                    <a:pt x="19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7"/>
            <p:cNvSpPr/>
            <p:nvPr/>
          </p:nvSpPr>
          <p:spPr>
            <a:xfrm>
              <a:off x="281880" y="177128"/>
              <a:ext cx="2220232" cy="2220232"/>
            </a:xfrm>
            <a:custGeom>
              <a:rect b="b" l="l" r="r" t="t"/>
              <a:pathLst>
                <a:path extrusionOk="0" h="57193" w="57193">
                  <a:moveTo>
                    <a:pt x="1" y="0"/>
                  </a:moveTo>
                  <a:lnTo>
                    <a:pt x="1" y="57192"/>
                  </a:lnTo>
                  <a:lnTo>
                    <a:pt x="57192" y="57192"/>
                  </a:lnTo>
                  <a:lnTo>
                    <a:pt x="571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7"/>
            <p:cNvSpPr/>
            <p:nvPr/>
          </p:nvSpPr>
          <p:spPr>
            <a:xfrm>
              <a:off x="253775" y="147975"/>
              <a:ext cx="2220193" cy="2220232"/>
            </a:xfrm>
            <a:custGeom>
              <a:rect b="b" l="l" r="r" t="t"/>
              <a:pathLst>
                <a:path extrusionOk="0" h="57193" w="57192">
                  <a:moveTo>
                    <a:pt x="0" y="0"/>
                  </a:moveTo>
                  <a:lnTo>
                    <a:pt x="0" y="57192"/>
                  </a:lnTo>
                  <a:lnTo>
                    <a:pt x="57192" y="57192"/>
                  </a:lnTo>
                  <a:lnTo>
                    <a:pt x="5719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7"/>
            <p:cNvSpPr/>
            <p:nvPr/>
          </p:nvSpPr>
          <p:spPr>
            <a:xfrm>
              <a:off x="253775" y="147975"/>
              <a:ext cx="2220193" cy="15606"/>
            </a:xfrm>
            <a:custGeom>
              <a:rect b="b" l="l" r="r" t="t"/>
              <a:pathLst>
                <a:path extrusionOk="0" h="402" w="57192">
                  <a:moveTo>
                    <a:pt x="0" y="0"/>
                  </a:moveTo>
                  <a:lnTo>
                    <a:pt x="0" y="402"/>
                  </a:lnTo>
                  <a:lnTo>
                    <a:pt x="57192" y="402"/>
                  </a:lnTo>
                  <a:lnTo>
                    <a:pt x="57192"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7"/>
            <p:cNvSpPr/>
            <p:nvPr/>
          </p:nvSpPr>
          <p:spPr>
            <a:xfrm>
              <a:off x="2457979" y="147975"/>
              <a:ext cx="15644" cy="2220232"/>
            </a:xfrm>
            <a:custGeom>
              <a:rect b="b" l="l" r="r" t="t"/>
              <a:pathLst>
                <a:path extrusionOk="0" h="57193" w="403">
                  <a:moveTo>
                    <a:pt x="402" y="0"/>
                  </a:moveTo>
                  <a:lnTo>
                    <a:pt x="0" y="402"/>
                  </a:lnTo>
                  <a:lnTo>
                    <a:pt x="0" y="57192"/>
                  </a:lnTo>
                  <a:lnTo>
                    <a:pt x="402" y="57192"/>
                  </a:lnTo>
                  <a:lnTo>
                    <a:pt x="4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7"/>
            <p:cNvSpPr/>
            <p:nvPr/>
          </p:nvSpPr>
          <p:spPr>
            <a:xfrm>
              <a:off x="254784" y="147975"/>
              <a:ext cx="15606" cy="2220232"/>
            </a:xfrm>
            <a:custGeom>
              <a:rect b="b" l="l" r="r" t="t"/>
              <a:pathLst>
                <a:path extrusionOk="0" h="57193" w="402">
                  <a:moveTo>
                    <a:pt x="0" y="0"/>
                  </a:moveTo>
                  <a:lnTo>
                    <a:pt x="0" y="57192"/>
                  </a:lnTo>
                  <a:lnTo>
                    <a:pt x="402" y="57192"/>
                  </a:lnTo>
                  <a:lnTo>
                    <a:pt x="402" y="402"/>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7"/>
            <p:cNvSpPr/>
            <p:nvPr/>
          </p:nvSpPr>
          <p:spPr>
            <a:xfrm>
              <a:off x="253775" y="147975"/>
              <a:ext cx="2220193" cy="2220232"/>
            </a:xfrm>
            <a:custGeom>
              <a:rect b="b" l="l" r="r" t="t"/>
              <a:pathLst>
                <a:path extrusionOk="0" fill="none" h="57193" w="57192">
                  <a:moveTo>
                    <a:pt x="0" y="0"/>
                  </a:moveTo>
                  <a:lnTo>
                    <a:pt x="57192" y="0"/>
                  </a:lnTo>
                  <a:lnTo>
                    <a:pt x="57192" y="57192"/>
                  </a:lnTo>
                  <a:lnTo>
                    <a:pt x="0" y="57192"/>
                  </a:lnTo>
                  <a:close/>
                </a:path>
              </a:pathLst>
            </a:custGeom>
            <a:noFill/>
            <a:ln cap="flat" cmpd="sng" w="21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7"/>
            <p:cNvSpPr/>
            <p:nvPr/>
          </p:nvSpPr>
          <p:spPr>
            <a:xfrm>
              <a:off x="270040" y="163542"/>
              <a:ext cx="2188012" cy="215296"/>
            </a:xfrm>
            <a:custGeom>
              <a:rect b="b" l="l" r="r" t="t"/>
              <a:pathLst>
                <a:path extrusionOk="0" h="5546" w="56363">
                  <a:moveTo>
                    <a:pt x="0" y="1"/>
                  </a:moveTo>
                  <a:lnTo>
                    <a:pt x="0" y="5545"/>
                  </a:lnTo>
                  <a:lnTo>
                    <a:pt x="56362" y="5545"/>
                  </a:lnTo>
                  <a:lnTo>
                    <a:pt x="563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7"/>
            <p:cNvSpPr/>
            <p:nvPr/>
          </p:nvSpPr>
          <p:spPr>
            <a:xfrm>
              <a:off x="270351" y="390673"/>
              <a:ext cx="2188050" cy="11530"/>
            </a:xfrm>
            <a:custGeom>
              <a:rect b="b" l="l" r="r" t="t"/>
              <a:pathLst>
                <a:path extrusionOk="0" h="297" w="56364">
                  <a:moveTo>
                    <a:pt x="1" y="0"/>
                  </a:moveTo>
                  <a:lnTo>
                    <a:pt x="1" y="297"/>
                  </a:lnTo>
                  <a:lnTo>
                    <a:pt x="56363" y="297"/>
                  </a:lnTo>
                  <a:lnTo>
                    <a:pt x="563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7"/>
            <p:cNvSpPr/>
            <p:nvPr/>
          </p:nvSpPr>
          <p:spPr>
            <a:xfrm>
              <a:off x="270351" y="378795"/>
              <a:ext cx="2188050" cy="11568"/>
            </a:xfrm>
            <a:custGeom>
              <a:rect b="b" l="l" r="r" t="t"/>
              <a:pathLst>
                <a:path extrusionOk="0" h="298" w="56364">
                  <a:moveTo>
                    <a:pt x="1" y="0"/>
                  </a:moveTo>
                  <a:lnTo>
                    <a:pt x="1" y="297"/>
                  </a:lnTo>
                  <a:lnTo>
                    <a:pt x="56363" y="297"/>
                  </a:lnTo>
                  <a:lnTo>
                    <a:pt x="5636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7"/>
            <p:cNvSpPr/>
            <p:nvPr/>
          </p:nvSpPr>
          <p:spPr>
            <a:xfrm>
              <a:off x="2265435" y="204574"/>
              <a:ext cx="128844" cy="129504"/>
            </a:xfrm>
            <a:custGeom>
              <a:rect b="b" l="l" r="r" t="t"/>
              <a:pathLst>
                <a:path extrusionOk="0" h="3336" w="3319">
                  <a:moveTo>
                    <a:pt x="289" y="0"/>
                  </a:moveTo>
                  <a:cubicBezTo>
                    <a:pt x="132" y="0"/>
                    <a:pt x="1" y="131"/>
                    <a:pt x="1" y="289"/>
                  </a:cubicBezTo>
                  <a:lnTo>
                    <a:pt x="1" y="3100"/>
                  </a:lnTo>
                  <a:cubicBezTo>
                    <a:pt x="1" y="3205"/>
                    <a:pt x="36" y="3275"/>
                    <a:pt x="97" y="3336"/>
                  </a:cubicBezTo>
                  <a:lnTo>
                    <a:pt x="3319" y="114"/>
                  </a:lnTo>
                  <a:cubicBezTo>
                    <a:pt x="3266" y="44"/>
                    <a:pt x="3188" y="0"/>
                    <a:pt x="3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7"/>
            <p:cNvSpPr/>
            <p:nvPr/>
          </p:nvSpPr>
          <p:spPr>
            <a:xfrm>
              <a:off x="2269161" y="206282"/>
              <a:ext cx="129542" cy="129504"/>
            </a:xfrm>
            <a:custGeom>
              <a:rect b="b" l="l" r="r" t="t"/>
              <a:pathLst>
                <a:path extrusionOk="0" h="3336" w="3337">
                  <a:moveTo>
                    <a:pt x="3223" y="0"/>
                  </a:moveTo>
                  <a:lnTo>
                    <a:pt x="1" y="3222"/>
                  </a:lnTo>
                  <a:cubicBezTo>
                    <a:pt x="62" y="3292"/>
                    <a:pt x="141" y="3335"/>
                    <a:pt x="219" y="3335"/>
                  </a:cubicBezTo>
                  <a:lnTo>
                    <a:pt x="3039" y="3335"/>
                  </a:lnTo>
                  <a:cubicBezTo>
                    <a:pt x="3188" y="3335"/>
                    <a:pt x="3319" y="3205"/>
                    <a:pt x="3319" y="3047"/>
                  </a:cubicBezTo>
                  <a:lnTo>
                    <a:pt x="3319" y="236"/>
                  </a:lnTo>
                  <a:cubicBezTo>
                    <a:pt x="3336" y="131"/>
                    <a:pt x="3293" y="44"/>
                    <a:pt x="32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7"/>
            <p:cNvSpPr/>
            <p:nvPr/>
          </p:nvSpPr>
          <p:spPr>
            <a:xfrm>
              <a:off x="2267143" y="203875"/>
              <a:ext cx="131561" cy="131250"/>
            </a:xfrm>
            <a:custGeom>
              <a:rect b="b" l="l" r="r" t="t"/>
              <a:pathLst>
                <a:path extrusionOk="0" fill="none" h="3381" w="3389">
                  <a:moveTo>
                    <a:pt x="3100" y="3380"/>
                  </a:moveTo>
                  <a:lnTo>
                    <a:pt x="289" y="3380"/>
                  </a:lnTo>
                  <a:cubicBezTo>
                    <a:pt x="131" y="3380"/>
                    <a:pt x="1" y="3249"/>
                    <a:pt x="1" y="3101"/>
                  </a:cubicBezTo>
                  <a:lnTo>
                    <a:pt x="1" y="280"/>
                  </a:lnTo>
                  <a:cubicBezTo>
                    <a:pt x="1" y="132"/>
                    <a:pt x="131" y="1"/>
                    <a:pt x="289" y="1"/>
                  </a:cubicBezTo>
                  <a:lnTo>
                    <a:pt x="3100" y="1"/>
                  </a:lnTo>
                  <a:cubicBezTo>
                    <a:pt x="3257" y="1"/>
                    <a:pt x="3388" y="132"/>
                    <a:pt x="3388" y="280"/>
                  </a:cubicBezTo>
                  <a:lnTo>
                    <a:pt x="3388" y="3101"/>
                  </a:lnTo>
                  <a:cubicBezTo>
                    <a:pt x="3388" y="3249"/>
                    <a:pt x="3257" y="3380"/>
                    <a:pt x="3100" y="3380"/>
                  </a:cubicBezTo>
                  <a:close/>
                </a:path>
              </a:pathLst>
            </a:custGeom>
            <a:noFill/>
            <a:ln cap="flat" cmpd="sng" w="19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7"/>
            <p:cNvSpPr/>
            <p:nvPr/>
          </p:nvSpPr>
          <p:spPr>
            <a:xfrm>
              <a:off x="2280691" y="217112"/>
              <a:ext cx="104465" cy="104115"/>
            </a:xfrm>
            <a:custGeom>
              <a:rect b="b" l="l" r="r" t="t"/>
              <a:pathLst>
                <a:path extrusionOk="0" h="2682" w="2691">
                  <a:moveTo>
                    <a:pt x="263" y="0"/>
                  </a:moveTo>
                  <a:cubicBezTo>
                    <a:pt x="123" y="0"/>
                    <a:pt x="1" y="114"/>
                    <a:pt x="1" y="262"/>
                  </a:cubicBezTo>
                  <a:lnTo>
                    <a:pt x="1" y="2419"/>
                  </a:lnTo>
                  <a:cubicBezTo>
                    <a:pt x="1" y="2559"/>
                    <a:pt x="123" y="2681"/>
                    <a:pt x="263" y="2681"/>
                  </a:cubicBezTo>
                  <a:lnTo>
                    <a:pt x="2428" y="2681"/>
                  </a:lnTo>
                  <a:cubicBezTo>
                    <a:pt x="2568" y="2681"/>
                    <a:pt x="2690" y="2576"/>
                    <a:pt x="2690" y="2419"/>
                  </a:cubicBezTo>
                  <a:lnTo>
                    <a:pt x="2690" y="262"/>
                  </a:lnTo>
                  <a:cubicBezTo>
                    <a:pt x="2690" y="114"/>
                    <a:pt x="2568" y="0"/>
                    <a:pt x="2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7"/>
            <p:cNvSpPr/>
            <p:nvPr/>
          </p:nvSpPr>
          <p:spPr>
            <a:xfrm>
              <a:off x="2308485" y="242888"/>
              <a:ext cx="47516" cy="52562"/>
            </a:xfrm>
            <a:custGeom>
              <a:rect b="b" l="l" r="r" t="t"/>
              <a:pathLst>
                <a:path extrusionOk="0" h="1354" w="1224">
                  <a:moveTo>
                    <a:pt x="987" y="0"/>
                  </a:moveTo>
                  <a:lnTo>
                    <a:pt x="717" y="358"/>
                  </a:lnTo>
                  <a:cubicBezTo>
                    <a:pt x="673" y="410"/>
                    <a:pt x="638" y="463"/>
                    <a:pt x="612" y="506"/>
                  </a:cubicBezTo>
                  <a:cubicBezTo>
                    <a:pt x="586" y="480"/>
                    <a:pt x="551" y="419"/>
                    <a:pt x="498" y="349"/>
                  </a:cubicBezTo>
                  <a:lnTo>
                    <a:pt x="263" y="9"/>
                  </a:lnTo>
                  <a:lnTo>
                    <a:pt x="53" y="9"/>
                  </a:lnTo>
                  <a:lnTo>
                    <a:pt x="507" y="655"/>
                  </a:lnTo>
                  <a:lnTo>
                    <a:pt x="13" y="1336"/>
                  </a:lnTo>
                  <a:lnTo>
                    <a:pt x="202" y="1336"/>
                  </a:lnTo>
                  <a:lnTo>
                    <a:pt x="542" y="873"/>
                  </a:lnTo>
                  <a:cubicBezTo>
                    <a:pt x="551" y="856"/>
                    <a:pt x="577" y="812"/>
                    <a:pt x="612" y="768"/>
                  </a:cubicBezTo>
                  <a:cubicBezTo>
                    <a:pt x="621" y="803"/>
                    <a:pt x="638" y="830"/>
                    <a:pt x="664" y="856"/>
                  </a:cubicBezTo>
                  <a:lnTo>
                    <a:pt x="1005" y="1336"/>
                  </a:lnTo>
                  <a:lnTo>
                    <a:pt x="1223" y="1336"/>
                  </a:lnTo>
                  <a:lnTo>
                    <a:pt x="717" y="629"/>
                  </a:lnTo>
                  <a:lnTo>
                    <a:pt x="1188" y="0"/>
                  </a:lnTo>
                  <a:close/>
                  <a:moveTo>
                    <a:pt x="1" y="1336"/>
                  </a:moveTo>
                  <a:lnTo>
                    <a:pt x="1" y="1353"/>
                  </a:lnTo>
                  <a:lnTo>
                    <a:pt x="13" y="133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9" name="Google Shape;299;p17"/>
          <p:cNvGrpSpPr/>
          <p:nvPr/>
        </p:nvGrpSpPr>
        <p:grpSpPr>
          <a:xfrm>
            <a:off x="665053" y="576066"/>
            <a:ext cx="7813888" cy="3922670"/>
            <a:chOff x="2974275" y="1679475"/>
            <a:chExt cx="2002175" cy="2001975"/>
          </a:xfrm>
        </p:grpSpPr>
        <p:sp>
          <p:nvSpPr>
            <p:cNvPr id="300" name="Google Shape;300;p17"/>
            <p:cNvSpPr/>
            <p:nvPr/>
          </p:nvSpPr>
          <p:spPr>
            <a:xfrm>
              <a:off x="2974275" y="1679475"/>
              <a:ext cx="2002175" cy="2001975"/>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3810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7"/>
            <p:cNvSpPr/>
            <p:nvPr/>
          </p:nvSpPr>
          <p:spPr>
            <a:xfrm>
              <a:off x="2974275" y="3667225"/>
              <a:ext cx="2002175" cy="14225"/>
            </a:xfrm>
            <a:custGeom>
              <a:rect b="b" l="l" r="r" t="t"/>
              <a:pathLst>
                <a:path extrusionOk="0" h="569" w="80087">
                  <a:moveTo>
                    <a:pt x="0" y="1"/>
                  </a:moveTo>
                  <a:lnTo>
                    <a:pt x="0" y="568"/>
                  </a:lnTo>
                  <a:lnTo>
                    <a:pt x="80086" y="568"/>
                  </a:lnTo>
                  <a:lnTo>
                    <a:pt x="800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7"/>
            <p:cNvSpPr/>
            <p:nvPr/>
          </p:nvSpPr>
          <p:spPr>
            <a:xfrm>
              <a:off x="4962225" y="1679475"/>
              <a:ext cx="14225" cy="2001975"/>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7"/>
            <p:cNvSpPr/>
            <p:nvPr/>
          </p:nvSpPr>
          <p:spPr>
            <a:xfrm>
              <a:off x="2975150" y="1679475"/>
              <a:ext cx="14200" cy="2001975"/>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7"/>
            <p:cNvSpPr/>
            <p:nvPr/>
          </p:nvSpPr>
          <p:spPr>
            <a:xfrm>
              <a:off x="2974275" y="1679475"/>
              <a:ext cx="2002175" cy="2001975"/>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a:effectLst>
              <a:outerShdw rotWithShape="0" algn="bl" dir="5400000" dist="66675">
                <a:srgbClr val="000000">
                  <a:alpha val="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7"/>
            <p:cNvSpPr/>
            <p:nvPr/>
          </p:nvSpPr>
          <p:spPr>
            <a:xfrm>
              <a:off x="2989325" y="1693675"/>
              <a:ext cx="1972925" cy="194300"/>
            </a:xfrm>
            <a:custGeom>
              <a:rect b="b" l="l" r="r" t="t"/>
              <a:pathLst>
                <a:path extrusionOk="0" h="7772" w="78917">
                  <a:moveTo>
                    <a:pt x="1" y="0"/>
                  </a:moveTo>
                  <a:lnTo>
                    <a:pt x="78917" y="0"/>
                  </a:lnTo>
                  <a:lnTo>
                    <a:pt x="78917" y="7772"/>
                  </a:lnTo>
                  <a:lnTo>
                    <a:pt x="1" y="777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7"/>
            <p:cNvSpPr/>
            <p:nvPr/>
          </p:nvSpPr>
          <p:spPr>
            <a:xfrm>
              <a:off x="2989325" y="1898200"/>
              <a:ext cx="1972925" cy="10525"/>
            </a:xfrm>
            <a:custGeom>
              <a:rect b="b" l="l" r="r" t="t"/>
              <a:pathLst>
                <a:path extrusionOk="0" h="421" w="78917">
                  <a:moveTo>
                    <a:pt x="1" y="1"/>
                  </a:moveTo>
                  <a:lnTo>
                    <a:pt x="1" y="420"/>
                  </a:lnTo>
                  <a:lnTo>
                    <a:pt x="78917" y="420"/>
                  </a:lnTo>
                  <a:lnTo>
                    <a:pt x="789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7"/>
            <p:cNvSpPr/>
            <p:nvPr/>
          </p:nvSpPr>
          <p:spPr>
            <a:xfrm>
              <a:off x="2989325" y="1887725"/>
              <a:ext cx="1972925" cy="10500"/>
            </a:xfrm>
            <a:custGeom>
              <a:rect b="b" l="l" r="r" t="t"/>
              <a:pathLst>
                <a:path extrusionOk="0" h="420" w="78917">
                  <a:moveTo>
                    <a:pt x="1" y="1"/>
                  </a:moveTo>
                  <a:lnTo>
                    <a:pt x="1" y="420"/>
                  </a:lnTo>
                  <a:lnTo>
                    <a:pt x="78917" y="420"/>
                  </a:lnTo>
                  <a:lnTo>
                    <a:pt x="78917" y="1"/>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7"/>
            <p:cNvSpPr/>
            <p:nvPr/>
          </p:nvSpPr>
          <p:spPr>
            <a:xfrm>
              <a:off x="3038554" y="2061529"/>
              <a:ext cx="1896464" cy="1452896"/>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7"/>
            <p:cNvSpPr/>
            <p:nvPr/>
          </p:nvSpPr>
          <p:spPr>
            <a:xfrm>
              <a:off x="3038554" y="2069280"/>
              <a:ext cx="1898783" cy="1442351"/>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0" name="Google Shape;310;p17"/>
          <p:cNvSpPr txBox="1"/>
          <p:nvPr>
            <p:ph type="title"/>
          </p:nvPr>
        </p:nvSpPr>
        <p:spPr>
          <a:xfrm>
            <a:off x="3542150" y="2262850"/>
            <a:ext cx="4140900" cy="8508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4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11" name="Google Shape;311;p17"/>
          <p:cNvSpPr txBox="1"/>
          <p:nvPr>
            <p:ph idx="1" type="subTitle"/>
          </p:nvPr>
        </p:nvSpPr>
        <p:spPr>
          <a:xfrm>
            <a:off x="2501538" y="3954304"/>
            <a:ext cx="4140900" cy="414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2" name="Google Shape;312;p17"/>
          <p:cNvSpPr txBox="1"/>
          <p:nvPr>
            <p:ph hasCustomPrompt="1" idx="2" type="title"/>
          </p:nvPr>
        </p:nvSpPr>
        <p:spPr>
          <a:xfrm>
            <a:off x="1460947" y="2183850"/>
            <a:ext cx="2038500" cy="1101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0"/>
              <a:buNone/>
              <a:defRPr sz="7100">
                <a:solidFill>
                  <a:schemeClr val="l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13">
    <p:spTree>
      <p:nvGrpSpPr>
        <p:cNvPr id="313" name="Shape 313"/>
        <p:cNvGrpSpPr/>
        <p:nvPr/>
      </p:nvGrpSpPr>
      <p:grpSpPr>
        <a:xfrm>
          <a:off x="0" y="0"/>
          <a:ext cx="0" cy="0"/>
          <a:chOff x="0" y="0"/>
          <a:chExt cx="0" cy="0"/>
        </a:xfrm>
      </p:grpSpPr>
      <p:pic>
        <p:nvPicPr>
          <p:cNvPr id="314" name="Google Shape;314;p18"/>
          <p:cNvPicPr preferRelativeResize="0"/>
          <p:nvPr/>
        </p:nvPicPr>
        <p:blipFill>
          <a:blip r:embed="rId2">
            <a:alphaModFix amt="48000"/>
          </a:blip>
          <a:stretch>
            <a:fillRect/>
          </a:stretch>
        </p:blipFill>
        <p:spPr>
          <a:xfrm>
            <a:off x="714" y="0"/>
            <a:ext cx="9142571" cy="5143500"/>
          </a:xfrm>
          <a:prstGeom prst="rect">
            <a:avLst/>
          </a:prstGeom>
          <a:noFill/>
          <a:ln>
            <a:noFill/>
          </a:ln>
        </p:spPr>
      </p:pic>
      <p:grpSp>
        <p:nvGrpSpPr>
          <p:cNvPr id="315" name="Google Shape;315;p18"/>
          <p:cNvGrpSpPr/>
          <p:nvPr/>
        </p:nvGrpSpPr>
        <p:grpSpPr>
          <a:xfrm>
            <a:off x="324213" y="315664"/>
            <a:ext cx="8420961" cy="4452067"/>
            <a:chOff x="324213" y="315677"/>
            <a:chExt cx="8420961" cy="4452067"/>
          </a:xfrm>
        </p:grpSpPr>
        <p:grpSp>
          <p:nvGrpSpPr>
            <p:cNvPr id="316" name="Google Shape;316;p18"/>
            <p:cNvGrpSpPr/>
            <p:nvPr/>
          </p:nvGrpSpPr>
          <p:grpSpPr>
            <a:xfrm>
              <a:off x="324213" y="315677"/>
              <a:ext cx="8420961" cy="4452067"/>
              <a:chOff x="713300" y="315675"/>
              <a:chExt cx="7719278" cy="4452067"/>
            </a:xfrm>
          </p:grpSpPr>
          <p:grpSp>
            <p:nvGrpSpPr>
              <p:cNvPr id="317" name="Google Shape;317;p18"/>
              <p:cNvGrpSpPr/>
              <p:nvPr/>
            </p:nvGrpSpPr>
            <p:grpSpPr>
              <a:xfrm>
                <a:off x="713300" y="315725"/>
                <a:ext cx="7719278" cy="4452017"/>
                <a:chOff x="713300" y="315725"/>
                <a:chExt cx="7719278" cy="4452017"/>
              </a:xfrm>
            </p:grpSpPr>
            <p:sp>
              <p:nvSpPr>
                <p:cNvPr id="318" name="Google Shape;318;p18"/>
                <p:cNvSpPr/>
                <p:nvPr/>
              </p:nvSpPr>
              <p:spPr>
                <a:xfrm>
                  <a:off x="713300" y="315725"/>
                  <a:ext cx="7717584" cy="4451992"/>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47625">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8"/>
                <p:cNvSpPr/>
                <p:nvPr/>
              </p:nvSpPr>
              <p:spPr>
                <a:xfrm>
                  <a:off x="713300" y="315750"/>
                  <a:ext cx="7717584" cy="4451992"/>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8"/>
                <p:cNvSpPr/>
                <p:nvPr/>
              </p:nvSpPr>
              <p:spPr>
                <a:xfrm>
                  <a:off x="716955" y="353573"/>
                  <a:ext cx="7713742" cy="330601"/>
                </a:xfrm>
                <a:custGeom>
                  <a:rect b="b" l="l" r="r" t="t"/>
                  <a:pathLst>
                    <a:path extrusionOk="0" h="7772" w="78917">
                      <a:moveTo>
                        <a:pt x="1" y="0"/>
                      </a:moveTo>
                      <a:lnTo>
                        <a:pt x="78917" y="0"/>
                      </a:lnTo>
                      <a:lnTo>
                        <a:pt x="78917" y="7772"/>
                      </a:lnTo>
                      <a:lnTo>
                        <a:pt x="1" y="777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8"/>
                <p:cNvSpPr/>
                <p:nvPr/>
              </p:nvSpPr>
              <p:spPr>
                <a:xfrm>
                  <a:off x="715088" y="708055"/>
                  <a:ext cx="7717491" cy="21875"/>
                </a:xfrm>
                <a:custGeom>
                  <a:rect b="b" l="l" r="r" t="t"/>
                  <a:pathLst>
                    <a:path extrusionOk="0" h="421" w="78917">
                      <a:moveTo>
                        <a:pt x="1" y="1"/>
                      </a:moveTo>
                      <a:lnTo>
                        <a:pt x="1" y="420"/>
                      </a:lnTo>
                      <a:lnTo>
                        <a:pt x="78917" y="420"/>
                      </a:lnTo>
                      <a:lnTo>
                        <a:pt x="789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8"/>
                <p:cNvSpPr/>
                <p:nvPr/>
              </p:nvSpPr>
              <p:spPr>
                <a:xfrm>
                  <a:off x="715075" y="315750"/>
                  <a:ext cx="55400" cy="4451992"/>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3" name="Google Shape;323;p18"/>
              <p:cNvSpPr/>
              <p:nvPr/>
            </p:nvSpPr>
            <p:spPr>
              <a:xfrm>
                <a:off x="8374525" y="315675"/>
                <a:ext cx="56175" cy="4451992"/>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4" name="Google Shape;324;p18"/>
            <p:cNvSpPr/>
            <p:nvPr/>
          </p:nvSpPr>
          <p:spPr>
            <a:xfrm>
              <a:off x="386975" y="684169"/>
              <a:ext cx="8296347" cy="21875"/>
            </a:xfrm>
            <a:custGeom>
              <a:rect b="b" l="l" r="r" t="t"/>
              <a:pathLst>
                <a:path extrusionOk="0" h="420" w="78917">
                  <a:moveTo>
                    <a:pt x="1" y="1"/>
                  </a:moveTo>
                  <a:lnTo>
                    <a:pt x="1" y="420"/>
                  </a:lnTo>
                  <a:lnTo>
                    <a:pt x="78917" y="420"/>
                  </a:lnTo>
                  <a:lnTo>
                    <a:pt x="78917" y="1"/>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5" name="Google Shape;325;p18"/>
          <p:cNvSpPr txBox="1"/>
          <p:nvPr>
            <p:ph idx="1" type="subTitle"/>
          </p:nvPr>
        </p:nvSpPr>
        <p:spPr>
          <a:xfrm>
            <a:off x="1796550" y="1587927"/>
            <a:ext cx="5550900" cy="330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1500"/>
              <a:buNone/>
              <a:defRPr sz="1600"/>
            </a:lvl1pPr>
            <a:lvl2pPr lvl="1" rtl="0" algn="r">
              <a:spcBef>
                <a:spcPts val="0"/>
              </a:spcBef>
              <a:spcAft>
                <a:spcPts val="0"/>
              </a:spcAft>
              <a:buClr>
                <a:schemeClr val="dk2"/>
              </a:buClr>
              <a:buSzPts val="1500"/>
              <a:buNone/>
              <a:defRPr sz="1500">
                <a:solidFill>
                  <a:schemeClr val="dk2"/>
                </a:solidFill>
              </a:defRPr>
            </a:lvl2pPr>
            <a:lvl3pPr lvl="2" rtl="0" algn="r">
              <a:spcBef>
                <a:spcPts val="0"/>
              </a:spcBef>
              <a:spcAft>
                <a:spcPts val="0"/>
              </a:spcAft>
              <a:buClr>
                <a:schemeClr val="dk2"/>
              </a:buClr>
              <a:buSzPts val="1500"/>
              <a:buNone/>
              <a:defRPr sz="1500">
                <a:solidFill>
                  <a:schemeClr val="dk2"/>
                </a:solidFill>
              </a:defRPr>
            </a:lvl3pPr>
            <a:lvl4pPr lvl="3" rtl="0" algn="r">
              <a:spcBef>
                <a:spcPts val="0"/>
              </a:spcBef>
              <a:spcAft>
                <a:spcPts val="0"/>
              </a:spcAft>
              <a:buClr>
                <a:schemeClr val="dk2"/>
              </a:buClr>
              <a:buSzPts val="1500"/>
              <a:buNone/>
              <a:defRPr sz="1500">
                <a:solidFill>
                  <a:schemeClr val="dk2"/>
                </a:solidFill>
              </a:defRPr>
            </a:lvl4pPr>
            <a:lvl5pPr lvl="4" rtl="0" algn="r">
              <a:spcBef>
                <a:spcPts val="0"/>
              </a:spcBef>
              <a:spcAft>
                <a:spcPts val="0"/>
              </a:spcAft>
              <a:buClr>
                <a:schemeClr val="dk2"/>
              </a:buClr>
              <a:buSzPts val="1500"/>
              <a:buNone/>
              <a:defRPr sz="1500">
                <a:solidFill>
                  <a:schemeClr val="dk2"/>
                </a:solidFill>
              </a:defRPr>
            </a:lvl5pPr>
            <a:lvl6pPr lvl="5" rtl="0" algn="r">
              <a:spcBef>
                <a:spcPts val="0"/>
              </a:spcBef>
              <a:spcAft>
                <a:spcPts val="0"/>
              </a:spcAft>
              <a:buClr>
                <a:schemeClr val="dk2"/>
              </a:buClr>
              <a:buSzPts val="1500"/>
              <a:buNone/>
              <a:defRPr sz="1500">
                <a:solidFill>
                  <a:schemeClr val="dk2"/>
                </a:solidFill>
              </a:defRPr>
            </a:lvl6pPr>
            <a:lvl7pPr lvl="6" rtl="0" algn="r">
              <a:spcBef>
                <a:spcPts val="0"/>
              </a:spcBef>
              <a:spcAft>
                <a:spcPts val="0"/>
              </a:spcAft>
              <a:buClr>
                <a:schemeClr val="dk2"/>
              </a:buClr>
              <a:buSzPts val="1500"/>
              <a:buNone/>
              <a:defRPr sz="1500">
                <a:solidFill>
                  <a:schemeClr val="dk2"/>
                </a:solidFill>
              </a:defRPr>
            </a:lvl7pPr>
            <a:lvl8pPr lvl="7" rtl="0" algn="r">
              <a:spcBef>
                <a:spcPts val="0"/>
              </a:spcBef>
              <a:spcAft>
                <a:spcPts val="0"/>
              </a:spcAft>
              <a:buClr>
                <a:schemeClr val="dk2"/>
              </a:buClr>
              <a:buSzPts val="1500"/>
              <a:buNone/>
              <a:defRPr sz="1500">
                <a:solidFill>
                  <a:schemeClr val="dk2"/>
                </a:solidFill>
              </a:defRPr>
            </a:lvl8pPr>
            <a:lvl9pPr lvl="8" rtl="0" algn="r">
              <a:spcBef>
                <a:spcPts val="0"/>
              </a:spcBef>
              <a:spcAft>
                <a:spcPts val="0"/>
              </a:spcAft>
              <a:buClr>
                <a:schemeClr val="dk2"/>
              </a:buClr>
              <a:buSzPts val="1500"/>
              <a:buNone/>
              <a:defRPr sz="1500">
                <a:solidFill>
                  <a:schemeClr val="dk2"/>
                </a:solidFill>
              </a:defRPr>
            </a:lvl9pPr>
          </a:lstStyle>
          <a:p/>
        </p:txBody>
      </p:sp>
      <p:sp>
        <p:nvSpPr>
          <p:cNvPr id="326" name="Google Shape;326;p18"/>
          <p:cNvSpPr txBox="1"/>
          <p:nvPr>
            <p:ph hasCustomPrompt="1" type="title"/>
          </p:nvPr>
        </p:nvSpPr>
        <p:spPr>
          <a:xfrm>
            <a:off x="1796550" y="1019575"/>
            <a:ext cx="5550900" cy="633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1800"/>
              <a:buNone/>
              <a:defRPr sz="3800">
                <a:solidFill>
                  <a:schemeClr val="lt1"/>
                </a:solidFill>
              </a:defRPr>
            </a:lvl1pPr>
            <a:lvl2pPr lvl="1" rtl="0" algn="r">
              <a:spcBef>
                <a:spcPts val="0"/>
              </a:spcBef>
              <a:spcAft>
                <a:spcPts val="0"/>
              </a:spcAft>
              <a:buClr>
                <a:schemeClr val="dk2"/>
              </a:buClr>
              <a:buSzPts val="1800"/>
              <a:buNone/>
              <a:defRPr sz="1800">
                <a:solidFill>
                  <a:schemeClr val="dk2"/>
                </a:solidFill>
              </a:defRPr>
            </a:lvl2pPr>
            <a:lvl3pPr lvl="2" rtl="0" algn="r">
              <a:spcBef>
                <a:spcPts val="0"/>
              </a:spcBef>
              <a:spcAft>
                <a:spcPts val="0"/>
              </a:spcAft>
              <a:buClr>
                <a:schemeClr val="dk2"/>
              </a:buClr>
              <a:buSzPts val="1800"/>
              <a:buNone/>
              <a:defRPr sz="1800">
                <a:solidFill>
                  <a:schemeClr val="dk2"/>
                </a:solidFill>
              </a:defRPr>
            </a:lvl3pPr>
            <a:lvl4pPr lvl="3" rtl="0" algn="r">
              <a:spcBef>
                <a:spcPts val="0"/>
              </a:spcBef>
              <a:spcAft>
                <a:spcPts val="0"/>
              </a:spcAft>
              <a:buClr>
                <a:schemeClr val="dk2"/>
              </a:buClr>
              <a:buSzPts val="1800"/>
              <a:buNone/>
              <a:defRPr sz="1800">
                <a:solidFill>
                  <a:schemeClr val="dk2"/>
                </a:solidFill>
              </a:defRPr>
            </a:lvl4pPr>
            <a:lvl5pPr lvl="4" rtl="0" algn="r">
              <a:spcBef>
                <a:spcPts val="0"/>
              </a:spcBef>
              <a:spcAft>
                <a:spcPts val="0"/>
              </a:spcAft>
              <a:buClr>
                <a:schemeClr val="dk2"/>
              </a:buClr>
              <a:buSzPts val="1800"/>
              <a:buNone/>
              <a:defRPr sz="1800">
                <a:solidFill>
                  <a:schemeClr val="dk2"/>
                </a:solidFill>
              </a:defRPr>
            </a:lvl5pPr>
            <a:lvl6pPr lvl="5" rtl="0" algn="r">
              <a:spcBef>
                <a:spcPts val="0"/>
              </a:spcBef>
              <a:spcAft>
                <a:spcPts val="0"/>
              </a:spcAft>
              <a:buClr>
                <a:schemeClr val="dk2"/>
              </a:buClr>
              <a:buSzPts val="1800"/>
              <a:buNone/>
              <a:defRPr sz="1800">
                <a:solidFill>
                  <a:schemeClr val="dk2"/>
                </a:solidFill>
              </a:defRPr>
            </a:lvl6pPr>
            <a:lvl7pPr lvl="6" rtl="0" algn="r">
              <a:spcBef>
                <a:spcPts val="0"/>
              </a:spcBef>
              <a:spcAft>
                <a:spcPts val="0"/>
              </a:spcAft>
              <a:buClr>
                <a:schemeClr val="dk2"/>
              </a:buClr>
              <a:buSzPts val="1800"/>
              <a:buNone/>
              <a:defRPr sz="1800">
                <a:solidFill>
                  <a:schemeClr val="dk2"/>
                </a:solidFill>
              </a:defRPr>
            </a:lvl7pPr>
            <a:lvl8pPr lvl="7" rtl="0" algn="r">
              <a:spcBef>
                <a:spcPts val="0"/>
              </a:spcBef>
              <a:spcAft>
                <a:spcPts val="0"/>
              </a:spcAft>
              <a:buClr>
                <a:schemeClr val="dk2"/>
              </a:buClr>
              <a:buSzPts val="1800"/>
              <a:buNone/>
              <a:defRPr sz="1800">
                <a:solidFill>
                  <a:schemeClr val="dk2"/>
                </a:solidFill>
              </a:defRPr>
            </a:lvl8pPr>
            <a:lvl9pPr lvl="8" rtl="0" algn="r">
              <a:spcBef>
                <a:spcPts val="0"/>
              </a:spcBef>
              <a:spcAft>
                <a:spcPts val="0"/>
              </a:spcAft>
              <a:buClr>
                <a:schemeClr val="dk2"/>
              </a:buClr>
              <a:buSzPts val="1800"/>
              <a:buNone/>
              <a:defRPr sz="1800">
                <a:solidFill>
                  <a:schemeClr val="dk2"/>
                </a:solidFill>
              </a:defRPr>
            </a:lvl9pPr>
          </a:lstStyle>
          <a:p>
            <a:r>
              <a:t>xx%</a:t>
            </a:r>
          </a:p>
        </p:txBody>
      </p:sp>
      <p:sp>
        <p:nvSpPr>
          <p:cNvPr id="327" name="Google Shape;327;p18"/>
          <p:cNvSpPr txBox="1"/>
          <p:nvPr>
            <p:ph idx="2" type="subTitle"/>
          </p:nvPr>
        </p:nvSpPr>
        <p:spPr>
          <a:xfrm>
            <a:off x="1796550" y="2797652"/>
            <a:ext cx="5550900" cy="330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1500"/>
              <a:buNone/>
              <a:defRPr sz="1600"/>
            </a:lvl1pPr>
            <a:lvl2pPr lvl="1" rtl="0" algn="r">
              <a:spcBef>
                <a:spcPts val="0"/>
              </a:spcBef>
              <a:spcAft>
                <a:spcPts val="0"/>
              </a:spcAft>
              <a:buClr>
                <a:schemeClr val="dk2"/>
              </a:buClr>
              <a:buSzPts val="1500"/>
              <a:buNone/>
              <a:defRPr sz="1500">
                <a:solidFill>
                  <a:schemeClr val="dk2"/>
                </a:solidFill>
              </a:defRPr>
            </a:lvl2pPr>
            <a:lvl3pPr lvl="2" rtl="0" algn="r">
              <a:spcBef>
                <a:spcPts val="0"/>
              </a:spcBef>
              <a:spcAft>
                <a:spcPts val="0"/>
              </a:spcAft>
              <a:buClr>
                <a:schemeClr val="dk2"/>
              </a:buClr>
              <a:buSzPts val="1500"/>
              <a:buNone/>
              <a:defRPr sz="1500">
                <a:solidFill>
                  <a:schemeClr val="dk2"/>
                </a:solidFill>
              </a:defRPr>
            </a:lvl3pPr>
            <a:lvl4pPr lvl="3" rtl="0" algn="r">
              <a:spcBef>
                <a:spcPts val="0"/>
              </a:spcBef>
              <a:spcAft>
                <a:spcPts val="0"/>
              </a:spcAft>
              <a:buClr>
                <a:schemeClr val="dk2"/>
              </a:buClr>
              <a:buSzPts val="1500"/>
              <a:buNone/>
              <a:defRPr sz="1500">
                <a:solidFill>
                  <a:schemeClr val="dk2"/>
                </a:solidFill>
              </a:defRPr>
            </a:lvl4pPr>
            <a:lvl5pPr lvl="4" rtl="0" algn="r">
              <a:spcBef>
                <a:spcPts val="0"/>
              </a:spcBef>
              <a:spcAft>
                <a:spcPts val="0"/>
              </a:spcAft>
              <a:buClr>
                <a:schemeClr val="dk2"/>
              </a:buClr>
              <a:buSzPts val="1500"/>
              <a:buNone/>
              <a:defRPr sz="1500">
                <a:solidFill>
                  <a:schemeClr val="dk2"/>
                </a:solidFill>
              </a:defRPr>
            </a:lvl5pPr>
            <a:lvl6pPr lvl="5" rtl="0" algn="r">
              <a:spcBef>
                <a:spcPts val="0"/>
              </a:spcBef>
              <a:spcAft>
                <a:spcPts val="0"/>
              </a:spcAft>
              <a:buClr>
                <a:schemeClr val="dk2"/>
              </a:buClr>
              <a:buSzPts val="1500"/>
              <a:buNone/>
              <a:defRPr sz="1500">
                <a:solidFill>
                  <a:schemeClr val="dk2"/>
                </a:solidFill>
              </a:defRPr>
            </a:lvl6pPr>
            <a:lvl7pPr lvl="6" rtl="0" algn="r">
              <a:spcBef>
                <a:spcPts val="0"/>
              </a:spcBef>
              <a:spcAft>
                <a:spcPts val="0"/>
              </a:spcAft>
              <a:buClr>
                <a:schemeClr val="dk2"/>
              </a:buClr>
              <a:buSzPts val="1500"/>
              <a:buNone/>
              <a:defRPr sz="1500">
                <a:solidFill>
                  <a:schemeClr val="dk2"/>
                </a:solidFill>
              </a:defRPr>
            </a:lvl7pPr>
            <a:lvl8pPr lvl="7" rtl="0" algn="r">
              <a:spcBef>
                <a:spcPts val="0"/>
              </a:spcBef>
              <a:spcAft>
                <a:spcPts val="0"/>
              </a:spcAft>
              <a:buClr>
                <a:schemeClr val="dk2"/>
              </a:buClr>
              <a:buSzPts val="1500"/>
              <a:buNone/>
              <a:defRPr sz="1500">
                <a:solidFill>
                  <a:schemeClr val="dk2"/>
                </a:solidFill>
              </a:defRPr>
            </a:lvl8pPr>
            <a:lvl9pPr lvl="8" rtl="0" algn="r">
              <a:spcBef>
                <a:spcPts val="0"/>
              </a:spcBef>
              <a:spcAft>
                <a:spcPts val="0"/>
              </a:spcAft>
              <a:buClr>
                <a:schemeClr val="dk2"/>
              </a:buClr>
              <a:buSzPts val="1500"/>
              <a:buNone/>
              <a:defRPr sz="1500">
                <a:solidFill>
                  <a:schemeClr val="dk2"/>
                </a:solidFill>
              </a:defRPr>
            </a:lvl9pPr>
          </a:lstStyle>
          <a:p/>
        </p:txBody>
      </p:sp>
      <p:sp>
        <p:nvSpPr>
          <p:cNvPr id="328" name="Google Shape;328;p18"/>
          <p:cNvSpPr txBox="1"/>
          <p:nvPr>
            <p:ph hasCustomPrompt="1" idx="3" type="title"/>
          </p:nvPr>
        </p:nvSpPr>
        <p:spPr>
          <a:xfrm>
            <a:off x="1796550" y="2229275"/>
            <a:ext cx="5550900" cy="633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1800"/>
              <a:buNone/>
              <a:defRPr sz="3800">
                <a:solidFill>
                  <a:schemeClr val="lt1"/>
                </a:solidFill>
              </a:defRPr>
            </a:lvl1pPr>
            <a:lvl2pPr lvl="1" rtl="0" algn="r">
              <a:spcBef>
                <a:spcPts val="0"/>
              </a:spcBef>
              <a:spcAft>
                <a:spcPts val="0"/>
              </a:spcAft>
              <a:buClr>
                <a:schemeClr val="dk2"/>
              </a:buClr>
              <a:buSzPts val="1800"/>
              <a:buNone/>
              <a:defRPr sz="1800">
                <a:solidFill>
                  <a:schemeClr val="dk2"/>
                </a:solidFill>
              </a:defRPr>
            </a:lvl2pPr>
            <a:lvl3pPr lvl="2" rtl="0" algn="r">
              <a:spcBef>
                <a:spcPts val="0"/>
              </a:spcBef>
              <a:spcAft>
                <a:spcPts val="0"/>
              </a:spcAft>
              <a:buClr>
                <a:schemeClr val="dk2"/>
              </a:buClr>
              <a:buSzPts val="1800"/>
              <a:buNone/>
              <a:defRPr sz="1800">
                <a:solidFill>
                  <a:schemeClr val="dk2"/>
                </a:solidFill>
              </a:defRPr>
            </a:lvl3pPr>
            <a:lvl4pPr lvl="3" rtl="0" algn="r">
              <a:spcBef>
                <a:spcPts val="0"/>
              </a:spcBef>
              <a:spcAft>
                <a:spcPts val="0"/>
              </a:spcAft>
              <a:buClr>
                <a:schemeClr val="dk2"/>
              </a:buClr>
              <a:buSzPts val="1800"/>
              <a:buNone/>
              <a:defRPr sz="1800">
                <a:solidFill>
                  <a:schemeClr val="dk2"/>
                </a:solidFill>
              </a:defRPr>
            </a:lvl4pPr>
            <a:lvl5pPr lvl="4" rtl="0" algn="r">
              <a:spcBef>
                <a:spcPts val="0"/>
              </a:spcBef>
              <a:spcAft>
                <a:spcPts val="0"/>
              </a:spcAft>
              <a:buClr>
                <a:schemeClr val="dk2"/>
              </a:buClr>
              <a:buSzPts val="1800"/>
              <a:buNone/>
              <a:defRPr sz="1800">
                <a:solidFill>
                  <a:schemeClr val="dk2"/>
                </a:solidFill>
              </a:defRPr>
            </a:lvl5pPr>
            <a:lvl6pPr lvl="5" rtl="0" algn="r">
              <a:spcBef>
                <a:spcPts val="0"/>
              </a:spcBef>
              <a:spcAft>
                <a:spcPts val="0"/>
              </a:spcAft>
              <a:buClr>
                <a:schemeClr val="dk2"/>
              </a:buClr>
              <a:buSzPts val="1800"/>
              <a:buNone/>
              <a:defRPr sz="1800">
                <a:solidFill>
                  <a:schemeClr val="dk2"/>
                </a:solidFill>
              </a:defRPr>
            </a:lvl6pPr>
            <a:lvl7pPr lvl="6" rtl="0" algn="r">
              <a:spcBef>
                <a:spcPts val="0"/>
              </a:spcBef>
              <a:spcAft>
                <a:spcPts val="0"/>
              </a:spcAft>
              <a:buClr>
                <a:schemeClr val="dk2"/>
              </a:buClr>
              <a:buSzPts val="1800"/>
              <a:buNone/>
              <a:defRPr sz="1800">
                <a:solidFill>
                  <a:schemeClr val="dk2"/>
                </a:solidFill>
              </a:defRPr>
            </a:lvl7pPr>
            <a:lvl8pPr lvl="7" rtl="0" algn="r">
              <a:spcBef>
                <a:spcPts val="0"/>
              </a:spcBef>
              <a:spcAft>
                <a:spcPts val="0"/>
              </a:spcAft>
              <a:buClr>
                <a:schemeClr val="dk2"/>
              </a:buClr>
              <a:buSzPts val="1800"/>
              <a:buNone/>
              <a:defRPr sz="1800">
                <a:solidFill>
                  <a:schemeClr val="dk2"/>
                </a:solidFill>
              </a:defRPr>
            </a:lvl8pPr>
            <a:lvl9pPr lvl="8" rtl="0" algn="r">
              <a:spcBef>
                <a:spcPts val="0"/>
              </a:spcBef>
              <a:spcAft>
                <a:spcPts val="0"/>
              </a:spcAft>
              <a:buClr>
                <a:schemeClr val="dk2"/>
              </a:buClr>
              <a:buSzPts val="1800"/>
              <a:buNone/>
              <a:defRPr sz="1800">
                <a:solidFill>
                  <a:schemeClr val="dk2"/>
                </a:solidFill>
              </a:defRPr>
            </a:lvl9pPr>
          </a:lstStyle>
          <a:p>
            <a:r>
              <a:t>xx%</a:t>
            </a:r>
          </a:p>
        </p:txBody>
      </p:sp>
      <p:sp>
        <p:nvSpPr>
          <p:cNvPr id="329" name="Google Shape;329;p18"/>
          <p:cNvSpPr txBox="1"/>
          <p:nvPr>
            <p:ph idx="4" type="subTitle"/>
          </p:nvPr>
        </p:nvSpPr>
        <p:spPr>
          <a:xfrm>
            <a:off x="1796550" y="4007375"/>
            <a:ext cx="5550900" cy="330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1500"/>
              <a:buNone/>
              <a:defRPr sz="1600"/>
            </a:lvl1pPr>
            <a:lvl2pPr lvl="1" rtl="0" algn="r">
              <a:spcBef>
                <a:spcPts val="0"/>
              </a:spcBef>
              <a:spcAft>
                <a:spcPts val="0"/>
              </a:spcAft>
              <a:buClr>
                <a:schemeClr val="dk2"/>
              </a:buClr>
              <a:buSzPts val="1500"/>
              <a:buNone/>
              <a:defRPr sz="1500">
                <a:solidFill>
                  <a:schemeClr val="dk2"/>
                </a:solidFill>
              </a:defRPr>
            </a:lvl2pPr>
            <a:lvl3pPr lvl="2" rtl="0" algn="r">
              <a:spcBef>
                <a:spcPts val="0"/>
              </a:spcBef>
              <a:spcAft>
                <a:spcPts val="0"/>
              </a:spcAft>
              <a:buClr>
                <a:schemeClr val="dk2"/>
              </a:buClr>
              <a:buSzPts val="1500"/>
              <a:buNone/>
              <a:defRPr sz="1500">
                <a:solidFill>
                  <a:schemeClr val="dk2"/>
                </a:solidFill>
              </a:defRPr>
            </a:lvl3pPr>
            <a:lvl4pPr lvl="3" rtl="0" algn="r">
              <a:spcBef>
                <a:spcPts val="0"/>
              </a:spcBef>
              <a:spcAft>
                <a:spcPts val="0"/>
              </a:spcAft>
              <a:buClr>
                <a:schemeClr val="dk2"/>
              </a:buClr>
              <a:buSzPts val="1500"/>
              <a:buNone/>
              <a:defRPr sz="1500">
                <a:solidFill>
                  <a:schemeClr val="dk2"/>
                </a:solidFill>
              </a:defRPr>
            </a:lvl4pPr>
            <a:lvl5pPr lvl="4" rtl="0" algn="r">
              <a:spcBef>
                <a:spcPts val="0"/>
              </a:spcBef>
              <a:spcAft>
                <a:spcPts val="0"/>
              </a:spcAft>
              <a:buClr>
                <a:schemeClr val="dk2"/>
              </a:buClr>
              <a:buSzPts val="1500"/>
              <a:buNone/>
              <a:defRPr sz="1500">
                <a:solidFill>
                  <a:schemeClr val="dk2"/>
                </a:solidFill>
              </a:defRPr>
            </a:lvl5pPr>
            <a:lvl6pPr lvl="5" rtl="0" algn="r">
              <a:spcBef>
                <a:spcPts val="0"/>
              </a:spcBef>
              <a:spcAft>
                <a:spcPts val="0"/>
              </a:spcAft>
              <a:buClr>
                <a:schemeClr val="dk2"/>
              </a:buClr>
              <a:buSzPts val="1500"/>
              <a:buNone/>
              <a:defRPr sz="1500">
                <a:solidFill>
                  <a:schemeClr val="dk2"/>
                </a:solidFill>
              </a:defRPr>
            </a:lvl6pPr>
            <a:lvl7pPr lvl="6" rtl="0" algn="r">
              <a:spcBef>
                <a:spcPts val="0"/>
              </a:spcBef>
              <a:spcAft>
                <a:spcPts val="0"/>
              </a:spcAft>
              <a:buClr>
                <a:schemeClr val="dk2"/>
              </a:buClr>
              <a:buSzPts val="1500"/>
              <a:buNone/>
              <a:defRPr sz="1500">
                <a:solidFill>
                  <a:schemeClr val="dk2"/>
                </a:solidFill>
              </a:defRPr>
            </a:lvl7pPr>
            <a:lvl8pPr lvl="7" rtl="0" algn="r">
              <a:spcBef>
                <a:spcPts val="0"/>
              </a:spcBef>
              <a:spcAft>
                <a:spcPts val="0"/>
              </a:spcAft>
              <a:buClr>
                <a:schemeClr val="dk2"/>
              </a:buClr>
              <a:buSzPts val="1500"/>
              <a:buNone/>
              <a:defRPr sz="1500">
                <a:solidFill>
                  <a:schemeClr val="dk2"/>
                </a:solidFill>
              </a:defRPr>
            </a:lvl8pPr>
            <a:lvl9pPr lvl="8" rtl="0" algn="r">
              <a:spcBef>
                <a:spcPts val="0"/>
              </a:spcBef>
              <a:spcAft>
                <a:spcPts val="0"/>
              </a:spcAft>
              <a:buClr>
                <a:schemeClr val="dk2"/>
              </a:buClr>
              <a:buSzPts val="1500"/>
              <a:buNone/>
              <a:defRPr sz="1500">
                <a:solidFill>
                  <a:schemeClr val="dk2"/>
                </a:solidFill>
              </a:defRPr>
            </a:lvl9pPr>
          </a:lstStyle>
          <a:p/>
        </p:txBody>
      </p:sp>
      <p:sp>
        <p:nvSpPr>
          <p:cNvPr id="330" name="Google Shape;330;p18"/>
          <p:cNvSpPr txBox="1"/>
          <p:nvPr>
            <p:ph hasCustomPrompt="1" idx="5" type="title"/>
          </p:nvPr>
        </p:nvSpPr>
        <p:spPr>
          <a:xfrm>
            <a:off x="1796550" y="3438974"/>
            <a:ext cx="5550900" cy="633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1800"/>
              <a:buNone/>
              <a:defRPr sz="3800">
                <a:solidFill>
                  <a:schemeClr val="lt1"/>
                </a:solidFill>
              </a:defRPr>
            </a:lvl1pPr>
            <a:lvl2pPr lvl="1" rtl="0" algn="r">
              <a:spcBef>
                <a:spcPts val="0"/>
              </a:spcBef>
              <a:spcAft>
                <a:spcPts val="0"/>
              </a:spcAft>
              <a:buClr>
                <a:schemeClr val="dk2"/>
              </a:buClr>
              <a:buSzPts val="1800"/>
              <a:buNone/>
              <a:defRPr sz="1800">
                <a:solidFill>
                  <a:schemeClr val="dk2"/>
                </a:solidFill>
              </a:defRPr>
            </a:lvl2pPr>
            <a:lvl3pPr lvl="2" rtl="0" algn="r">
              <a:spcBef>
                <a:spcPts val="0"/>
              </a:spcBef>
              <a:spcAft>
                <a:spcPts val="0"/>
              </a:spcAft>
              <a:buClr>
                <a:schemeClr val="dk2"/>
              </a:buClr>
              <a:buSzPts val="1800"/>
              <a:buNone/>
              <a:defRPr sz="1800">
                <a:solidFill>
                  <a:schemeClr val="dk2"/>
                </a:solidFill>
              </a:defRPr>
            </a:lvl3pPr>
            <a:lvl4pPr lvl="3" rtl="0" algn="r">
              <a:spcBef>
                <a:spcPts val="0"/>
              </a:spcBef>
              <a:spcAft>
                <a:spcPts val="0"/>
              </a:spcAft>
              <a:buClr>
                <a:schemeClr val="dk2"/>
              </a:buClr>
              <a:buSzPts val="1800"/>
              <a:buNone/>
              <a:defRPr sz="1800">
                <a:solidFill>
                  <a:schemeClr val="dk2"/>
                </a:solidFill>
              </a:defRPr>
            </a:lvl4pPr>
            <a:lvl5pPr lvl="4" rtl="0" algn="r">
              <a:spcBef>
                <a:spcPts val="0"/>
              </a:spcBef>
              <a:spcAft>
                <a:spcPts val="0"/>
              </a:spcAft>
              <a:buClr>
                <a:schemeClr val="dk2"/>
              </a:buClr>
              <a:buSzPts val="1800"/>
              <a:buNone/>
              <a:defRPr sz="1800">
                <a:solidFill>
                  <a:schemeClr val="dk2"/>
                </a:solidFill>
              </a:defRPr>
            </a:lvl5pPr>
            <a:lvl6pPr lvl="5" rtl="0" algn="r">
              <a:spcBef>
                <a:spcPts val="0"/>
              </a:spcBef>
              <a:spcAft>
                <a:spcPts val="0"/>
              </a:spcAft>
              <a:buClr>
                <a:schemeClr val="dk2"/>
              </a:buClr>
              <a:buSzPts val="1800"/>
              <a:buNone/>
              <a:defRPr sz="1800">
                <a:solidFill>
                  <a:schemeClr val="dk2"/>
                </a:solidFill>
              </a:defRPr>
            </a:lvl6pPr>
            <a:lvl7pPr lvl="6" rtl="0" algn="r">
              <a:spcBef>
                <a:spcPts val="0"/>
              </a:spcBef>
              <a:spcAft>
                <a:spcPts val="0"/>
              </a:spcAft>
              <a:buClr>
                <a:schemeClr val="dk2"/>
              </a:buClr>
              <a:buSzPts val="1800"/>
              <a:buNone/>
              <a:defRPr sz="1800">
                <a:solidFill>
                  <a:schemeClr val="dk2"/>
                </a:solidFill>
              </a:defRPr>
            </a:lvl7pPr>
            <a:lvl8pPr lvl="7" rtl="0" algn="r">
              <a:spcBef>
                <a:spcPts val="0"/>
              </a:spcBef>
              <a:spcAft>
                <a:spcPts val="0"/>
              </a:spcAft>
              <a:buClr>
                <a:schemeClr val="dk2"/>
              </a:buClr>
              <a:buSzPts val="1800"/>
              <a:buNone/>
              <a:defRPr sz="1800">
                <a:solidFill>
                  <a:schemeClr val="dk2"/>
                </a:solidFill>
              </a:defRPr>
            </a:lvl8pPr>
            <a:lvl9pPr lvl="8" rtl="0" algn="r">
              <a:spcBef>
                <a:spcPts val="0"/>
              </a:spcBef>
              <a:spcAft>
                <a:spcPts val="0"/>
              </a:spcAft>
              <a:buClr>
                <a:schemeClr val="dk2"/>
              </a:buClr>
              <a:buSzPts val="1800"/>
              <a:buNone/>
              <a:defRPr sz="1800">
                <a:solidFill>
                  <a:schemeClr val="dk2"/>
                </a:solidFill>
              </a:defRPr>
            </a:lvl9pPr>
          </a:lstStyle>
          <a:p>
            <a:r>
              <a:t>xx%</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14">
    <p:spTree>
      <p:nvGrpSpPr>
        <p:cNvPr id="331" name="Shape 331"/>
        <p:cNvGrpSpPr/>
        <p:nvPr/>
      </p:nvGrpSpPr>
      <p:grpSpPr>
        <a:xfrm>
          <a:off x="0" y="0"/>
          <a:ext cx="0" cy="0"/>
          <a:chOff x="0" y="0"/>
          <a:chExt cx="0" cy="0"/>
        </a:xfrm>
      </p:grpSpPr>
      <p:pic>
        <p:nvPicPr>
          <p:cNvPr id="332" name="Google Shape;332;p19"/>
          <p:cNvPicPr preferRelativeResize="0"/>
          <p:nvPr/>
        </p:nvPicPr>
        <p:blipFill>
          <a:blip r:embed="rId2">
            <a:alphaModFix amt="48000"/>
          </a:blip>
          <a:stretch>
            <a:fillRect/>
          </a:stretch>
        </p:blipFill>
        <p:spPr>
          <a:xfrm>
            <a:off x="714" y="0"/>
            <a:ext cx="9142571" cy="5143500"/>
          </a:xfrm>
          <a:prstGeom prst="rect">
            <a:avLst/>
          </a:prstGeom>
          <a:noFill/>
          <a:ln>
            <a:noFill/>
          </a:ln>
        </p:spPr>
      </p:pic>
      <p:grpSp>
        <p:nvGrpSpPr>
          <p:cNvPr id="333" name="Google Shape;333;p19"/>
          <p:cNvGrpSpPr/>
          <p:nvPr/>
        </p:nvGrpSpPr>
        <p:grpSpPr>
          <a:xfrm>
            <a:off x="362400" y="315677"/>
            <a:ext cx="8419146" cy="4452067"/>
            <a:chOff x="324213" y="315677"/>
            <a:chExt cx="8419146" cy="4452067"/>
          </a:xfrm>
        </p:grpSpPr>
        <p:sp>
          <p:nvSpPr>
            <p:cNvPr id="334" name="Google Shape;334;p19"/>
            <p:cNvSpPr/>
            <p:nvPr/>
          </p:nvSpPr>
          <p:spPr>
            <a:xfrm>
              <a:off x="324213" y="315727"/>
              <a:ext cx="8419146" cy="4451992"/>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47625">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9"/>
            <p:cNvSpPr/>
            <p:nvPr/>
          </p:nvSpPr>
          <p:spPr>
            <a:xfrm>
              <a:off x="324213" y="315752"/>
              <a:ext cx="8419146" cy="4451992"/>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9"/>
            <p:cNvSpPr/>
            <p:nvPr/>
          </p:nvSpPr>
          <p:spPr>
            <a:xfrm>
              <a:off x="326149" y="315752"/>
              <a:ext cx="60435" cy="4451992"/>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9"/>
            <p:cNvSpPr/>
            <p:nvPr/>
          </p:nvSpPr>
          <p:spPr>
            <a:xfrm>
              <a:off x="8681843" y="315677"/>
              <a:ext cx="61281" cy="4451992"/>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8" name="Google Shape;338;p19"/>
          <p:cNvSpPr txBox="1"/>
          <p:nvPr>
            <p:ph type="title"/>
          </p:nvPr>
        </p:nvSpPr>
        <p:spPr>
          <a:xfrm>
            <a:off x="713225" y="513700"/>
            <a:ext cx="7717500" cy="5103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2500"/>
              <a:buNone/>
              <a:defRPr sz="2500">
                <a:solidFill>
                  <a:schemeClr val="lt1"/>
                </a:solidFill>
              </a:defRPr>
            </a:lvl1pPr>
            <a:lvl2pPr lvl="1" rtl="0" algn="ctr">
              <a:spcBef>
                <a:spcPts val="0"/>
              </a:spcBef>
              <a:spcAft>
                <a:spcPts val="0"/>
              </a:spcAft>
              <a:buClr>
                <a:schemeClr val="dk2"/>
              </a:buClr>
              <a:buSzPts val="2500"/>
              <a:buNone/>
              <a:defRPr>
                <a:solidFill>
                  <a:schemeClr val="dk2"/>
                </a:solidFill>
              </a:defRPr>
            </a:lvl2pPr>
            <a:lvl3pPr lvl="2" rtl="0" algn="ctr">
              <a:spcBef>
                <a:spcPts val="0"/>
              </a:spcBef>
              <a:spcAft>
                <a:spcPts val="0"/>
              </a:spcAft>
              <a:buClr>
                <a:schemeClr val="dk2"/>
              </a:buClr>
              <a:buSzPts val="2500"/>
              <a:buNone/>
              <a:defRPr>
                <a:solidFill>
                  <a:schemeClr val="dk2"/>
                </a:solidFill>
              </a:defRPr>
            </a:lvl3pPr>
            <a:lvl4pPr lvl="3" rtl="0" algn="ctr">
              <a:spcBef>
                <a:spcPts val="0"/>
              </a:spcBef>
              <a:spcAft>
                <a:spcPts val="0"/>
              </a:spcAft>
              <a:buClr>
                <a:schemeClr val="dk2"/>
              </a:buClr>
              <a:buSzPts val="2500"/>
              <a:buNone/>
              <a:defRPr>
                <a:solidFill>
                  <a:schemeClr val="dk2"/>
                </a:solidFill>
              </a:defRPr>
            </a:lvl4pPr>
            <a:lvl5pPr lvl="4" rtl="0" algn="ctr">
              <a:spcBef>
                <a:spcPts val="0"/>
              </a:spcBef>
              <a:spcAft>
                <a:spcPts val="0"/>
              </a:spcAft>
              <a:buClr>
                <a:schemeClr val="dk2"/>
              </a:buClr>
              <a:buSzPts val="2500"/>
              <a:buNone/>
              <a:defRPr>
                <a:solidFill>
                  <a:schemeClr val="dk2"/>
                </a:solidFill>
              </a:defRPr>
            </a:lvl5pPr>
            <a:lvl6pPr lvl="5" rtl="0" algn="ctr">
              <a:spcBef>
                <a:spcPts val="0"/>
              </a:spcBef>
              <a:spcAft>
                <a:spcPts val="0"/>
              </a:spcAft>
              <a:buClr>
                <a:schemeClr val="dk2"/>
              </a:buClr>
              <a:buSzPts val="2500"/>
              <a:buNone/>
              <a:defRPr>
                <a:solidFill>
                  <a:schemeClr val="dk2"/>
                </a:solidFill>
              </a:defRPr>
            </a:lvl6pPr>
            <a:lvl7pPr lvl="6" rtl="0" algn="ctr">
              <a:spcBef>
                <a:spcPts val="0"/>
              </a:spcBef>
              <a:spcAft>
                <a:spcPts val="0"/>
              </a:spcAft>
              <a:buClr>
                <a:schemeClr val="dk2"/>
              </a:buClr>
              <a:buSzPts val="2500"/>
              <a:buNone/>
              <a:defRPr>
                <a:solidFill>
                  <a:schemeClr val="dk2"/>
                </a:solidFill>
              </a:defRPr>
            </a:lvl7pPr>
            <a:lvl8pPr lvl="7" rtl="0" algn="ctr">
              <a:spcBef>
                <a:spcPts val="0"/>
              </a:spcBef>
              <a:spcAft>
                <a:spcPts val="0"/>
              </a:spcAft>
              <a:buClr>
                <a:schemeClr val="dk2"/>
              </a:buClr>
              <a:buSzPts val="2500"/>
              <a:buNone/>
              <a:defRPr>
                <a:solidFill>
                  <a:schemeClr val="dk2"/>
                </a:solidFill>
              </a:defRPr>
            </a:lvl8pPr>
            <a:lvl9pPr lvl="8" rtl="0" algn="ctr">
              <a:spcBef>
                <a:spcPts val="0"/>
              </a:spcBef>
              <a:spcAft>
                <a:spcPts val="0"/>
              </a:spcAft>
              <a:buClr>
                <a:schemeClr val="dk2"/>
              </a:buClr>
              <a:buSzPts val="2500"/>
              <a:buNone/>
              <a:defRPr>
                <a:solidFill>
                  <a:schemeClr val="dk2"/>
                </a:solidFill>
              </a:defRPr>
            </a:lvl9pPr>
          </a:lstStyle>
          <a:p/>
        </p:txBody>
      </p:sp>
      <p:sp>
        <p:nvSpPr>
          <p:cNvPr id="339" name="Google Shape;339;p19"/>
          <p:cNvSpPr txBox="1"/>
          <p:nvPr>
            <p:ph idx="1" type="subTitle"/>
          </p:nvPr>
        </p:nvSpPr>
        <p:spPr>
          <a:xfrm>
            <a:off x="4179850" y="1577025"/>
            <a:ext cx="2937300" cy="6129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a:latin typeface="Press Start 2P"/>
                <a:ea typeface="Press Start 2P"/>
                <a:cs typeface="Press Start 2P"/>
                <a:sym typeface="Press Start 2P"/>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40" name="Google Shape;340;p19"/>
          <p:cNvSpPr txBox="1"/>
          <p:nvPr>
            <p:ph idx="2" type="subTitle"/>
          </p:nvPr>
        </p:nvSpPr>
        <p:spPr>
          <a:xfrm>
            <a:off x="4177750" y="3064375"/>
            <a:ext cx="2937300" cy="6129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a:latin typeface="Press Start 2P"/>
                <a:ea typeface="Press Start 2P"/>
                <a:cs typeface="Press Start 2P"/>
                <a:sym typeface="Press Start 2P"/>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41" name="Google Shape;341;p19"/>
          <p:cNvSpPr txBox="1"/>
          <p:nvPr>
            <p:ph idx="3" type="subTitle"/>
          </p:nvPr>
        </p:nvSpPr>
        <p:spPr>
          <a:xfrm>
            <a:off x="4179850" y="2170750"/>
            <a:ext cx="2937300" cy="6129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42" name="Google Shape;342;p19"/>
          <p:cNvSpPr txBox="1"/>
          <p:nvPr>
            <p:ph idx="4" type="subTitle"/>
          </p:nvPr>
        </p:nvSpPr>
        <p:spPr>
          <a:xfrm>
            <a:off x="4177750" y="3658094"/>
            <a:ext cx="2937300" cy="6129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43" name="Google Shape;343;p19"/>
          <p:cNvSpPr txBox="1"/>
          <p:nvPr>
            <p:ph hasCustomPrompt="1" idx="5" type="title"/>
          </p:nvPr>
        </p:nvSpPr>
        <p:spPr>
          <a:xfrm>
            <a:off x="2437038" y="1695050"/>
            <a:ext cx="1221600" cy="6009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344" name="Google Shape;344;p19"/>
          <p:cNvSpPr txBox="1"/>
          <p:nvPr>
            <p:ph hasCustomPrompt="1" idx="6" type="title"/>
          </p:nvPr>
        </p:nvSpPr>
        <p:spPr>
          <a:xfrm>
            <a:off x="2437038" y="3176050"/>
            <a:ext cx="1221600" cy="6009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1">
    <p:spTree>
      <p:nvGrpSpPr>
        <p:cNvPr id="345" name="Shape 345"/>
        <p:cNvGrpSpPr/>
        <p:nvPr/>
      </p:nvGrpSpPr>
      <p:grpSpPr>
        <a:xfrm>
          <a:off x="0" y="0"/>
          <a:ext cx="0" cy="0"/>
          <a:chOff x="0" y="0"/>
          <a:chExt cx="0" cy="0"/>
        </a:xfrm>
      </p:grpSpPr>
      <p:pic>
        <p:nvPicPr>
          <p:cNvPr id="346" name="Google Shape;346;p20"/>
          <p:cNvPicPr preferRelativeResize="0"/>
          <p:nvPr/>
        </p:nvPicPr>
        <p:blipFill>
          <a:blip r:embed="rId2">
            <a:alphaModFix amt="48000"/>
          </a:blip>
          <a:stretch>
            <a:fillRect/>
          </a:stretch>
        </p:blipFill>
        <p:spPr>
          <a:xfrm flipH="1">
            <a:off x="714" y="0"/>
            <a:ext cx="9142571" cy="5143500"/>
          </a:xfrm>
          <a:prstGeom prst="rect">
            <a:avLst/>
          </a:prstGeom>
          <a:noFill/>
          <a:ln>
            <a:noFill/>
          </a:ln>
        </p:spPr>
      </p:pic>
      <p:grpSp>
        <p:nvGrpSpPr>
          <p:cNvPr id="347" name="Google Shape;347;p20"/>
          <p:cNvGrpSpPr/>
          <p:nvPr/>
        </p:nvGrpSpPr>
        <p:grpSpPr>
          <a:xfrm>
            <a:off x="6541800" y="2581975"/>
            <a:ext cx="2248337" cy="2249386"/>
            <a:chOff x="253775" y="147975"/>
            <a:chExt cx="2248337" cy="2249386"/>
          </a:xfrm>
        </p:grpSpPr>
        <p:sp>
          <p:nvSpPr>
            <p:cNvPr id="348" name="Google Shape;348;p20"/>
            <p:cNvSpPr/>
            <p:nvPr/>
          </p:nvSpPr>
          <p:spPr>
            <a:xfrm>
              <a:off x="1408711" y="1111100"/>
              <a:ext cx="233668" cy="204653"/>
            </a:xfrm>
            <a:custGeom>
              <a:rect b="b" l="l" r="r" t="t"/>
              <a:pathLst>
                <a:path extrusionOk="0" h="3442" w="3930">
                  <a:moveTo>
                    <a:pt x="1965" y="1"/>
                  </a:moveTo>
                  <a:lnTo>
                    <a:pt x="1965" y="979"/>
                  </a:lnTo>
                  <a:lnTo>
                    <a:pt x="0" y="979"/>
                  </a:lnTo>
                  <a:lnTo>
                    <a:pt x="0" y="2454"/>
                  </a:lnTo>
                  <a:lnTo>
                    <a:pt x="1965" y="2454"/>
                  </a:lnTo>
                  <a:lnTo>
                    <a:pt x="1965" y="3441"/>
                  </a:lnTo>
                  <a:lnTo>
                    <a:pt x="2454" y="3441"/>
                  </a:lnTo>
                  <a:lnTo>
                    <a:pt x="2454" y="2943"/>
                  </a:lnTo>
                  <a:lnTo>
                    <a:pt x="2943" y="2943"/>
                  </a:lnTo>
                  <a:lnTo>
                    <a:pt x="2943" y="2454"/>
                  </a:lnTo>
                  <a:lnTo>
                    <a:pt x="3440" y="2454"/>
                  </a:lnTo>
                  <a:lnTo>
                    <a:pt x="3440" y="1965"/>
                  </a:lnTo>
                  <a:lnTo>
                    <a:pt x="3929" y="1965"/>
                  </a:lnTo>
                  <a:lnTo>
                    <a:pt x="3929" y="1476"/>
                  </a:lnTo>
                  <a:lnTo>
                    <a:pt x="3440" y="1476"/>
                  </a:lnTo>
                  <a:lnTo>
                    <a:pt x="3440" y="979"/>
                  </a:lnTo>
                  <a:lnTo>
                    <a:pt x="2943" y="979"/>
                  </a:lnTo>
                  <a:lnTo>
                    <a:pt x="2943" y="490"/>
                  </a:lnTo>
                  <a:lnTo>
                    <a:pt x="2454" y="490"/>
                  </a:lnTo>
                  <a:lnTo>
                    <a:pt x="2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0"/>
            <p:cNvSpPr/>
            <p:nvPr/>
          </p:nvSpPr>
          <p:spPr>
            <a:xfrm>
              <a:off x="906125" y="1111100"/>
              <a:ext cx="233727" cy="204653"/>
            </a:xfrm>
            <a:custGeom>
              <a:rect b="b" l="l" r="r" t="t"/>
              <a:pathLst>
                <a:path extrusionOk="0" h="3442" w="3931">
                  <a:moveTo>
                    <a:pt x="1477" y="1"/>
                  </a:moveTo>
                  <a:lnTo>
                    <a:pt x="1477" y="490"/>
                  </a:lnTo>
                  <a:lnTo>
                    <a:pt x="988" y="490"/>
                  </a:lnTo>
                  <a:lnTo>
                    <a:pt x="988" y="979"/>
                  </a:lnTo>
                  <a:lnTo>
                    <a:pt x="499" y="979"/>
                  </a:lnTo>
                  <a:lnTo>
                    <a:pt x="499" y="1476"/>
                  </a:lnTo>
                  <a:lnTo>
                    <a:pt x="1" y="1476"/>
                  </a:lnTo>
                  <a:lnTo>
                    <a:pt x="1" y="1965"/>
                  </a:lnTo>
                  <a:lnTo>
                    <a:pt x="499" y="1965"/>
                  </a:lnTo>
                  <a:lnTo>
                    <a:pt x="499" y="2454"/>
                  </a:lnTo>
                  <a:lnTo>
                    <a:pt x="988" y="2454"/>
                  </a:lnTo>
                  <a:lnTo>
                    <a:pt x="988" y="2943"/>
                  </a:lnTo>
                  <a:lnTo>
                    <a:pt x="1477" y="2943"/>
                  </a:lnTo>
                  <a:lnTo>
                    <a:pt x="1477" y="3441"/>
                  </a:lnTo>
                  <a:lnTo>
                    <a:pt x="1966" y="3441"/>
                  </a:lnTo>
                  <a:lnTo>
                    <a:pt x="1966" y="2454"/>
                  </a:lnTo>
                  <a:lnTo>
                    <a:pt x="3930" y="2454"/>
                  </a:lnTo>
                  <a:lnTo>
                    <a:pt x="3930" y="979"/>
                  </a:lnTo>
                  <a:lnTo>
                    <a:pt x="1966" y="979"/>
                  </a:lnTo>
                  <a:lnTo>
                    <a:pt x="19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0"/>
            <p:cNvSpPr/>
            <p:nvPr/>
          </p:nvSpPr>
          <p:spPr>
            <a:xfrm>
              <a:off x="281880" y="177128"/>
              <a:ext cx="2220232" cy="2220232"/>
            </a:xfrm>
            <a:custGeom>
              <a:rect b="b" l="l" r="r" t="t"/>
              <a:pathLst>
                <a:path extrusionOk="0" h="57193" w="57193">
                  <a:moveTo>
                    <a:pt x="1" y="0"/>
                  </a:moveTo>
                  <a:lnTo>
                    <a:pt x="1" y="57192"/>
                  </a:lnTo>
                  <a:lnTo>
                    <a:pt x="57192" y="57192"/>
                  </a:lnTo>
                  <a:lnTo>
                    <a:pt x="571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0"/>
            <p:cNvSpPr/>
            <p:nvPr/>
          </p:nvSpPr>
          <p:spPr>
            <a:xfrm>
              <a:off x="253775" y="147975"/>
              <a:ext cx="2220193" cy="2220232"/>
            </a:xfrm>
            <a:custGeom>
              <a:rect b="b" l="l" r="r" t="t"/>
              <a:pathLst>
                <a:path extrusionOk="0" h="57193" w="57192">
                  <a:moveTo>
                    <a:pt x="0" y="0"/>
                  </a:moveTo>
                  <a:lnTo>
                    <a:pt x="0" y="57192"/>
                  </a:lnTo>
                  <a:lnTo>
                    <a:pt x="57192" y="57192"/>
                  </a:lnTo>
                  <a:lnTo>
                    <a:pt x="5719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0"/>
            <p:cNvSpPr/>
            <p:nvPr/>
          </p:nvSpPr>
          <p:spPr>
            <a:xfrm>
              <a:off x="253775" y="147975"/>
              <a:ext cx="2220193" cy="15606"/>
            </a:xfrm>
            <a:custGeom>
              <a:rect b="b" l="l" r="r" t="t"/>
              <a:pathLst>
                <a:path extrusionOk="0" h="402" w="57192">
                  <a:moveTo>
                    <a:pt x="0" y="0"/>
                  </a:moveTo>
                  <a:lnTo>
                    <a:pt x="0" y="402"/>
                  </a:lnTo>
                  <a:lnTo>
                    <a:pt x="57192" y="402"/>
                  </a:lnTo>
                  <a:lnTo>
                    <a:pt x="57192"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0"/>
            <p:cNvSpPr/>
            <p:nvPr/>
          </p:nvSpPr>
          <p:spPr>
            <a:xfrm>
              <a:off x="2457979" y="147975"/>
              <a:ext cx="15644" cy="2220232"/>
            </a:xfrm>
            <a:custGeom>
              <a:rect b="b" l="l" r="r" t="t"/>
              <a:pathLst>
                <a:path extrusionOk="0" h="57193" w="403">
                  <a:moveTo>
                    <a:pt x="402" y="0"/>
                  </a:moveTo>
                  <a:lnTo>
                    <a:pt x="0" y="402"/>
                  </a:lnTo>
                  <a:lnTo>
                    <a:pt x="0" y="57192"/>
                  </a:lnTo>
                  <a:lnTo>
                    <a:pt x="402" y="57192"/>
                  </a:lnTo>
                  <a:lnTo>
                    <a:pt x="4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0"/>
            <p:cNvSpPr/>
            <p:nvPr/>
          </p:nvSpPr>
          <p:spPr>
            <a:xfrm>
              <a:off x="254784" y="147975"/>
              <a:ext cx="15606" cy="2220232"/>
            </a:xfrm>
            <a:custGeom>
              <a:rect b="b" l="l" r="r" t="t"/>
              <a:pathLst>
                <a:path extrusionOk="0" h="57193" w="402">
                  <a:moveTo>
                    <a:pt x="0" y="0"/>
                  </a:moveTo>
                  <a:lnTo>
                    <a:pt x="0" y="57192"/>
                  </a:lnTo>
                  <a:lnTo>
                    <a:pt x="402" y="57192"/>
                  </a:lnTo>
                  <a:lnTo>
                    <a:pt x="402" y="402"/>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0"/>
            <p:cNvSpPr/>
            <p:nvPr/>
          </p:nvSpPr>
          <p:spPr>
            <a:xfrm>
              <a:off x="253775" y="147975"/>
              <a:ext cx="2220193" cy="2220232"/>
            </a:xfrm>
            <a:custGeom>
              <a:rect b="b" l="l" r="r" t="t"/>
              <a:pathLst>
                <a:path extrusionOk="0" fill="none" h="57193" w="57192">
                  <a:moveTo>
                    <a:pt x="0" y="0"/>
                  </a:moveTo>
                  <a:lnTo>
                    <a:pt x="57192" y="0"/>
                  </a:lnTo>
                  <a:lnTo>
                    <a:pt x="57192" y="57192"/>
                  </a:lnTo>
                  <a:lnTo>
                    <a:pt x="0" y="57192"/>
                  </a:lnTo>
                  <a:close/>
                </a:path>
              </a:pathLst>
            </a:custGeom>
            <a:noFill/>
            <a:ln cap="flat" cmpd="sng" w="21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0"/>
            <p:cNvSpPr/>
            <p:nvPr/>
          </p:nvSpPr>
          <p:spPr>
            <a:xfrm>
              <a:off x="270040" y="163542"/>
              <a:ext cx="2188012" cy="215296"/>
            </a:xfrm>
            <a:custGeom>
              <a:rect b="b" l="l" r="r" t="t"/>
              <a:pathLst>
                <a:path extrusionOk="0" h="5546" w="56363">
                  <a:moveTo>
                    <a:pt x="0" y="1"/>
                  </a:moveTo>
                  <a:lnTo>
                    <a:pt x="0" y="5545"/>
                  </a:lnTo>
                  <a:lnTo>
                    <a:pt x="56362" y="5545"/>
                  </a:lnTo>
                  <a:lnTo>
                    <a:pt x="563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0"/>
            <p:cNvSpPr/>
            <p:nvPr/>
          </p:nvSpPr>
          <p:spPr>
            <a:xfrm>
              <a:off x="270351" y="390673"/>
              <a:ext cx="2188050" cy="11530"/>
            </a:xfrm>
            <a:custGeom>
              <a:rect b="b" l="l" r="r" t="t"/>
              <a:pathLst>
                <a:path extrusionOk="0" h="297" w="56364">
                  <a:moveTo>
                    <a:pt x="1" y="0"/>
                  </a:moveTo>
                  <a:lnTo>
                    <a:pt x="1" y="297"/>
                  </a:lnTo>
                  <a:lnTo>
                    <a:pt x="56363" y="297"/>
                  </a:lnTo>
                  <a:lnTo>
                    <a:pt x="563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0"/>
            <p:cNvSpPr/>
            <p:nvPr/>
          </p:nvSpPr>
          <p:spPr>
            <a:xfrm>
              <a:off x="270351" y="378795"/>
              <a:ext cx="2188050" cy="11568"/>
            </a:xfrm>
            <a:custGeom>
              <a:rect b="b" l="l" r="r" t="t"/>
              <a:pathLst>
                <a:path extrusionOk="0" h="298" w="56364">
                  <a:moveTo>
                    <a:pt x="1" y="0"/>
                  </a:moveTo>
                  <a:lnTo>
                    <a:pt x="1" y="297"/>
                  </a:lnTo>
                  <a:lnTo>
                    <a:pt x="56363" y="297"/>
                  </a:lnTo>
                  <a:lnTo>
                    <a:pt x="5636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0"/>
            <p:cNvSpPr/>
            <p:nvPr/>
          </p:nvSpPr>
          <p:spPr>
            <a:xfrm>
              <a:off x="2265435" y="204574"/>
              <a:ext cx="128844" cy="129504"/>
            </a:xfrm>
            <a:custGeom>
              <a:rect b="b" l="l" r="r" t="t"/>
              <a:pathLst>
                <a:path extrusionOk="0" h="3336" w="3319">
                  <a:moveTo>
                    <a:pt x="289" y="0"/>
                  </a:moveTo>
                  <a:cubicBezTo>
                    <a:pt x="132" y="0"/>
                    <a:pt x="1" y="131"/>
                    <a:pt x="1" y="289"/>
                  </a:cubicBezTo>
                  <a:lnTo>
                    <a:pt x="1" y="3100"/>
                  </a:lnTo>
                  <a:cubicBezTo>
                    <a:pt x="1" y="3205"/>
                    <a:pt x="36" y="3275"/>
                    <a:pt x="97" y="3336"/>
                  </a:cubicBezTo>
                  <a:lnTo>
                    <a:pt x="3319" y="114"/>
                  </a:lnTo>
                  <a:cubicBezTo>
                    <a:pt x="3266" y="44"/>
                    <a:pt x="3188" y="0"/>
                    <a:pt x="3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0"/>
            <p:cNvSpPr/>
            <p:nvPr/>
          </p:nvSpPr>
          <p:spPr>
            <a:xfrm>
              <a:off x="2269161" y="206282"/>
              <a:ext cx="129542" cy="129504"/>
            </a:xfrm>
            <a:custGeom>
              <a:rect b="b" l="l" r="r" t="t"/>
              <a:pathLst>
                <a:path extrusionOk="0" h="3336" w="3337">
                  <a:moveTo>
                    <a:pt x="3223" y="0"/>
                  </a:moveTo>
                  <a:lnTo>
                    <a:pt x="1" y="3222"/>
                  </a:lnTo>
                  <a:cubicBezTo>
                    <a:pt x="62" y="3292"/>
                    <a:pt x="141" y="3335"/>
                    <a:pt x="219" y="3335"/>
                  </a:cubicBezTo>
                  <a:lnTo>
                    <a:pt x="3039" y="3335"/>
                  </a:lnTo>
                  <a:cubicBezTo>
                    <a:pt x="3188" y="3335"/>
                    <a:pt x="3319" y="3205"/>
                    <a:pt x="3319" y="3047"/>
                  </a:cubicBezTo>
                  <a:lnTo>
                    <a:pt x="3319" y="236"/>
                  </a:lnTo>
                  <a:cubicBezTo>
                    <a:pt x="3336" y="131"/>
                    <a:pt x="3293" y="44"/>
                    <a:pt x="32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0"/>
            <p:cNvSpPr/>
            <p:nvPr/>
          </p:nvSpPr>
          <p:spPr>
            <a:xfrm>
              <a:off x="2267143" y="203875"/>
              <a:ext cx="131561" cy="131250"/>
            </a:xfrm>
            <a:custGeom>
              <a:rect b="b" l="l" r="r" t="t"/>
              <a:pathLst>
                <a:path extrusionOk="0" fill="none" h="3381" w="3389">
                  <a:moveTo>
                    <a:pt x="3100" y="3380"/>
                  </a:moveTo>
                  <a:lnTo>
                    <a:pt x="289" y="3380"/>
                  </a:lnTo>
                  <a:cubicBezTo>
                    <a:pt x="131" y="3380"/>
                    <a:pt x="1" y="3249"/>
                    <a:pt x="1" y="3101"/>
                  </a:cubicBezTo>
                  <a:lnTo>
                    <a:pt x="1" y="280"/>
                  </a:lnTo>
                  <a:cubicBezTo>
                    <a:pt x="1" y="132"/>
                    <a:pt x="131" y="1"/>
                    <a:pt x="289" y="1"/>
                  </a:cubicBezTo>
                  <a:lnTo>
                    <a:pt x="3100" y="1"/>
                  </a:lnTo>
                  <a:cubicBezTo>
                    <a:pt x="3257" y="1"/>
                    <a:pt x="3388" y="132"/>
                    <a:pt x="3388" y="280"/>
                  </a:cubicBezTo>
                  <a:lnTo>
                    <a:pt x="3388" y="3101"/>
                  </a:lnTo>
                  <a:cubicBezTo>
                    <a:pt x="3388" y="3249"/>
                    <a:pt x="3257" y="3380"/>
                    <a:pt x="3100" y="3380"/>
                  </a:cubicBezTo>
                  <a:close/>
                </a:path>
              </a:pathLst>
            </a:custGeom>
            <a:noFill/>
            <a:ln cap="flat" cmpd="sng" w="19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0"/>
            <p:cNvSpPr/>
            <p:nvPr/>
          </p:nvSpPr>
          <p:spPr>
            <a:xfrm>
              <a:off x="2280691" y="217112"/>
              <a:ext cx="104465" cy="104115"/>
            </a:xfrm>
            <a:custGeom>
              <a:rect b="b" l="l" r="r" t="t"/>
              <a:pathLst>
                <a:path extrusionOk="0" h="2682" w="2691">
                  <a:moveTo>
                    <a:pt x="263" y="0"/>
                  </a:moveTo>
                  <a:cubicBezTo>
                    <a:pt x="123" y="0"/>
                    <a:pt x="1" y="114"/>
                    <a:pt x="1" y="262"/>
                  </a:cubicBezTo>
                  <a:lnTo>
                    <a:pt x="1" y="2419"/>
                  </a:lnTo>
                  <a:cubicBezTo>
                    <a:pt x="1" y="2559"/>
                    <a:pt x="123" y="2681"/>
                    <a:pt x="263" y="2681"/>
                  </a:cubicBezTo>
                  <a:lnTo>
                    <a:pt x="2428" y="2681"/>
                  </a:lnTo>
                  <a:cubicBezTo>
                    <a:pt x="2568" y="2681"/>
                    <a:pt x="2690" y="2576"/>
                    <a:pt x="2690" y="2419"/>
                  </a:cubicBezTo>
                  <a:lnTo>
                    <a:pt x="2690" y="262"/>
                  </a:lnTo>
                  <a:cubicBezTo>
                    <a:pt x="2690" y="114"/>
                    <a:pt x="2568" y="0"/>
                    <a:pt x="2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0"/>
            <p:cNvSpPr/>
            <p:nvPr/>
          </p:nvSpPr>
          <p:spPr>
            <a:xfrm>
              <a:off x="2308485" y="242888"/>
              <a:ext cx="47516" cy="52562"/>
            </a:xfrm>
            <a:custGeom>
              <a:rect b="b" l="l" r="r" t="t"/>
              <a:pathLst>
                <a:path extrusionOk="0" h="1354" w="1224">
                  <a:moveTo>
                    <a:pt x="987" y="0"/>
                  </a:moveTo>
                  <a:lnTo>
                    <a:pt x="717" y="358"/>
                  </a:lnTo>
                  <a:cubicBezTo>
                    <a:pt x="673" y="410"/>
                    <a:pt x="638" y="463"/>
                    <a:pt x="612" y="506"/>
                  </a:cubicBezTo>
                  <a:cubicBezTo>
                    <a:pt x="586" y="480"/>
                    <a:pt x="551" y="419"/>
                    <a:pt x="498" y="349"/>
                  </a:cubicBezTo>
                  <a:lnTo>
                    <a:pt x="263" y="9"/>
                  </a:lnTo>
                  <a:lnTo>
                    <a:pt x="53" y="9"/>
                  </a:lnTo>
                  <a:lnTo>
                    <a:pt x="507" y="655"/>
                  </a:lnTo>
                  <a:lnTo>
                    <a:pt x="13" y="1336"/>
                  </a:lnTo>
                  <a:lnTo>
                    <a:pt x="202" y="1336"/>
                  </a:lnTo>
                  <a:lnTo>
                    <a:pt x="542" y="873"/>
                  </a:lnTo>
                  <a:cubicBezTo>
                    <a:pt x="551" y="856"/>
                    <a:pt x="577" y="812"/>
                    <a:pt x="612" y="768"/>
                  </a:cubicBezTo>
                  <a:cubicBezTo>
                    <a:pt x="621" y="803"/>
                    <a:pt x="638" y="830"/>
                    <a:pt x="664" y="856"/>
                  </a:cubicBezTo>
                  <a:lnTo>
                    <a:pt x="1005" y="1336"/>
                  </a:lnTo>
                  <a:lnTo>
                    <a:pt x="1223" y="1336"/>
                  </a:lnTo>
                  <a:lnTo>
                    <a:pt x="717" y="629"/>
                  </a:lnTo>
                  <a:lnTo>
                    <a:pt x="1188" y="0"/>
                  </a:lnTo>
                  <a:close/>
                  <a:moveTo>
                    <a:pt x="1" y="1336"/>
                  </a:moveTo>
                  <a:lnTo>
                    <a:pt x="1" y="1353"/>
                  </a:lnTo>
                  <a:lnTo>
                    <a:pt x="13" y="133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4" name="Google Shape;364;p20"/>
          <p:cNvGrpSpPr/>
          <p:nvPr/>
        </p:nvGrpSpPr>
        <p:grpSpPr>
          <a:xfrm>
            <a:off x="1040806" y="584391"/>
            <a:ext cx="7062703" cy="4000719"/>
            <a:chOff x="2974275" y="1679475"/>
            <a:chExt cx="2027473" cy="2041808"/>
          </a:xfrm>
        </p:grpSpPr>
        <p:sp>
          <p:nvSpPr>
            <p:cNvPr id="365" name="Google Shape;365;p20"/>
            <p:cNvSpPr/>
            <p:nvPr/>
          </p:nvSpPr>
          <p:spPr>
            <a:xfrm>
              <a:off x="2999798" y="1706121"/>
              <a:ext cx="2001950" cy="2015163"/>
            </a:xfrm>
            <a:custGeom>
              <a:rect b="b" l="l" r="r" t="t"/>
              <a:pathLst>
                <a:path extrusionOk="0" h="80078" w="80078">
                  <a:moveTo>
                    <a:pt x="1" y="0"/>
                  </a:moveTo>
                  <a:lnTo>
                    <a:pt x="1" y="80078"/>
                  </a:lnTo>
                  <a:lnTo>
                    <a:pt x="80078" y="80078"/>
                  </a:lnTo>
                  <a:lnTo>
                    <a:pt x="8007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0"/>
            <p:cNvSpPr/>
            <p:nvPr/>
          </p:nvSpPr>
          <p:spPr>
            <a:xfrm>
              <a:off x="2974275" y="1679475"/>
              <a:ext cx="2002175" cy="2001975"/>
            </a:xfrm>
            <a:custGeom>
              <a:rect b="b" l="l" r="r" t="t"/>
              <a:pathLst>
                <a:path extrusionOk="0" h="80079" w="80087">
                  <a:moveTo>
                    <a:pt x="0" y="1"/>
                  </a:moveTo>
                  <a:lnTo>
                    <a:pt x="0" y="80078"/>
                  </a:lnTo>
                  <a:lnTo>
                    <a:pt x="80086" y="80078"/>
                  </a:lnTo>
                  <a:lnTo>
                    <a:pt x="800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0"/>
            <p:cNvSpPr/>
            <p:nvPr/>
          </p:nvSpPr>
          <p:spPr>
            <a:xfrm>
              <a:off x="2974275" y="3667225"/>
              <a:ext cx="2002175" cy="14225"/>
            </a:xfrm>
            <a:custGeom>
              <a:rect b="b" l="l" r="r" t="t"/>
              <a:pathLst>
                <a:path extrusionOk="0" h="569" w="80087">
                  <a:moveTo>
                    <a:pt x="0" y="1"/>
                  </a:moveTo>
                  <a:lnTo>
                    <a:pt x="0" y="568"/>
                  </a:lnTo>
                  <a:lnTo>
                    <a:pt x="80086" y="568"/>
                  </a:lnTo>
                  <a:lnTo>
                    <a:pt x="800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0"/>
            <p:cNvSpPr/>
            <p:nvPr/>
          </p:nvSpPr>
          <p:spPr>
            <a:xfrm>
              <a:off x="4962225" y="1679475"/>
              <a:ext cx="14225" cy="2001975"/>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0"/>
            <p:cNvSpPr/>
            <p:nvPr/>
          </p:nvSpPr>
          <p:spPr>
            <a:xfrm>
              <a:off x="2975150" y="1679475"/>
              <a:ext cx="14200" cy="2001975"/>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0"/>
            <p:cNvSpPr/>
            <p:nvPr/>
          </p:nvSpPr>
          <p:spPr>
            <a:xfrm>
              <a:off x="2974275" y="1679475"/>
              <a:ext cx="2002175" cy="2001975"/>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0"/>
            <p:cNvSpPr/>
            <p:nvPr/>
          </p:nvSpPr>
          <p:spPr>
            <a:xfrm>
              <a:off x="2989325" y="1693675"/>
              <a:ext cx="1972925" cy="194300"/>
            </a:xfrm>
            <a:custGeom>
              <a:rect b="b" l="l" r="r" t="t"/>
              <a:pathLst>
                <a:path extrusionOk="0" h="7772" w="78917">
                  <a:moveTo>
                    <a:pt x="1" y="0"/>
                  </a:moveTo>
                  <a:lnTo>
                    <a:pt x="78917" y="0"/>
                  </a:lnTo>
                  <a:lnTo>
                    <a:pt x="78917" y="7772"/>
                  </a:lnTo>
                  <a:lnTo>
                    <a:pt x="1" y="777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0"/>
            <p:cNvSpPr/>
            <p:nvPr/>
          </p:nvSpPr>
          <p:spPr>
            <a:xfrm>
              <a:off x="2989325" y="1898200"/>
              <a:ext cx="1972925" cy="10525"/>
            </a:xfrm>
            <a:custGeom>
              <a:rect b="b" l="l" r="r" t="t"/>
              <a:pathLst>
                <a:path extrusionOk="0" h="421" w="78917">
                  <a:moveTo>
                    <a:pt x="1" y="1"/>
                  </a:moveTo>
                  <a:lnTo>
                    <a:pt x="1" y="420"/>
                  </a:lnTo>
                  <a:lnTo>
                    <a:pt x="78917" y="420"/>
                  </a:lnTo>
                  <a:lnTo>
                    <a:pt x="789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0"/>
            <p:cNvSpPr/>
            <p:nvPr/>
          </p:nvSpPr>
          <p:spPr>
            <a:xfrm>
              <a:off x="2989325" y="1887725"/>
              <a:ext cx="1972925" cy="10500"/>
            </a:xfrm>
            <a:custGeom>
              <a:rect b="b" l="l" r="r" t="t"/>
              <a:pathLst>
                <a:path extrusionOk="0" h="420" w="78917">
                  <a:moveTo>
                    <a:pt x="1" y="1"/>
                  </a:moveTo>
                  <a:lnTo>
                    <a:pt x="1" y="420"/>
                  </a:lnTo>
                  <a:lnTo>
                    <a:pt x="78917" y="420"/>
                  </a:lnTo>
                  <a:lnTo>
                    <a:pt x="78917" y="1"/>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0"/>
            <p:cNvSpPr/>
            <p:nvPr/>
          </p:nvSpPr>
          <p:spPr>
            <a:xfrm>
              <a:off x="3038554" y="2061529"/>
              <a:ext cx="1896464" cy="1452896"/>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0"/>
            <p:cNvSpPr/>
            <p:nvPr/>
          </p:nvSpPr>
          <p:spPr>
            <a:xfrm>
              <a:off x="3038554" y="2069280"/>
              <a:ext cx="1898783" cy="1442351"/>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6" name="Google Shape;376;p20"/>
          <p:cNvSpPr txBox="1"/>
          <p:nvPr>
            <p:ph type="title"/>
          </p:nvPr>
        </p:nvSpPr>
        <p:spPr>
          <a:xfrm>
            <a:off x="1900800" y="1957450"/>
            <a:ext cx="5342700" cy="1064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7400"/>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377" name="Google Shape;377;p20"/>
          <p:cNvSpPr txBox="1"/>
          <p:nvPr>
            <p:ph idx="1" type="subTitle"/>
          </p:nvPr>
        </p:nvSpPr>
        <p:spPr>
          <a:xfrm>
            <a:off x="2090850" y="3021850"/>
            <a:ext cx="4962600" cy="718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6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 name="Shape 40"/>
        <p:cNvGrpSpPr/>
        <p:nvPr/>
      </p:nvGrpSpPr>
      <p:grpSpPr>
        <a:xfrm>
          <a:off x="0" y="0"/>
          <a:ext cx="0" cy="0"/>
          <a:chOff x="0" y="0"/>
          <a:chExt cx="0" cy="0"/>
        </a:xfrm>
      </p:grpSpPr>
      <p:pic>
        <p:nvPicPr>
          <p:cNvPr id="41" name="Google Shape;41;p3"/>
          <p:cNvPicPr preferRelativeResize="0"/>
          <p:nvPr/>
        </p:nvPicPr>
        <p:blipFill>
          <a:blip r:embed="rId2">
            <a:alphaModFix amt="48000"/>
          </a:blip>
          <a:stretch>
            <a:fillRect/>
          </a:stretch>
        </p:blipFill>
        <p:spPr>
          <a:xfrm flipH="1">
            <a:off x="714" y="0"/>
            <a:ext cx="9142571" cy="5143500"/>
          </a:xfrm>
          <a:prstGeom prst="rect">
            <a:avLst/>
          </a:prstGeom>
          <a:noFill/>
          <a:ln>
            <a:noFill/>
          </a:ln>
        </p:spPr>
      </p:pic>
      <p:grpSp>
        <p:nvGrpSpPr>
          <p:cNvPr id="42" name="Google Shape;42;p3"/>
          <p:cNvGrpSpPr/>
          <p:nvPr/>
        </p:nvGrpSpPr>
        <p:grpSpPr>
          <a:xfrm>
            <a:off x="6593200" y="231400"/>
            <a:ext cx="2248337" cy="2249386"/>
            <a:chOff x="253775" y="147975"/>
            <a:chExt cx="2248337" cy="2249386"/>
          </a:xfrm>
        </p:grpSpPr>
        <p:sp>
          <p:nvSpPr>
            <p:cNvPr id="43" name="Google Shape;43;p3"/>
            <p:cNvSpPr/>
            <p:nvPr/>
          </p:nvSpPr>
          <p:spPr>
            <a:xfrm>
              <a:off x="1408711" y="1111100"/>
              <a:ext cx="233668" cy="204653"/>
            </a:xfrm>
            <a:custGeom>
              <a:rect b="b" l="l" r="r" t="t"/>
              <a:pathLst>
                <a:path extrusionOk="0" h="3442" w="3930">
                  <a:moveTo>
                    <a:pt x="1965" y="1"/>
                  </a:moveTo>
                  <a:lnTo>
                    <a:pt x="1965" y="979"/>
                  </a:lnTo>
                  <a:lnTo>
                    <a:pt x="0" y="979"/>
                  </a:lnTo>
                  <a:lnTo>
                    <a:pt x="0" y="2454"/>
                  </a:lnTo>
                  <a:lnTo>
                    <a:pt x="1965" y="2454"/>
                  </a:lnTo>
                  <a:lnTo>
                    <a:pt x="1965" y="3441"/>
                  </a:lnTo>
                  <a:lnTo>
                    <a:pt x="2454" y="3441"/>
                  </a:lnTo>
                  <a:lnTo>
                    <a:pt x="2454" y="2943"/>
                  </a:lnTo>
                  <a:lnTo>
                    <a:pt x="2943" y="2943"/>
                  </a:lnTo>
                  <a:lnTo>
                    <a:pt x="2943" y="2454"/>
                  </a:lnTo>
                  <a:lnTo>
                    <a:pt x="3440" y="2454"/>
                  </a:lnTo>
                  <a:lnTo>
                    <a:pt x="3440" y="1965"/>
                  </a:lnTo>
                  <a:lnTo>
                    <a:pt x="3929" y="1965"/>
                  </a:lnTo>
                  <a:lnTo>
                    <a:pt x="3929" y="1476"/>
                  </a:lnTo>
                  <a:lnTo>
                    <a:pt x="3440" y="1476"/>
                  </a:lnTo>
                  <a:lnTo>
                    <a:pt x="3440" y="979"/>
                  </a:lnTo>
                  <a:lnTo>
                    <a:pt x="2943" y="979"/>
                  </a:lnTo>
                  <a:lnTo>
                    <a:pt x="2943" y="490"/>
                  </a:lnTo>
                  <a:lnTo>
                    <a:pt x="2454" y="490"/>
                  </a:lnTo>
                  <a:lnTo>
                    <a:pt x="2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906125" y="1111100"/>
              <a:ext cx="233727" cy="204653"/>
            </a:xfrm>
            <a:custGeom>
              <a:rect b="b" l="l" r="r" t="t"/>
              <a:pathLst>
                <a:path extrusionOk="0" h="3442" w="3931">
                  <a:moveTo>
                    <a:pt x="1477" y="1"/>
                  </a:moveTo>
                  <a:lnTo>
                    <a:pt x="1477" y="490"/>
                  </a:lnTo>
                  <a:lnTo>
                    <a:pt x="988" y="490"/>
                  </a:lnTo>
                  <a:lnTo>
                    <a:pt x="988" y="979"/>
                  </a:lnTo>
                  <a:lnTo>
                    <a:pt x="499" y="979"/>
                  </a:lnTo>
                  <a:lnTo>
                    <a:pt x="499" y="1476"/>
                  </a:lnTo>
                  <a:lnTo>
                    <a:pt x="1" y="1476"/>
                  </a:lnTo>
                  <a:lnTo>
                    <a:pt x="1" y="1965"/>
                  </a:lnTo>
                  <a:lnTo>
                    <a:pt x="499" y="1965"/>
                  </a:lnTo>
                  <a:lnTo>
                    <a:pt x="499" y="2454"/>
                  </a:lnTo>
                  <a:lnTo>
                    <a:pt x="988" y="2454"/>
                  </a:lnTo>
                  <a:lnTo>
                    <a:pt x="988" y="2943"/>
                  </a:lnTo>
                  <a:lnTo>
                    <a:pt x="1477" y="2943"/>
                  </a:lnTo>
                  <a:lnTo>
                    <a:pt x="1477" y="3441"/>
                  </a:lnTo>
                  <a:lnTo>
                    <a:pt x="1966" y="3441"/>
                  </a:lnTo>
                  <a:lnTo>
                    <a:pt x="1966" y="2454"/>
                  </a:lnTo>
                  <a:lnTo>
                    <a:pt x="3930" y="2454"/>
                  </a:lnTo>
                  <a:lnTo>
                    <a:pt x="3930" y="979"/>
                  </a:lnTo>
                  <a:lnTo>
                    <a:pt x="1966" y="979"/>
                  </a:lnTo>
                  <a:lnTo>
                    <a:pt x="19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281880" y="177128"/>
              <a:ext cx="2220232" cy="2220232"/>
            </a:xfrm>
            <a:custGeom>
              <a:rect b="b" l="l" r="r" t="t"/>
              <a:pathLst>
                <a:path extrusionOk="0" h="57193" w="57193">
                  <a:moveTo>
                    <a:pt x="1" y="0"/>
                  </a:moveTo>
                  <a:lnTo>
                    <a:pt x="1" y="57192"/>
                  </a:lnTo>
                  <a:lnTo>
                    <a:pt x="57192" y="57192"/>
                  </a:lnTo>
                  <a:lnTo>
                    <a:pt x="571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253775" y="147975"/>
              <a:ext cx="2220193" cy="2220232"/>
            </a:xfrm>
            <a:custGeom>
              <a:rect b="b" l="l" r="r" t="t"/>
              <a:pathLst>
                <a:path extrusionOk="0" h="57193" w="57192">
                  <a:moveTo>
                    <a:pt x="0" y="0"/>
                  </a:moveTo>
                  <a:lnTo>
                    <a:pt x="0" y="57192"/>
                  </a:lnTo>
                  <a:lnTo>
                    <a:pt x="57192" y="57192"/>
                  </a:lnTo>
                  <a:lnTo>
                    <a:pt x="5719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253775" y="147975"/>
              <a:ext cx="2220193" cy="15606"/>
            </a:xfrm>
            <a:custGeom>
              <a:rect b="b" l="l" r="r" t="t"/>
              <a:pathLst>
                <a:path extrusionOk="0" h="402" w="57192">
                  <a:moveTo>
                    <a:pt x="0" y="0"/>
                  </a:moveTo>
                  <a:lnTo>
                    <a:pt x="0" y="402"/>
                  </a:lnTo>
                  <a:lnTo>
                    <a:pt x="57192" y="402"/>
                  </a:lnTo>
                  <a:lnTo>
                    <a:pt x="57192"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2457979" y="147975"/>
              <a:ext cx="15644" cy="2220232"/>
            </a:xfrm>
            <a:custGeom>
              <a:rect b="b" l="l" r="r" t="t"/>
              <a:pathLst>
                <a:path extrusionOk="0" h="57193" w="403">
                  <a:moveTo>
                    <a:pt x="402" y="0"/>
                  </a:moveTo>
                  <a:lnTo>
                    <a:pt x="0" y="402"/>
                  </a:lnTo>
                  <a:lnTo>
                    <a:pt x="0" y="57192"/>
                  </a:lnTo>
                  <a:lnTo>
                    <a:pt x="402" y="57192"/>
                  </a:lnTo>
                  <a:lnTo>
                    <a:pt x="4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a:off x="254784" y="147975"/>
              <a:ext cx="15606" cy="2220232"/>
            </a:xfrm>
            <a:custGeom>
              <a:rect b="b" l="l" r="r" t="t"/>
              <a:pathLst>
                <a:path extrusionOk="0" h="57193" w="402">
                  <a:moveTo>
                    <a:pt x="0" y="0"/>
                  </a:moveTo>
                  <a:lnTo>
                    <a:pt x="0" y="57192"/>
                  </a:lnTo>
                  <a:lnTo>
                    <a:pt x="402" y="57192"/>
                  </a:lnTo>
                  <a:lnTo>
                    <a:pt x="402" y="402"/>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253775" y="147975"/>
              <a:ext cx="2220193" cy="2220232"/>
            </a:xfrm>
            <a:custGeom>
              <a:rect b="b" l="l" r="r" t="t"/>
              <a:pathLst>
                <a:path extrusionOk="0" fill="none" h="57193" w="57192">
                  <a:moveTo>
                    <a:pt x="0" y="0"/>
                  </a:moveTo>
                  <a:lnTo>
                    <a:pt x="57192" y="0"/>
                  </a:lnTo>
                  <a:lnTo>
                    <a:pt x="57192" y="57192"/>
                  </a:lnTo>
                  <a:lnTo>
                    <a:pt x="0" y="57192"/>
                  </a:lnTo>
                  <a:close/>
                </a:path>
              </a:pathLst>
            </a:custGeom>
            <a:noFill/>
            <a:ln cap="flat" cmpd="sng" w="21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a:off x="270040" y="163542"/>
              <a:ext cx="2188012" cy="215296"/>
            </a:xfrm>
            <a:custGeom>
              <a:rect b="b" l="l" r="r" t="t"/>
              <a:pathLst>
                <a:path extrusionOk="0" h="5546" w="56363">
                  <a:moveTo>
                    <a:pt x="0" y="1"/>
                  </a:moveTo>
                  <a:lnTo>
                    <a:pt x="0" y="5545"/>
                  </a:lnTo>
                  <a:lnTo>
                    <a:pt x="56362" y="5545"/>
                  </a:lnTo>
                  <a:lnTo>
                    <a:pt x="563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270351" y="390673"/>
              <a:ext cx="2188050" cy="11530"/>
            </a:xfrm>
            <a:custGeom>
              <a:rect b="b" l="l" r="r" t="t"/>
              <a:pathLst>
                <a:path extrusionOk="0" h="297" w="56364">
                  <a:moveTo>
                    <a:pt x="1" y="0"/>
                  </a:moveTo>
                  <a:lnTo>
                    <a:pt x="1" y="297"/>
                  </a:lnTo>
                  <a:lnTo>
                    <a:pt x="56363" y="297"/>
                  </a:lnTo>
                  <a:lnTo>
                    <a:pt x="563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270351" y="378795"/>
              <a:ext cx="2188050" cy="11568"/>
            </a:xfrm>
            <a:custGeom>
              <a:rect b="b" l="l" r="r" t="t"/>
              <a:pathLst>
                <a:path extrusionOk="0" h="298" w="56364">
                  <a:moveTo>
                    <a:pt x="1" y="0"/>
                  </a:moveTo>
                  <a:lnTo>
                    <a:pt x="1" y="297"/>
                  </a:lnTo>
                  <a:lnTo>
                    <a:pt x="56363" y="297"/>
                  </a:lnTo>
                  <a:lnTo>
                    <a:pt x="5636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2265435" y="204574"/>
              <a:ext cx="128844" cy="129504"/>
            </a:xfrm>
            <a:custGeom>
              <a:rect b="b" l="l" r="r" t="t"/>
              <a:pathLst>
                <a:path extrusionOk="0" h="3336" w="3319">
                  <a:moveTo>
                    <a:pt x="289" y="0"/>
                  </a:moveTo>
                  <a:cubicBezTo>
                    <a:pt x="132" y="0"/>
                    <a:pt x="1" y="131"/>
                    <a:pt x="1" y="289"/>
                  </a:cubicBezTo>
                  <a:lnTo>
                    <a:pt x="1" y="3100"/>
                  </a:lnTo>
                  <a:cubicBezTo>
                    <a:pt x="1" y="3205"/>
                    <a:pt x="36" y="3275"/>
                    <a:pt x="97" y="3336"/>
                  </a:cubicBezTo>
                  <a:lnTo>
                    <a:pt x="3319" y="114"/>
                  </a:lnTo>
                  <a:cubicBezTo>
                    <a:pt x="3266" y="44"/>
                    <a:pt x="3188" y="0"/>
                    <a:pt x="3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2269161" y="206282"/>
              <a:ext cx="129542" cy="129504"/>
            </a:xfrm>
            <a:custGeom>
              <a:rect b="b" l="l" r="r" t="t"/>
              <a:pathLst>
                <a:path extrusionOk="0" h="3336" w="3337">
                  <a:moveTo>
                    <a:pt x="3223" y="0"/>
                  </a:moveTo>
                  <a:lnTo>
                    <a:pt x="1" y="3222"/>
                  </a:lnTo>
                  <a:cubicBezTo>
                    <a:pt x="62" y="3292"/>
                    <a:pt x="141" y="3335"/>
                    <a:pt x="219" y="3335"/>
                  </a:cubicBezTo>
                  <a:lnTo>
                    <a:pt x="3039" y="3335"/>
                  </a:lnTo>
                  <a:cubicBezTo>
                    <a:pt x="3188" y="3335"/>
                    <a:pt x="3319" y="3205"/>
                    <a:pt x="3319" y="3047"/>
                  </a:cubicBezTo>
                  <a:lnTo>
                    <a:pt x="3319" y="236"/>
                  </a:lnTo>
                  <a:cubicBezTo>
                    <a:pt x="3336" y="131"/>
                    <a:pt x="3293" y="44"/>
                    <a:pt x="32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2267143" y="203875"/>
              <a:ext cx="131561" cy="131250"/>
            </a:xfrm>
            <a:custGeom>
              <a:rect b="b" l="l" r="r" t="t"/>
              <a:pathLst>
                <a:path extrusionOk="0" fill="none" h="3381" w="3389">
                  <a:moveTo>
                    <a:pt x="3100" y="3380"/>
                  </a:moveTo>
                  <a:lnTo>
                    <a:pt x="289" y="3380"/>
                  </a:lnTo>
                  <a:cubicBezTo>
                    <a:pt x="131" y="3380"/>
                    <a:pt x="1" y="3249"/>
                    <a:pt x="1" y="3101"/>
                  </a:cubicBezTo>
                  <a:lnTo>
                    <a:pt x="1" y="280"/>
                  </a:lnTo>
                  <a:cubicBezTo>
                    <a:pt x="1" y="132"/>
                    <a:pt x="131" y="1"/>
                    <a:pt x="289" y="1"/>
                  </a:cubicBezTo>
                  <a:lnTo>
                    <a:pt x="3100" y="1"/>
                  </a:lnTo>
                  <a:cubicBezTo>
                    <a:pt x="3257" y="1"/>
                    <a:pt x="3388" y="132"/>
                    <a:pt x="3388" y="280"/>
                  </a:cubicBezTo>
                  <a:lnTo>
                    <a:pt x="3388" y="3101"/>
                  </a:lnTo>
                  <a:cubicBezTo>
                    <a:pt x="3388" y="3249"/>
                    <a:pt x="3257" y="3380"/>
                    <a:pt x="3100" y="3380"/>
                  </a:cubicBezTo>
                  <a:close/>
                </a:path>
              </a:pathLst>
            </a:custGeom>
            <a:noFill/>
            <a:ln cap="flat" cmpd="sng" w="19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2280691" y="217112"/>
              <a:ext cx="104465" cy="104115"/>
            </a:xfrm>
            <a:custGeom>
              <a:rect b="b" l="l" r="r" t="t"/>
              <a:pathLst>
                <a:path extrusionOk="0" h="2682" w="2691">
                  <a:moveTo>
                    <a:pt x="263" y="0"/>
                  </a:moveTo>
                  <a:cubicBezTo>
                    <a:pt x="123" y="0"/>
                    <a:pt x="1" y="114"/>
                    <a:pt x="1" y="262"/>
                  </a:cubicBezTo>
                  <a:lnTo>
                    <a:pt x="1" y="2419"/>
                  </a:lnTo>
                  <a:cubicBezTo>
                    <a:pt x="1" y="2559"/>
                    <a:pt x="123" y="2681"/>
                    <a:pt x="263" y="2681"/>
                  </a:cubicBezTo>
                  <a:lnTo>
                    <a:pt x="2428" y="2681"/>
                  </a:lnTo>
                  <a:cubicBezTo>
                    <a:pt x="2568" y="2681"/>
                    <a:pt x="2690" y="2576"/>
                    <a:pt x="2690" y="2419"/>
                  </a:cubicBezTo>
                  <a:lnTo>
                    <a:pt x="2690" y="262"/>
                  </a:lnTo>
                  <a:cubicBezTo>
                    <a:pt x="2690" y="114"/>
                    <a:pt x="2568" y="0"/>
                    <a:pt x="2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2308485" y="242888"/>
              <a:ext cx="47516" cy="52562"/>
            </a:xfrm>
            <a:custGeom>
              <a:rect b="b" l="l" r="r" t="t"/>
              <a:pathLst>
                <a:path extrusionOk="0" h="1354" w="1224">
                  <a:moveTo>
                    <a:pt x="987" y="0"/>
                  </a:moveTo>
                  <a:lnTo>
                    <a:pt x="717" y="358"/>
                  </a:lnTo>
                  <a:cubicBezTo>
                    <a:pt x="673" y="410"/>
                    <a:pt x="638" y="463"/>
                    <a:pt x="612" y="506"/>
                  </a:cubicBezTo>
                  <a:cubicBezTo>
                    <a:pt x="586" y="480"/>
                    <a:pt x="551" y="419"/>
                    <a:pt x="498" y="349"/>
                  </a:cubicBezTo>
                  <a:lnTo>
                    <a:pt x="263" y="9"/>
                  </a:lnTo>
                  <a:lnTo>
                    <a:pt x="53" y="9"/>
                  </a:lnTo>
                  <a:lnTo>
                    <a:pt x="507" y="655"/>
                  </a:lnTo>
                  <a:lnTo>
                    <a:pt x="13" y="1336"/>
                  </a:lnTo>
                  <a:lnTo>
                    <a:pt x="202" y="1336"/>
                  </a:lnTo>
                  <a:lnTo>
                    <a:pt x="542" y="873"/>
                  </a:lnTo>
                  <a:cubicBezTo>
                    <a:pt x="551" y="856"/>
                    <a:pt x="577" y="812"/>
                    <a:pt x="612" y="768"/>
                  </a:cubicBezTo>
                  <a:cubicBezTo>
                    <a:pt x="621" y="803"/>
                    <a:pt x="638" y="830"/>
                    <a:pt x="664" y="856"/>
                  </a:cubicBezTo>
                  <a:lnTo>
                    <a:pt x="1005" y="1336"/>
                  </a:lnTo>
                  <a:lnTo>
                    <a:pt x="1223" y="1336"/>
                  </a:lnTo>
                  <a:lnTo>
                    <a:pt x="717" y="629"/>
                  </a:lnTo>
                  <a:lnTo>
                    <a:pt x="1188" y="0"/>
                  </a:lnTo>
                  <a:close/>
                  <a:moveTo>
                    <a:pt x="1" y="1336"/>
                  </a:moveTo>
                  <a:lnTo>
                    <a:pt x="1" y="1353"/>
                  </a:lnTo>
                  <a:lnTo>
                    <a:pt x="13" y="133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 name="Google Shape;59;p3"/>
          <p:cNvGrpSpPr/>
          <p:nvPr/>
        </p:nvGrpSpPr>
        <p:grpSpPr>
          <a:xfrm>
            <a:off x="665053" y="576066"/>
            <a:ext cx="7813888" cy="3922670"/>
            <a:chOff x="2974275" y="1679475"/>
            <a:chExt cx="2002175" cy="2001975"/>
          </a:xfrm>
        </p:grpSpPr>
        <p:sp>
          <p:nvSpPr>
            <p:cNvPr id="60" name="Google Shape;60;p3"/>
            <p:cNvSpPr/>
            <p:nvPr/>
          </p:nvSpPr>
          <p:spPr>
            <a:xfrm>
              <a:off x="2974275" y="1679475"/>
              <a:ext cx="2002175" cy="2001975"/>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3810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2974275" y="3667225"/>
              <a:ext cx="2002175" cy="14225"/>
            </a:xfrm>
            <a:custGeom>
              <a:rect b="b" l="l" r="r" t="t"/>
              <a:pathLst>
                <a:path extrusionOk="0" h="569" w="80087">
                  <a:moveTo>
                    <a:pt x="0" y="1"/>
                  </a:moveTo>
                  <a:lnTo>
                    <a:pt x="0" y="568"/>
                  </a:lnTo>
                  <a:lnTo>
                    <a:pt x="80086" y="568"/>
                  </a:lnTo>
                  <a:lnTo>
                    <a:pt x="800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4962225" y="1679475"/>
              <a:ext cx="14225" cy="2001975"/>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2975150" y="1679475"/>
              <a:ext cx="14200" cy="2001975"/>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2974275" y="1679475"/>
              <a:ext cx="2002175" cy="2001975"/>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a:effectLst>
              <a:outerShdw rotWithShape="0" algn="bl" dir="5400000" dist="66675">
                <a:srgbClr val="000000">
                  <a:alpha val="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2989325" y="1693675"/>
              <a:ext cx="1972925" cy="194300"/>
            </a:xfrm>
            <a:custGeom>
              <a:rect b="b" l="l" r="r" t="t"/>
              <a:pathLst>
                <a:path extrusionOk="0" h="7772" w="78917">
                  <a:moveTo>
                    <a:pt x="1" y="0"/>
                  </a:moveTo>
                  <a:lnTo>
                    <a:pt x="78917" y="0"/>
                  </a:lnTo>
                  <a:lnTo>
                    <a:pt x="78917" y="7772"/>
                  </a:lnTo>
                  <a:lnTo>
                    <a:pt x="1" y="777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2989325" y="1898200"/>
              <a:ext cx="1972925" cy="10525"/>
            </a:xfrm>
            <a:custGeom>
              <a:rect b="b" l="l" r="r" t="t"/>
              <a:pathLst>
                <a:path extrusionOk="0" h="421" w="78917">
                  <a:moveTo>
                    <a:pt x="1" y="1"/>
                  </a:moveTo>
                  <a:lnTo>
                    <a:pt x="1" y="420"/>
                  </a:lnTo>
                  <a:lnTo>
                    <a:pt x="78917" y="420"/>
                  </a:lnTo>
                  <a:lnTo>
                    <a:pt x="789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2989325" y="1887725"/>
              <a:ext cx="1972925" cy="10500"/>
            </a:xfrm>
            <a:custGeom>
              <a:rect b="b" l="l" r="r" t="t"/>
              <a:pathLst>
                <a:path extrusionOk="0" h="420" w="78917">
                  <a:moveTo>
                    <a:pt x="1" y="1"/>
                  </a:moveTo>
                  <a:lnTo>
                    <a:pt x="1" y="420"/>
                  </a:lnTo>
                  <a:lnTo>
                    <a:pt x="78917" y="420"/>
                  </a:lnTo>
                  <a:lnTo>
                    <a:pt x="78917" y="1"/>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3038554" y="2061529"/>
              <a:ext cx="1896464" cy="1452896"/>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3038554" y="2069280"/>
              <a:ext cx="1898783" cy="1442351"/>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 name="Google Shape;70;p3"/>
          <p:cNvSpPr txBox="1"/>
          <p:nvPr>
            <p:ph type="title"/>
          </p:nvPr>
        </p:nvSpPr>
        <p:spPr>
          <a:xfrm>
            <a:off x="1648375" y="2715150"/>
            <a:ext cx="5847300" cy="850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4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1" name="Google Shape;71;p3"/>
          <p:cNvSpPr txBox="1"/>
          <p:nvPr>
            <p:ph idx="1" type="subTitle"/>
          </p:nvPr>
        </p:nvSpPr>
        <p:spPr>
          <a:xfrm>
            <a:off x="2501550" y="4100325"/>
            <a:ext cx="4140900" cy="43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2" name="Google Shape;72;p3"/>
          <p:cNvSpPr txBox="1"/>
          <p:nvPr>
            <p:ph hasCustomPrompt="1" idx="2" type="title"/>
          </p:nvPr>
        </p:nvSpPr>
        <p:spPr>
          <a:xfrm>
            <a:off x="3266563" y="1577550"/>
            <a:ext cx="2610900" cy="1101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0"/>
              <a:buNone/>
              <a:defRPr sz="7100">
                <a:solidFill>
                  <a:schemeClr val="l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378" name="Shape 378"/>
        <p:cNvGrpSpPr/>
        <p:nvPr/>
      </p:nvGrpSpPr>
      <p:grpSpPr>
        <a:xfrm>
          <a:off x="0" y="0"/>
          <a:ext cx="0" cy="0"/>
          <a:chOff x="0" y="0"/>
          <a:chExt cx="0" cy="0"/>
        </a:xfrm>
      </p:grpSpPr>
      <p:pic>
        <p:nvPicPr>
          <p:cNvPr id="379" name="Google Shape;379;p21"/>
          <p:cNvPicPr preferRelativeResize="0"/>
          <p:nvPr/>
        </p:nvPicPr>
        <p:blipFill>
          <a:blip r:embed="rId2">
            <a:alphaModFix amt="48000"/>
          </a:blip>
          <a:stretch>
            <a:fillRect/>
          </a:stretch>
        </p:blipFill>
        <p:spPr>
          <a:xfrm flipH="1">
            <a:off x="714" y="0"/>
            <a:ext cx="9142571" cy="5143500"/>
          </a:xfrm>
          <a:prstGeom prst="rect">
            <a:avLst/>
          </a:prstGeom>
          <a:noFill/>
          <a:ln>
            <a:noFill/>
          </a:ln>
        </p:spPr>
      </p:pic>
      <p:grpSp>
        <p:nvGrpSpPr>
          <p:cNvPr id="380" name="Google Shape;380;p21"/>
          <p:cNvGrpSpPr/>
          <p:nvPr/>
        </p:nvGrpSpPr>
        <p:grpSpPr>
          <a:xfrm>
            <a:off x="362400" y="315677"/>
            <a:ext cx="8419146" cy="4452067"/>
            <a:chOff x="324213" y="315677"/>
            <a:chExt cx="8419146" cy="4452067"/>
          </a:xfrm>
        </p:grpSpPr>
        <p:sp>
          <p:nvSpPr>
            <p:cNvPr id="381" name="Google Shape;381;p21"/>
            <p:cNvSpPr/>
            <p:nvPr/>
          </p:nvSpPr>
          <p:spPr>
            <a:xfrm>
              <a:off x="324213" y="315727"/>
              <a:ext cx="8419146" cy="4451992"/>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47625">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1"/>
            <p:cNvSpPr/>
            <p:nvPr/>
          </p:nvSpPr>
          <p:spPr>
            <a:xfrm>
              <a:off x="324213" y="315752"/>
              <a:ext cx="8419146" cy="4451992"/>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1"/>
            <p:cNvSpPr/>
            <p:nvPr/>
          </p:nvSpPr>
          <p:spPr>
            <a:xfrm>
              <a:off x="326149" y="315752"/>
              <a:ext cx="60435" cy="4451992"/>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1"/>
            <p:cNvSpPr/>
            <p:nvPr/>
          </p:nvSpPr>
          <p:spPr>
            <a:xfrm>
              <a:off x="8681843" y="315677"/>
              <a:ext cx="61281" cy="4451992"/>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5" name="Google Shape;385;p21"/>
          <p:cNvSpPr txBox="1"/>
          <p:nvPr>
            <p:ph type="title"/>
          </p:nvPr>
        </p:nvSpPr>
        <p:spPr>
          <a:xfrm>
            <a:off x="713225" y="513700"/>
            <a:ext cx="7717500" cy="510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500"/>
              <a:buNone/>
              <a:defRPr sz="2500">
                <a:solidFill>
                  <a:schemeClr val="lt1"/>
                </a:solidFill>
              </a:defRPr>
            </a:lvl1pPr>
            <a:lvl2pPr lvl="1" rtl="0">
              <a:spcBef>
                <a:spcPts val="0"/>
              </a:spcBef>
              <a:spcAft>
                <a:spcPts val="0"/>
              </a:spcAft>
              <a:buClr>
                <a:schemeClr val="dk2"/>
              </a:buClr>
              <a:buSzPts val="2500"/>
              <a:buNone/>
              <a:defRPr>
                <a:solidFill>
                  <a:schemeClr val="dk2"/>
                </a:solidFill>
              </a:defRPr>
            </a:lvl2pPr>
            <a:lvl3pPr lvl="2" rtl="0">
              <a:spcBef>
                <a:spcPts val="0"/>
              </a:spcBef>
              <a:spcAft>
                <a:spcPts val="0"/>
              </a:spcAft>
              <a:buClr>
                <a:schemeClr val="dk2"/>
              </a:buClr>
              <a:buSzPts val="2500"/>
              <a:buNone/>
              <a:defRPr>
                <a:solidFill>
                  <a:schemeClr val="dk2"/>
                </a:solidFill>
              </a:defRPr>
            </a:lvl3pPr>
            <a:lvl4pPr lvl="3" rtl="0">
              <a:spcBef>
                <a:spcPts val="0"/>
              </a:spcBef>
              <a:spcAft>
                <a:spcPts val="0"/>
              </a:spcAft>
              <a:buClr>
                <a:schemeClr val="dk2"/>
              </a:buClr>
              <a:buSzPts val="2500"/>
              <a:buNone/>
              <a:defRPr>
                <a:solidFill>
                  <a:schemeClr val="dk2"/>
                </a:solidFill>
              </a:defRPr>
            </a:lvl4pPr>
            <a:lvl5pPr lvl="4" rtl="0">
              <a:spcBef>
                <a:spcPts val="0"/>
              </a:spcBef>
              <a:spcAft>
                <a:spcPts val="0"/>
              </a:spcAft>
              <a:buClr>
                <a:schemeClr val="dk2"/>
              </a:buClr>
              <a:buSzPts val="2500"/>
              <a:buNone/>
              <a:defRPr>
                <a:solidFill>
                  <a:schemeClr val="dk2"/>
                </a:solidFill>
              </a:defRPr>
            </a:lvl5pPr>
            <a:lvl6pPr lvl="5" rtl="0">
              <a:spcBef>
                <a:spcPts val="0"/>
              </a:spcBef>
              <a:spcAft>
                <a:spcPts val="0"/>
              </a:spcAft>
              <a:buClr>
                <a:schemeClr val="dk2"/>
              </a:buClr>
              <a:buSzPts val="2500"/>
              <a:buNone/>
              <a:defRPr>
                <a:solidFill>
                  <a:schemeClr val="dk2"/>
                </a:solidFill>
              </a:defRPr>
            </a:lvl6pPr>
            <a:lvl7pPr lvl="6" rtl="0">
              <a:spcBef>
                <a:spcPts val="0"/>
              </a:spcBef>
              <a:spcAft>
                <a:spcPts val="0"/>
              </a:spcAft>
              <a:buClr>
                <a:schemeClr val="dk2"/>
              </a:buClr>
              <a:buSzPts val="2500"/>
              <a:buNone/>
              <a:defRPr>
                <a:solidFill>
                  <a:schemeClr val="dk2"/>
                </a:solidFill>
              </a:defRPr>
            </a:lvl7pPr>
            <a:lvl8pPr lvl="7" rtl="0">
              <a:spcBef>
                <a:spcPts val="0"/>
              </a:spcBef>
              <a:spcAft>
                <a:spcPts val="0"/>
              </a:spcAft>
              <a:buClr>
                <a:schemeClr val="dk2"/>
              </a:buClr>
              <a:buSzPts val="2500"/>
              <a:buNone/>
              <a:defRPr>
                <a:solidFill>
                  <a:schemeClr val="dk2"/>
                </a:solidFill>
              </a:defRPr>
            </a:lvl8pPr>
            <a:lvl9pPr lvl="8" rtl="0">
              <a:spcBef>
                <a:spcPts val="0"/>
              </a:spcBef>
              <a:spcAft>
                <a:spcPts val="0"/>
              </a:spcAft>
              <a:buClr>
                <a:schemeClr val="dk2"/>
              </a:buClr>
              <a:buSzPts val="2500"/>
              <a:buNone/>
              <a:defRPr>
                <a:solidFill>
                  <a:schemeClr val="dk2"/>
                </a:solidFill>
              </a:defRPr>
            </a:lvl9pPr>
          </a:lstStyle>
          <a:p/>
        </p:txBody>
      </p:sp>
      <p:sp>
        <p:nvSpPr>
          <p:cNvPr id="386" name="Google Shape;386;p21"/>
          <p:cNvSpPr txBox="1"/>
          <p:nvPr>
            <p:ph idx="1" type="body"/>
          </p:nvPr>
        </p:nvSpPr>
        <p:spPr>
          <a:xfrm>
            <a:off x="713225" y="1723225"/>
            <a:ext cx="4026000" cy="23265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Font typeface="Actor"/>
              <a:buChar char="●"/>
              <a:defRPr sz="1400"/>
            </a:lvl1pPr>
            <a:lvl2pPr indent="-330200" lvl="1" marL="914400" rtl="0">
              <a:spcBef>
                <a:spcPts val="0"/>
              </a:spcBef>
              <a:spcAft>
                <a:spcPts val="0"/>
              </a:spcAft>
              <a:buSzPts val="1600"/>
              <a:buFont typeface="Nunito"/>
              <a:buChar char="○"/>
              <a:defRPr/>
            </a:lvl2pPr>
            <a:lvl3pPr indent="-330200" lvl="2" marL="1371600" rtl="0">
              <a:spcBef>
                <a:spcPts val="0"/>
              </a:spcBef>
              <a:spcAft>
                <a:spcPts val="0"/>
              </a:spcAft>
              <a:buSzPts val="1600"/>
              <a:buFont typeface="Nunito"/>
              <a:buChar char="■"/>
              <a:defRPr/>
            </a:lvl3pPr>
            <a:lvl4pPr indent="-330200" lvl="3" marL="1828800" rtl="0">
              <a:spcBef>
                <a:spcPts val="0"/>
              </a:spcBef>
              <a:spcAft>
                <a:spcPts val="0"/>
              </a:spcAft>
              <a:buSzPts val="1600"/>
              <a:buFont typeface="Nunito"/>
              <a:buChar char="●"/>
              <a:defRPr/>
            </a:lvl4pPr>
            <a:lvl5pPr indent="-330200" lvl="4" marL="2286000" rtl="0">
              <a:spcBef>
                <a:spcPts val="0"/>
              </a:spcBef>
              <a:spcAft>
                <a:spcPts val="0"/>
              </a:spcAft>
              <a:buSzPts val="1600"/>
              <a:buFont typeface="Nunito"/>
              <a:buChar char="○"/>
              <a:defRPr/>
            </a:lvl5pPr>
            <a:lvl6pPr indent="-330200" lvl="5" marL="2743200" rtl="0">
              <a:spcBef>
                <a:spcPts val="0"/>
              </a:spcBef>
              <a:spcAft>
                <a:spcPts val="0"/>
              </a:spcAft>
              <a:buSzPts val="1600"/>
              <a:buFont typeface="Nunito"/>
              <a:buChar char="■"/>
              <a:defRPr/>
            </a:lvl6pPr>
            <a:lvl7pPr indent="-330200" lvl="6" marL="3200400" rtl="0">
              <a:spcBef>
                <a:spcPts val="0"/>
              </a:spcBef>
              <a:spcAft>
                <a:spcPts val="0"/>
              </a:spcAft>
              <a:buSzPts val="1600"/>
              <a:buFont typeface="Nunito"/>
              <a:buChar char="●"/>
              <a:defRPr/>
            </a:lvl7pPr>
            <a:lvl8pPr indent="-330200" lvl="7" marL="3657600" rtl="0">
              <a:spcBef>
                <a:spcPts val="0"/>
              </a:spcBef>
              <a:spcAft>
                <a:spcPts val="0"/>
              </a:spcAft>
              <a:buSzPts val="1600"/>
              <a:buFont typeface="Nunito"/>
              <a:buChar char="○"/>
              <a:defRPr/>
            </a:lvl8pPr>
            <a:lvl9pPr indent="-330200" lvl="8" marL="4114800" rtl="0">
              <a:spcBef>
                <a:spcPts val="0"/>
              </a:spcBef>
              <a:spcAft>
                <a:spcPts val="0"/>
              </a:spcAft>
              <a:buSzPts val="1600"/>
              <a:buFont typeface="Nunito"/>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8">
    <p:spTree>
      <p:nvGrpSpPr>
        <p:cNvPr id="387" name="Shape 387"/>
        <p:cNvGrpSpPr/>
        <p:nvPr/>
      </p:nvGrpSpPr>
      <p:grpSpPr>
        <a:xfrm>
          <a:off x="0" y="0"/>
          <a:ext cx="0" cy="0"/>
          <a:chOff x="0" y="0"/>
          <a:chExt cx="0" cy="0"/>
        </a:xfrm>
      </p:grpSpPr>
      <p:pic>
        <p:nvPicPr>
          <p:cNvPr id="388" name="Google Shape;388;p22"/>
          <p:cNvPicPr preferRelativeResize="0"/>
          <p:nvPr/>
        </p:nvPicPr>
        <p:blipFill>
          <a:blip r:embed="rId2">
            <a:alphaModFix amt="48000"/>
          </a:blip>
          <a:stretch>
            <a:fillRect/>
          </a:stretch>
        </p:blipFill>
        <p:spPr>
          <a:xfrm>
            <a:off x="714" y="0"/>
            <a:ext cx="9142571" cy="5143500"/>
          </a:xfrm>
          <a:prstGeom prst="rect">
            <a:avLst/>
          </a:prstGeom>
          <a:noFill/>
          <a:ln>
            <a:noFill/>
          </a:ln>
        </p:spPr>
      </p:pic>
      <p:grpSp>
        <p:nvGrpSpPr>
          <p:cNvPr id="389" name="Google Shape;389;p22"/>
          <p:cNvGrpSpPr/>
          <p:nvPr/>
        </p:nvGrpSpPr>
        <p:grpSpPr>
          <a:xfrm>
            <a:off x="6530925" y="2614925"/>
            <a:ext cx="2248337" cy="2249386"/>
            <a:chOff x="253775" y="147975"/>
            <a:chExt cx="2248337" cy="2249386"/>
          </a:xfrm>
        </p:grpSpPr>
        <p:sp>
          <p:nvSpPr>
            <p:cNvPr id="390" name="Google Shape;390;p22"/>
            <p:cNvSpPr/>
            <p:nvPr/>
          </p:nvSpPr>
          <p:spPr>
            <a:xfrm>
              <a:off x="1408711" y="1111100"/>
              <a:ext cx="233668" cy="204653"/>
            </a:xfrm>
            <a:custGeom>
              <a:rect b="b" l="l" r="r" t="t"/>
              <a:pathLst>
                <a:path extrusionOk="0" h="3442" w="3930">
                  <a:moveTo>
                    <a:pt x="1965" y="1"/>
                  </a:moveTo>
                  <a:lnTo>
                    <a:pt x="1965" y="979"/>
                  </a:lnTo>
                  <a:lnTo>
                    <a:pt x="0" y="979"/>
                  </a:lnTo>
                  <a:lnTo>
                    <a:pt x="0" y="2454"/>
                  </a:lnTo>
                  <a:lnTo>
                    <a:pt x="1965" y="2454"/>
                  </a:lnTo>
                  <a:lnTo>
                    <a:pt x="1965" y="3441"/>
                  </a:lnTo>
                  <a:lnTo>
                    <a:pt x="2454" y="3441"/>
                  </a:lnTo>
                  <a:lnTo>
                    <a:pt x="2454" y="2943"/>
                  </a:lnTo>
                  <a:lnTo>
                    <a:pt x="2943" y="2943"/>
                  </a:lnTo>
                  <a:lnTo>
                    <a:pt x="2943" y="2454"/>
                  </a:lnTo>
                  <a:lnTo>
                    <a:pt x="3440" y="2454"/>
                  </a:lnTo>
                  <a:lnTo>
                    <a:pt x="3440" y="1965"/>
                  </a:lnTo>
                  <a:lnTo>
                    <a:pt x="3929" y="1965"/>
                  </a:lnTo>
                  <a:lnTo>
                    <a:pt x="3929" y="1476"/>
                  </a:lnTo>
                  <a:lnTo>
                    <a:pt x="3440" y="1476"/>
                  </a:lnTo>
                  <a:lnTo>
                    <a:pt x="3440" y="979"/>
                  </a:lnTo>
                  <a:lnTo>
                    <a:pt x="2943" y="979"/>
                  </a:lnTo>
                  <a:lnTo>
                    <a:pt x="2943" y="490"/>
                  </a:lnTo>
                  <a:lnTo>
                    <a:pt x="2454" y="490"/>
                  </a:lnTo>
                  <a:lnTo>
                    <a:pt x="2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2"/>
            <p:cNvSpPr/>
            <p:nvPr/>
          </p:nvSpPr>
          <p:spPr>
            <a:xfrm>
              <a:off x="906125" y="1111100"/>
              <a:ext cx="233727" cy="204653"/>
            </a:xfrm>
            <a:custGeom>
              <a:rect b="b" l="l" r="r" t="t"/>
              <a:pathLst>
                <a:path extrusionOk="0" h="3442" w="3931">
                  <a:moveTo>
                    <a:pt x="1477" y="1"/>
                  </a:moveTo>
                  <a:lnTo>
                    <a:pt x="1477" y="490"/>
                  </a:lnTo>
                  <a:lnTo>
                    <a:pt x="988" y="490"/>
                  </a:lnTo>
                  <a:lnTo>
                    <a:pt x="988" y="979"/>
                  </a:lnTo>
                  <a:lnTo>
                    <a:pt x="499" y="979"/>
                  </a:lnTo>
                  <a:lnTo>
                    <a:pt x="499" y="1476"/>
                  </a:lnTo>
                  <a:lnTo>
                    <a:pt x="1" y="1476"/>
                  </a:lnTo>
                  <a:lnTo>
                    <a:pt x="1" y="1965"/>
                  </a:lnTo>
                  <a:lnTo>
                    <a:pt x="499" y="1965"/>
                  </a:lnTo>
                  <a:lnTo>
                    <a:pt x="499" y="2454"/>
                  </a:lnTo>
                  <a:lnTo>
                    <a:pt x="988" y="2454"/>
                  </a:lnTo>
                  <a:lnTo>
                    <a:pt x="988" y="2943"/>
                  </a:lnTo>
                  <a:lnTo>
                    <a:pt x="1477" y="2943"/>
                  </a:lnTo>
                  <a:lnTo>
                    <a:pt x="1477" y="3441"/>
                  </a:lnTo>
                  <a:lnTo>
                    <a:pt x="1966" y="3441"/>
                  </a:lnTo>
                  <a:lnTo>
                    <a:pt x="1966" y="2454"/>
                  </a:lnTo>
                  <a:lnTo>
                    <a:pt x="3930" y="2454"/>
                  </a:lnTo>
                  <a:lnTo>
                    <a:pt x="3930" y="979"/>
                  </a:lnTo>
                  <a:lnTo>
                    <a:pt x="1966" y="979"/>
                  </a:lnTo>
                  <a:lnTo>
                    <a:pt x="19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2"/>
            <p:cNvSpPr/>
            <p:nvPr/>
          </p:nvSpPr>
          <p:spPr>
            <a:xfrm>
              <a:off x="281880" y="177128"/>
              <a:ext cx="2220232" cy="2220232"/>
            </a:xfrm>
            <a:custGeom>
              <a:rect b="b" l="l" r="r" t="t"/>
              <a:pathLst>
                <a:path extrusionOk="0" h="57193" w="57193">
                  <a:moveTo>
                    <a:pt x="1" y="0"/>
                  </a:moveTo>
                  <a:lnTo>
                    <a:pt x="1" y="57192"/>
                  </a:lnTo>
                  <a:lnTo>
                    <a:pt x="57192" y="57192"/>
                  </a:lnTo>
                  <a:lnTo>
                    <a:pt x="571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2"/>
            <p:cNvSpPr/>
            <p:nvPr/>
          </p:nvSpPr>
          <p:spPr>
            <a:xfrm>
              <a:off x="253775" y="147975"/>
              <a:ext cx="2220193" cy="2220232"/>
            </a:xfrm>
            <a:custGeom>
              <a:rect b="b" l="l" r="r" t="t"/>
              <a:pathLst>
                <a:path extrusionOk="0" h="57193" w="57192">
                  <a:moveTo>
                    <a:pt x="0" y="0"/>
                  </a:moveTo>
                  <a:lnTo>
                    <a:pt x="0" y="57192"/>
                  </a:lnTo>
                  <a:lnTo>
                    <a:pt x="57192" y="57192"/>
                  </a:lnTo>
                  <a:lnTo>
                    <a:pt x="5719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2"/>
            <p:cNvSpPr/>
            <p:nvPr/>
          </p:nvSpPr>
          <p:spPr>
            <a:xfrm>
              <a:off x="253775" y="147975"/>
              <a:ext cx="2220193" cy="15606"/>
            </a:xfrm>
            <a:custGeom>
              <a:rect b="b" l="l" r="r" t="t"/>
              <a:pathLst>
                <a:path extrusionOk="0" h="402" w="57192">
                  <a:moveTo>
                    <a:pt x="0" y="0"/>
                  </a:moveTo>
                  <a:lnTo>
                    <a:pt x="0" y="402"/>
                  </a:lnTo>
                  <a:lnTo>
                    <a:pt x="57192" y="402"/>
                  </a:lnTo>
                  <a:lnTo>
                    <a:pt x="57192"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2"/>
            <p:cNvSpPr/>
            <p:nvPr/>
          </p:nvSpPr>
          <p:spPr>
            <a:xfrm>
              <a:off x="2457979" y="147975"/>
              <a:ext cx="15644" cy="2220232"/>
            </a:xfrm>
            <a:custGeom>
              <a:rect b="b" l="l" r="r" t="t"/>
              <a:pathLst>
                <a:path extrusionOk="0" h="57193" w="403">
                  <a:moveTo>
                    <a:pt x="402" y="0"/>
                  </a:moveTo>
                  <a:lnTo>
                    <a:pt x="0" y="402"/>
                  </a:lnTo>
                  <a:lnTo>
                    <a:pt x="0" y="57192"/>
                  </a:lnTo>
                  <a:lnTo>
                    <a:pt x="402" y="57192"/>
                  </a:lnTo>
                  <a:lnTo>
                    <a:pt x="4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2"/>
            <p:cNvSpPr/>
            <p:nvPr/>
          </p:nvSpPr>
          <p:spPr>
            <a:xfrm>
              <a:off x="254784" y="147975"/>
              <a:ext cx="15606" cy="2220232"/>
            </a:xfrm>
            <a:custGeom>
              <a:rect b="b" l="l" r="r" t="t"/>
              <a:pathLst>
                <a:path extrusionOk="0" h="57193" w="402">
                  <a:moveTo>
                    <a:pt x="0" y="0"/>
                  </a:moveTo>
                  <a:lnTo>
                    <a:pt x="0" y="57192"/>
                  </a:lnTo>
                  <a:lnTo>
                    <a:pt x="402" y="57192"/>
                  </a:lnTo>
                  <a:lnTo>
                    <a:pt x="402" y="402"/>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2"/>
            <p:cNvSpPr/>
            <p:nvPr/>
          </p:nvSpPr>
          <p:spPr>
            <a:xfrm>
              <a:off x="253775" y="147975"/>
              <a:ext cx="2220193" cy="2220232"/>
            </a:xfrm>
            <a:custGeom>
              <a:rect b="b" l="l" r="r" t="t"/>
              <a:pathLst>
                <a:path extrusionOk="0" fill="none" h="57193" w="57192">
                  <a:moveTo>
                    <a:pt x="0" y="0"/>
                  </a:moveTo>
                  <a:lnTo>
                    <a:pt x="57192" y="0"/>
                  </a:lnTo>
                  <a:lnTo>
                    <a:pt x="57192" y="57192"/>
                  </a:lnTo>
                  <a:lnTo>
                    <a:pt x="0" y="57192"/>
                  </a:lnTo>
                  <a:close/>
                </a:path>
              </a:pathLst>
            </a:custGeom>
            <a:noFill/>
            <a:ln cap="flat" cmpd="sng" w="21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2"/>
            <p:cNvSpPr/>
            <p:nvPr/>
          </p:nvSpPr>
          <p:spPr>
            <a:xfrm>
              <a:off x="270040" y="163542"/>
              <a:ext cx="2188012" cy="215296"/>
            </a:xfrm>
            <a:custGeom>
              <a:rect b="b" l="l" r="r" t="t"/>
              <a:pathLst>
                <a:path extrusionOk="0" h="5546" w="56363">
                  <a:moveTo>
                    <a:pt x="0" y="1"/>
                  </a:moveTo>
                  <a:lnTo>
                    <a:pt x="0" y="5545"/>
                  </a:lnTo>
                  <a:lnTo>
                    <a:pt x="56362" y="5545"/>
                  </a:lnTo>
                  <a:lnTo>
                    <a:pt x="563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2"/>
            <p:cNvSpPr/>
            <p:nvPr/>
          </p:nvSpPr>
          <p:spPr>
            <a:xfrm>
              <a:off x="270351" y="390673"/>
              <a:ext cx="2188050" cy="11530"/>
            </a:xfrm>
            <a:custGeom>
              <a:rect b="b" l="l" r="r" t="t"/>
              <a:pathLst>
                <a:path extrusionOk="0" h="297" w="56364">
                  <a:moveTo>
                    <a:pt x="1" y="0"/>
                  </a:moveTo>
                  <a:lnTo>
                    <a:pt x="1" y="297"/>
                  </a:lnTo>
                  <a:lnTo>
                    <a:pt x="56363" y="297"/>
                  </a:lnTo>
                  <a:lnTo>
                    <a:pt x="563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2"/>
            <p:cNvSpPr/>
            <p:nvPr/>
          </p:nvSpPr>
          <p:spPr>
            <a:xfrm>
              <a:off x="270351" y="378795"/>
              <a:ext cx="2188050" cy="11568"/>
            </a:xfrm>
            <a:custGeom>
              <a:rect b="b" l="l" r="r" t="t"/>
              <a:pathLst>
                <a:path extrusionOk="0" h="298" w="56364">
                  <a:moveTo>
                    <a:pt x="1" y="0"/>
                  </a:moveTo>
                  <a:lnTo>
                    <a:pt x="1" y="297"/>
                  </a:lnTo>
                  <a:lnTo>
                    <a:pt x="56363" y="297"/>
                  </a:lnTo>
                  <a:lnTo>
                    <a:pt x="5636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2"/>
            <p:cNvSpPr/>
            <p:nvPr/>
          </p:nvSpPr>
          <p:spPr>
            <a:xfrm>
              <a:off x="2265435" y="204574"/>
              <a:ext cx="128844" cy="129504"/>
            </a:xfrm>
            <a:custGeom>
              <a:rect b="b" l="l" r="r" t="t"/>
              <a:pathLst>
                <a:path extrusionOk="0" h="3336" w="3319">
                  <a:moveTo>
                    <a:pt x="289" y="0"/>
                  </a:moveTo>
                  <a:cubicBezTo>
                    <a:pt x="132" y="0"/>
                    <a:pt x="1" y="131"/>
                    <a:pt x="1" y="289"/>
                  </a:cubicBezTo>
                  <a:lnTo>
                    <a:pt x="1" y="3100"/>
                  </a:lnTo>
                  <a:cubicBezTo>
                    <a:pt x="1" y="3205"/>
                    <a:pt x="36" y="3275"/>
                    <a:pt x="97" y="3336"/>
                  </a:cubicBezTo>
                  <a:lnTo>
                    <a:pt x="3319" y="114"/>
                  </a:lnTo>
                  <a:cubicBezTo>
                    <a:pt x="3266" y="44"/>
                    <a:pt x="3188" y="0"/>
                    <a:pt x="3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2"/>
            <p:cNvSpPr/>
            <p:nvPr/>
          </p:nvSpPr>
          <p:spPr>
            <a:xfrm>
              <a:off x="2269161" y="206282"/>
              <a:ext cx="129542" cy="129504"/>
            </a:xfrm>
            <a:custGeom>
              <a:rect b="b" l="l" r="r" t="t"/>
              <a:pathLst>
                <a:path extrusionOk="0" h="3336" w="3337">
                  <a:moveTo>
                    <a:pt x="3223" y="0"/>
                  </a:moveTo>
                  <a:lnTo>
                    <a:pt x="1" y="3222"/>
                  </a:lnTo>
                  <a:cubicBezTo>
                    <a:pt x="62" y="3292"/>
                    <a:pt x="141" y="3335"/>
                    <a:pt x="219" y="3335"/>
                  </a:cubicBezTo>
                  <a:lnTo>
                    <a:pt x="3039" y="3335"/>
                  </a:lnTo>
                  <a:cubicBezTo>
                    <a:pt x="3188" y="3335"/>
                    <a:pt x="3319" y="3205"/>
                    <a:pt x="3319" y="3047"/>
                  </a:cubicBezTo>
                  <a:lnTo>
                    <a:pt x="3319" y="236"/>
                  </a:lnTo>
                  <a:cubicBezTo>
                    <a:pt x="3336" y="131"/>
                    <a:pt x="3293" y="44"/>
                    <a:pt x="32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2"/>
            <p:cNvSpPr/>
            <p:nvPr/>
          </p:nvSpPr>
          <p:spPr>
            <a:xfrm>
              <a:off x="2267143" y="203875"/>
              <a:ext cx="131561" cy="131250"/>
            </a:xfrm>
            <a:custGeom>
              <a:rect b="b" l="l" r="r" t="t"/>
              <a:pathLst>
                <a:path extrusionOk="0" fill="none" h="3381" w="3389">
                  <a:moveTo>
                    <a:pt x="3100" y="3380"/>
                  </a:moveTo>
                  <a:lnTo>
                    <a:pt x="289" y="3380"/>
                  </a:lnTo>
                  <a:cubicBezTo>
                    <a:pt x="131" y="3380"/>
                    <a:pt x="1" y="3249"/>
                    <a:pt x="1" y="3101"/>
                  </a:cubicBezTo>
                  <a:lnTo>
                    <a:pt x="1" y="280"/>
                  </a:lnTo>
                  <a:cubicBezTo>
                    <a:pt x="1" y="132"/>
                    <a:pt x="131" y="1"/>
                    <a:pt x="289" y="1"/>
                  </a:cubicBezTo>
                  <a:lnTo>
                    <a:pt x="3100" y="1"/>
                  </a:lnTo>
                  <a:cubicBezTo>
                    <a:pt x="3257" y="1"/>
                    <a:pt x="3388" y="132"/>
                    <a:pt x="3388" y="280"/>
                  </a:cubicBezTo>
                  <a:lnTo>
                    <a:pt x="3388" y="3101"/>
                  </a:lnTo>
                  <a:cubicBezTo>
                    <a:pt x="3388" y="3249"/>
                    <a:pt x="3257" y="3380"/>
                    <a:pt x="3100" y="3380"/>
                  </a:cubicBezTo>
                  <a:close/>
                </a:path>
              </a:pathLst>
            </a:custGeom>
            <a:noFill/>
            <a:ln cap="flat" cmpd="sng" w="19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2"/>
            <p:cNvSpPr/>
            <p:nvPr/>
          </p:nvSpPr>
          <p:spPr>
            <a:xfrm>
              <a:off x="2280691" y="217112"/>
              <a:ext cx="104465" cy="104115"/>
            </a:xfrm>
            <a:custGeom>
              <a:rect b="b" l="l" r="r" t="t"/>
              <a:pathLst>
                <a:path extrusionOk="0" h="2682" w="2691">
                  <a:moveTo>
                    <a:pt x="263" y="0"/>
                  </a:moveTo>
                  <a:cubicBezTo>
                    <a:pt x="123" y="0"/>
                    <a:pt x="1" y="114"/>
                    <a:pt x="1" y="262"/>
                  </a:cubicBezTo>
                  <a:lnTo>
                    <a:pt x="1" y="2419"/>
                  </a:lnTo>
                  <a:cubicBezTo>
                    <a:pt x="1" y="2559"/>
                    <a:pt x="123" y="2681"/>
                    <a:pt x="263" y="2681"/>
                  </a:cubicBezTo>
                  <a:lnTo>
                    <a:pt x="2428" y="2681"/>
                  </a:lnTo>
                  <a:cubicBezTo>
                    <a:pt x="2568" y="2681"/>
                    <a:pt x="2690" y="2576"/>
                    <a:pt x="2690" y="2419"/>
                  </a:cubicBezTo>
                  <a:lnTo>
                    <a:pt x="2690" y="262"/>
                  </a:lnTo>
                  <a:cubicBezTo>
                    <a:pt x="2690" y="114"/>
                    <a:pt x="2568" y="0"/>
                    <a:pt x="2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2"/>
            <p:cNvSpPr/>
            <p:nvPr/>
          </p:nvSpPr>
          <p:spPr>
            <a:xfrm>
              <a:off x="2308485" y="242888"/>
              <a:ext cx="47516" cy="52562"/>
            </a:xfrm>
            <a:custGeom>
              <a:rect b="b" l="l" r="r" t="t"/>
              <a:pathLst>
                <a:path extrusionOk="0" h="1354" w="1224">
                  <a:moveTo>
                    <a:pt x="987" y="0"/>
                  </a:moveTo>
                  <a:lnTo>
                    <a:pt x="717" y="358"/>
                  </a:lnTo>
                  <a:cubicBezTo>
                    <a:pt x="673" y="410"/>
                    <a:pt x="638" y="463"/>
                    <a:pt x="612" y="506"/>
                  </a:cubicBezTo>
                  <a:cubicBezTo>
                    <a:pt x="586" y="480"/>
                    <a:pt x="551" y="419"/>
                    <a:pt x="498" y="349"/>
                  </a:cubicBezTo>
                  <a:lnTo>
                    <a:pt x="263" y="9"/>
                  </a:lnTo>
                  <a:lnTo>
                    <a:pt x="53" y="9"/>
                  </a:lnTo>
                  <a:lnTo>
                    <a:pt x="507" y="655"/>
                  </a:lnTo>
                  <a:lnTo>
                    <a:pt x="13" y="1336"/>
                  </a:lnTo>
                  <a:lnTo>
                    <a:pt x="202" y="1336"/>
                  </a:lnTo>
                  <a:lnTo>
                    <a:pt x="542" y="873"/>
                  </a:lnTo>
                  <a:cubicBezTo>
                    <a:pt x="551" y="856"/>
                    <a:pt x="577" y="812"/>
                    <a:pt x="612" y="768"/>
                  </a:cubicBezTo>
                  <a:cubicBezTo>
                    <a:pt x="621" y="803"/>
                    <a:pt x="638" y="830"/>
                    <a:pt x="664" y="856"/>
                  </a:cubicBezTo>
                  <a:lnTo>
                    <a:pt x="1005" y="1336"/>
                  </a:lnTo>
                  <a:lnTo>
                    <a:pt x="1223" y="1336"/>
                  </a:lnTo>
                  <a:lnTo>
                    <a:pt x="717" y="629"/>
                  </a:lnTo>
                  <a:lnTo>
                    <a:pt x="1188" y="0"/>
                  </a:lnTo>
                  <a:close/>
                  <a:moveTo>
                    <a:pt x="1" y="1336"/>
                  </a:moveTo>
                  <a:lnTo>
                    <a:pt x="1" y="1353"/>
                  </a:lnTo>
                  <a:lnTo>
                    <a:pt x="13" y="133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6" name="Google Shape;406;p22"/>
          <p:cNvSpPr txBox="1"/>
          <p:nvPr>
            <p:ph type="title"/>
          </p:nvPr>
        </p:nvSpPr>
        <p:spPr>
          <a:xfrm>
            <a:off x="1141350" y="1826250"/>
            <a:ext cx="3782100" cy="8709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7" name="Google Shape;407;p22"/>
          <p:cNvSpPr txBox="1"/>
          <p:nvPr>
            <p:ph idx="1" type="subTitle"/>
          </p:nvPr>
        </p:nvSpPr>
        <p:spPr>
          <a:xfrm>
            <a:off x="1141350" y="2668700"/>
            <a:ext cx="3782100" cy="11412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9">
    <p:spTree>
      <p:nvGrpSpPr>
        <p:cNvPr id="408" name="Shape 408"/>
        <p:cNvGrpSpPr/>
        <p:nvPr/>
      </p:nvGrpSpPr>
      <p:grpSpPr>
        <a:xfrm>
          <a:off x="0" y="0"/>
          <a:ext cx="0" cy="0"/>
          <a:chOff x="0" y="0"/>
          <a:chExt cx="0" cy="0"/>
        </a:xfrm>
      </p:grpSpPr>
      <p:pic>
        <p:nvPicPr>
          <p:cNvPr id="409" name="Google Shape;409;p23"/>
          <p:cNvPicPr preferRelativeResize="0"/>
          <p:nvPr/>
        </p:nvPicPr>
        <p:blipFill>
          <a:blip r:embed="rId2">
            <a:alphaModFix amt="48000"/>
          </a:blip>
          <a:stretch>
            <a:fillRect/>
          </a:stretch>
        </p:blipFill>
        <p:spPr>
          <a:xfrm flipH="1">
            <a:off x="714" y="0"/>
            <a:ext cx="9142571" cy="5143500"/>
          </a:xfrm>
          <a:prstGeom prst="rect">
            <a:avLst/>
          </a:prstGeom>
          <a:noFill/>
          <a:ln>
            <a:noFill/>
          </a:ln>
        </p:spPr>
      </p:pic>
      <p:grpSp>
        <p:nvGrpSpPr>
          <p:cNvPr id="410" name="Google Shape;410;p23"/>
          <p:cNvGrpSpPr/>
          <p:nvPr/>
        </p:nvGrpSpPr>
        <p:grpSpPr>
          <a:xfrm>
            <a:off x="509275" y="231350"/>
            <a:ext cx="2248337" cy="2249386"/>
            <a:chOff x="253775" y="147975"/>
            <a:chExt cx="2248337" cy="2249386"/>
          </a:xfrm>
        </p:grpSpPr>
        <p:sp>
          <p:nvSpPr>
            <p:cNvPr id="411" name="Google Shape;411;p23"/>
            <p:cNvSpPr/>
            <p:nvPr/>
          </p:nvSpPr>
          <p:spPr>
            <a:xfrm>
              <a:off x="1408711" y="1111100"/>
              <a:ext cx="233668" cy="204653"/>
            </a:xfrm>
            <a:custGeom>
              <a:rect b="b" l="l" r="r" t="t"/>
              <a:pathLst>
                <a:path extrusionOk="0" h="3442" w="3930">
                  <a:moveTo>
                    <a:pt x="1965" y="1"/>
                  </a:moveTo>
                  <a:lnTo>
                    <a:pt x="1965" y="979"/>
                  </a:lnTo>
                  <a:lnTo>
                    <a:pt x="0" y="979"/>
                  </a:lnTo>
                  <a:lnTo>
                    <a:pt x="0" y="2454"/>
                  </a:lnTo>
                  <a:lnTo>
                    <a:pt x="1965" y="2454"/>
                  </a:lnTo>
                  <a:lnTo>
                    <a:pt x="1965" y="3441"/>
                  </a:lnTo>
                  <a:lnTo>
                    <a:pt x="2454" y="3441"/>
                  </a:lnTo>
                  <a:lnTo>
                    <a:pt x="2454" y="2943"/>
                  </a:lnTo>
                  <a:lnTo>
                    <a:pt x="2943" y="2943"/>
                  </a:lnTo>
                  <a:lnTo>
                    <a:pt x="2943" y="2454"/>
                  </a:lnTo>
                  <a:lnTo>
                    <a:pt x="3440" y="2454"/>
                  </a:lnTo>
                  <a:lnTo>
                    <a:pt x="3440" y="1965"/>
                  </a:lnTo>
                  <a:lnTo>
                    <a:pt x="3929" y="1965"/>
                  </a:lnTo>
                  <a:lnTo>
                    <a:pt x="3929" y="1476"/>
                  </a:lnTo>
                  <a:lnTo>
                    <a:pt x="3440" y="1476"/>
                  </a:lnTo>
                  <a:lnTo>
                    <a:pt x="3440" y="979"/>
                  </a:lnTo>
                  <a:lnTo>
                    <a:pt x="2943" y="979"/>
                  </a:lnTo>
                  <a:lnTo>
                    <a:pt x="2943" y="490"/>
                  </a:lnTo>
                  <a:lnTo>
                    <a:pt x="2454" y="490"/>
                  </a:lnTo>
                  <a:lnTo>
                    <a:pt x="2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3"/>
            <p:cNvSpPr/>
            <p:nvPr/>
          </p:nvSpPr>
          <p:spPr>
            <a:xfrm>
              <a:off x="906125" y="1111100"/>
              <a:ext cx="233727" cy="204653"/>
            </a:xfrm>
            <a:custGeom>
              <a:rect b="b" l="l" r="r" t="t"/>
              <a:pathLst>
                <a:path extrusionOk="0" h="3442" w="3931">
                  <a:moveTo>
                    <a:pt x="1477" y="1"/>
                  </a:moveTo>
                  <a:lnTo>
                    <a:pt x="1477" y="490"/>
                  </a:lnTo>
                  <a:lnTo>
                    <a:pt x="988" y="490"/>
                  </a:lnTo>
                  <a:lnTo>
                    <a:pt x="988" y="979"/>
                  </a:lnTo>
                  <a:lnTo>
                    <a:pt x="499" y="979"/>
                  </a:lnTo>
                  <a:lnTo>
                    <a:pt x="499" y="1476"/>
                  </a:lnTo>
                  <a:lnTo>
                    <a:pt x="1" y="1476"/>
                  </a:lnTo>
                  <a:lnTo>
                    <a:pt x="1" y="1965"/>
                  </a:lnTo>
                  <a:lnTo>
                    <a:pt x="499" y="1965"/>
                  </a:lnTo>
                  <a:lnTo>
                    <a:pt x="499" y="2454"/>
                  </a:lnTo>
                  <a:lnTo>
                    <a:pt x="988" y="2454"/>
                  </a:lnTo>
                  <a:lnTo>
                    <a:pt x="988" y="2943"/>
                  </a:lnTo>
                  <a:lnTo>
                    <a:pt x="1477" y="2943"/>
                  </a:lnTo>
                  <a:lnTo>
                    <a:pt x="1477" y="3441"/>
                  </a:lnTo>
                  <a:lnTo>
                    <a:pt x="1966" y="3441"/>
                  </a:lnTo>
                  <a:lnTo>
                    <a:pt x="1966" y="2454"/>
                  </a:lnTo>
                  <a:lnTo>
                    <a:pt x="3930" y="2454"/>
                  </a:lnTo>
                  <a:lnTo>
                    <a:pt x="3930" y="979"/>
                  </a:lnTo>
                  <a:lnTo>
                    <a:pt x="1966" y="979"/>
                  </a:lnTo>
                  <a:lnTo>
                    <a:pt x="19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3"/>
            <p:cNvSpPr/>
            <p:nvPr/>
          </p:nvSpPr>
          <p:spPr>
            <a:xfrm>
              <a:off x="281880" y="177128"/>
              <a:ext cx="2220232" cy="2220232"/>
            </a:xfrm>
            <a:custGeom>
              <a:rect b="b" l="l" r="r" t="t"/>
              <a:pathLst>
                <a:path extrusionOk="0" h="57193" w="57193">
                  <a:moveTo>
                    <a:pt x="1" y="0"/>
                  </a:moveTo>
                  <a:lnTo>
                    <a:pt x="1" y="57192"/>
                  </a:lnTo>
                  <a:lnTo>
                    <a:pt x="57192" y="57192"/>
                  </a:lnTo>
                  <a:lnTo>
                    <a:pt x="571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3"/>
            <p:cNvSpPr/>
            <p:nvPr/>
          </p:nvSpPr>
          <p:spPr>
            <a:xfrm>
              <a:off x="253775" y="147975"/>
              <a:ext cx="2220193" cy="2220232"/>
            </a:xfrm>
            <a:custGeom>
              <a:rect b="b" l="l" r="r" t="t"/>
              <a:pathLst>
                <a:path extrusionOk="0" h="57193" w="57192">
                  <a:moveTo>
                    <a:pt x="0" y="0"/>
                  </a:moveTo>
                  <a:lnTo>
                    <a:pt x="0" y="57192"/>
                  </a:lnTo>
                  <a:lnTo>
                    <a:pt x="57192" y="57192"/>
                  </a:lnTo>
                  <a:lnTo>
                    <a:pt x="5719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3"/>
            <p:cNvSpPr/>
            <p:nvPr/>
          </p:nvSpPr>
          <p:spPr>
            <a:xfrm>
              <a:off x="253775" y="147975"/>
              <a:ext cx="2220193" cy="15606"/>
            </a:xfrm>
            <a:custGeom>
              <a:rect b="b" l="l" r="r" t="t"/>
              <a:pathLst>
                <a:path extrusionOk="0" h="402" w="57192">
                  <a:moveTo>
                    <a:pt x="0" y="0"/>
                  </a:moveTo>
                  <a:lnTo>
                    <a:pt x="0" y="402"/>
                  </a:lnTo>
                  <a:lnTo>
                    <a:pt x="57192" y="402"/>
                  </a:lnTo>
                  <a:lnTo>
                    <a:pt x="57192"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3"/>
            <p:cNvSpPr/>
            <p:nvPr/>
          </p:nvSpPr>
          <p:spPr>
            <a:xfrm>
              <a:off x="2457979" y="147975"/>
              <a:ext cx="15644" cy="2220232"/>
            </a:xfrm>
            <a:custGeom>
              <a:rect b="b" l="l" r="r" t="t"/>
              <a:pathLst>
                <a:path extrusionOk="0" h="57193" w="403">
                  <a:moveTo>
                    <a:pt x="402" y="0"/>
                  </a:moveTo>
                  <a:lnTo>
                    <a:pt x="0" y="402"/>
                  </a:lnTo>
                  <a:lnTo>
                    <a:pt x="0" y="57192"/>
                  </a:lnTo>
                  <a:lnTo>
                    <a:pt x="402" y="57192"/>
                  </a:lnTo>
                  <a:lnTo>
                    <a:pt x="4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3"/>
            <p:cNvSpPr/>
            <p:nvPr/>
          </p:nvSpPr>
          <p:spPr>
            <a:xfrm>
              <a:off x="254784" y="147975"/>
              <a:ext cx="15606" cy="2220232"/>
            </a:xfrm>
            <a:custGeom>
              <a:rect b="b" l="l" r="r" t="t"/>
              <a:pathLst>
                <a:path extrusionOk="0" h="57193" w="402">
                  <a:moveTo>
                    <a:pt x="0" y="0"/>
                  </a:moveTo>
                  <a:lnTo>
                    <a:pt x="0" y="57192"/>
                  </a:lnTo>
                  <a:lnTo>
                    <a:pt x="402" y="57192"/>
                  </a:lnTo>
                  <a:lnTo>
                    <a:pt x="402" y="402"/>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3"/>
            <p:cNvSpPr/>
            <p:nvPr/>
          </p:nvSpPr>
          <p:spPr>
            <a:xfrm>
              <a:off x="253775" y="147975"/>
              <a:ext cx="2220193" cy="2220232"/>
            </a:xfrm>
            <a:custGeom>
              <a:rect b="b" l="l" r="r" t="t"/>
              <a:pathLst>
                <a:path extrusionOk="0" fill="none" h="57193" w="57192">
                  <a:moveTo>
                    <a:pt x="0" y="0"/>
                  </a:moveTo>
                  <a:lnTo>
                    <a:pt x="57192" y="0"/>
                  </a:lnTo>
                  <a:lnTo>
                    <a:pt x="57192" y="57192"/>
                  </a:lnTo>
                  <a:lnTo>
                    <a:pt x="0" y="57192"/>
                  </a:lnTo>
                  <a:close/>
                </a:path>
              </a:pathLst>
            </a:custGeom>
            <a:noFill/>
            <a:ln cap="flat" cmpd="sng" w="21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3"/>
            <p:cNvSpPr/>
            <p:nvPr/>
          </p:nvSpPr>
          <p:spPr>
            <a:xfrm>
              <a:off x="270040" y="163542"/>
              <a:ext cx="2188012" cy="215296"/>
            </a:xfrm>
            <a:custGeom>
              <a:rect b="b" l="l" r="r" t="t"/>
              <a:pathLst>
                <a:path extrusionOk="0" h="5546" w="56363">
                  <a:moveTo>
                    <a:pt x="0" y="1"/>
                  </a:moveTo>
                  <a:lnTo>
                    <a:pt x="0" y="5545"/>
                  </a:lnTo>
                  <a:lnTo>
                    <a:pt x="56362" y="5545"/>
                  </a:lnTo>
                  <a:lnTo>
                    <a:pt x="563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3"/>
            <p:cNvSpPr/>
            <p:nvPr/>
          </p:nvSpPr>
          <p:spPr>
            <a:xfrm>
              <a:off x="270351" y="390673"/>
              <a:ext cx="2188050" cy="11530"/>
            </a:xfrm>
            <a:custGeom>
              <a:rect b="b" l="l" r="r" t="t"/>
              <a:pathLst>
                <a:path extrusionOk="0" h="297" w="56364">
                  <a:moveTo>
                    <a:pt x="1" y="0"/>
                  </a:moveTo>
                  <a:lnTo>
                    <a:pt x="1" y="297"/>
                  </a:lnTo>
                  <a:lnTo>
                    <a:pt x="56363" y="297"/>
                  </a:lnTo>
                  <a:lnTo>
                    <a:pt x="563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3"/>
            <p:cNvSpPr/>
            <p:nvPr/>
          </p:nvSpPr>
          <p:spPr>
            <a:xfrm>
              <a:off x="270351" y="378795"/>
              <a:ext cx="2188050" cy="11568"/>
            </a:xfrm>
            <a:custGeom>
              <a:rect b="b" l="l" r="r" t="t"/>
              <a:pathLst>
                <a:path extrusionOk="0" h="298" w="56364">
                  <a:moveTo>
                    <a:pt x="1" y="0"/>
                  </a:moveTo>
                  <a:lnTo>
                    <a:pt x="1" y="297"/>
                  </a:lnTo>
                  <a:lnTo>
                    <a:pt x="56363" y="297"/>
                  </a:lnTo>
                  <a:lnTo>
                    <a:pt x="5636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3"/>
            <p:cNvSpPr/>
            <p:nvPr/>
          </p:nvSpPr>
          <p:spPr>
            <a:xfrm>
              <a:off x="2265435" y="204574"/>
              <a:ext cx="128844" cy="129504"/>
            </a:xfrm>
            <a:custGeom>
              <a:rect b="b" l="l" r="r" t="t"/>
              <a:pathLst>
                <a:path extrusionOk="0" h="3336" w="3319">
                  <a:moveTo>
                    <a:pt x="289" y="0"/>
                  </a:moveTo>
                  <a:cubicBezTo>
                    <a:pt x="132" y="0"/>
                    <a:pt x="1" y="131"/>
                    <a:pt x="1" y="289"/>
                  </a:cubicBezTo>
                  <a:lnTo>
                    <a:pt x="1" y="3100"/>
                  </a:lnTo>
                  <a:cubicBezTo>
                    <a:pt x="1" y="3205"/>
                    <a:pt x="36" y="3275"/>
                    <a:pt x="97" y="3336"/>
                  </a:cubicBezTo>
                  <a:lnTo>
                    <a:pt x="3319" y="114"/>
                  </a:lnTo>
                  <a:cubicBezTo>
                    <a:pt x="3266" y="44"/>
                    <a:pt x="3188" y="0"/>
                    <a:pt x="3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3"/>
            <p:cNvSpPr/>
            <p:nvPr/>
          </p:nvSpPr>
          <p:spPr>
            <a:xfrm>
              <a:off x="2269161" y="206282"/>
              <a:ext cx="129542" cy="129504"/>
            </a:xfrm>
            <a:custGeom>
              <a:rect b="b" l="l" r="r" t="t"/>
              <a:pathLst>
                <a:path extrusionOk="0" h="3336" w="3337">
                  <a:moveTo>
                    <a:pt x="3223" y="0"/>
                  </a:moveTo>
                  <a:lnTo>
                    <a:pt x="1" y="3222"/>
                  </a:lnTo>
                  <a:cubicBezTo>
                    <a:pt x="62" y="3292"/>
                    <a:pt x="141" y="3335"/>
                    <a:pt x="219" y="3335"/>
                  </a:cubicBezTo>
                  <a:lnTo>
                    <a:pt x="3039" y="3335"/>
                  </a:lnTo>
                  <a:cubicBezTo>
                    <a:pt x="3188" y="3335"/>
                    <a:pt x="3319" y="3205"/>
                    <a:pt x="3319" y="3047"/>
                  </a:cubicBezTo>
                  <a:lnTo>
                    <a:pt x="3319" y="236"/>
                  </a:lnTo>
                  <a:cubicBezTo>
                    <a:pt x="3336" y="131"/>
                    <a:pt x="3293" y="44"/>
                    <a:pt x="32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3"/>
            <p:cNvSpPr/>
            <p:nvPr/>
          </p:nvSpPr>
          <p:spPr>
            <a:xfrm>
              <a:off x="2267143" y="203875"/>
              <a:ext cx="131561" cy="131250"/>
            </a:xfrm>
            <a:custGeom>
              <a:rect b="b" l="l" r="r" t="t"/>
              <a:pathLst>
                <a:path extrusionOk="0" fill="none" h="3381" w="3389">
                  <a:moveTo>
                    <a:pt x="3100" y="3380"/>
                  </a:moveTo>
                  <a:lnTo>
                    <a:pt x="289" y="3380"/>
                  </a:lnTo>
                  <a:cubicBezTo>
                    <a:pt x="131" y="3380"/>
                    <a:pt x="1" y="3249"/>
                    <a:pt x="1" y="3101"/>
                  </a:cubicBezTo>
                  <a:lnTo>
                    <a:pt x="1" y="280"/>
                  </a:lnTo>
                  <a:cubicBezTo>
                    <a:pt x="1" y="132"/>
                    <a:pt x="131" y="1"/>
                    <a:pt x="289" y="1"/>
                  </a:cubicBezTo>
                  <a:lnTo>
                    <a:pt x="3100" y="1"/>
                  </a:lnTo>
                  <a:cubicBezTo>
                    <a:pt x="3257" y="1"/>
                    <a:pt x="3388" y="132"/>
                    <a:pt x="3388" y="280"/>
                  </a:cubicBezTo>
                  <a:lnTo>
                    <a:pt x="3388" y="3101"/>
                  </a:lnTo>
                  <a:cubicBezTo>
                    <a:pt x="3388" y="3249"/>
                    <a:pt x="3257" y="3380"/>
                    <a:pt x="3100" y="3380"/>
                  </a:cubicBezTo>
                  <a:close/>
                </a:path>
              </a:pathLst>
            </a:custGeom>
            <a:noFill/>
            <a:ln cap="flat" cmpd="sng" w="19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3"/>
            <p:cNvSpPr/>
            <p:nvPr/>
          </p:nvSpPr>
          <p:spPr>
            <a:xfrm>
              <a:off x="2280691" y="217112"/>
              <a:ext cx="104465" cy="104115"/>
            </a:xfrm>
            <a:custGeom>
              <a:rect b="b" l="l" r="r" t="t"/>
              <a:pathLst>
                <a:path extrusionOk="0" h="2682" w="2691">
                  <a:moveTo>
                    <a:pt x="263" y="0"/>
                  </a:moveTo>
                  <a:cubicBezTo>
                    <a:pt x="123" y="0"/>
                    <a:pt x="1" y="114"/>
                    <a:pt x="1" y="262"/>
                  </a:cubicBezTo>
                  <a:lnTo>
                    <a:pt x="1" y="2419"/>
                  </a:lnTo>
                  <a:cubicBezTo>
                    <a:pt x="1" y="2559"/>
                    <a:pt x="123" y="2681"/>
                    <a:pt x="263" y="2681"/>
                  </a:cubicBezTo>
                  <a:lnTo>
                    <a:pt x="2428" y="2681"/>
                  </a:lnTo>
                  <a:cubicBezTo>
                    <a:pt x="2568" y="2681"/>
                    <a:pt x="2690" y="2576"/>
                    <a:pt x="2690" y="2419"/>
                  </a:cubicBezTo>
                  <a:lnTo>
                    <a:pt x="2690" y="262"/>
                  </a:lnTo>
                  <a:cubicBezTo>
                    <a:pt x="2690" y="114"/>
                    <a:pt x="2568" y="0"/>
                    <a:pt x="2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3"/>
            <p:cNvSpPr/>
            <p:nvPr/>
          </p:nvSpPr>
          <p:spPr>
            <a:xfrm>
              <a:off x="2308485" y="242888"/>
              <a:ext cx="47516" cy="52562"/>
            </a:xfrm>
            <a:custGeom>
              <a:rect b="b" l="l" r="r" t="t"/>
              <a:pathLst>
                <a:path extrusionOk="0" h="1354" w="1224">
                  <a:moveTo>
                    <a:pt x="987" y="0"/>
                  </a:moveTo>
                  <a:lnTo>
                    <a:pt x="717" y="358"/>
                  </a:lnTo>
                  <a:cubicBezTo>
                    <a:pt x="673" y="410"/>
                    <a:pt x="638" y="463"/>
                    <a:pt x="612" y="506"/>
                  </a:cubicBezTo>
                  <a:cubicBezTo>
                    <a:pt x="586" y="480"/>
                    <a:pt x="551" y="419"/>
                    <a:pt x="498" y="349"/>
                  </a:cubicBezTo>
                  <a:lnTo>
                    <a:pt x="263" y="9"/>
                  </a:lnTo>
                  <a:lnTo>
                    <a:pt x="53" y="9"/>
                  </a:lnTo>
                  <a:lnTo>
                    <a:pt x="507" y="655"/>
                  </a:lnTo>
                  <a:lnTo>
                    <a:pt x="13" y="1336"/>
                  </a:lnTo>
                  <a:lnTo>
                    <a:pt x="202" y="1336"/>
                  </a:lnTo>
                  <a:lnTo>
                    <a:pt x="542" y="873"/>
                  </a:lnTo>
                  <a:cubicBezTo>
                    <a:pt x="551" y="856"/>
                    <a:pt x="577" y="812"/>
                    <a:pt x="612" y="768"/>
                  </a:cubicBezTo>
                  <a:cubicBezTo>
                    <a:pt x="621" y="803"/>
                    <a:pt x="638" y="830"/>
                    <a:pt x="664" y="856"/>
                  </a:cubicBezTo>
                  <a:lnTo>
                    <a:pt x="1005" y="1336"/>
                  </a:lnTo>
                  <a:lnTo>
                    <a:pt x="1223" y="1336"/>
                  </a:lnTo>
                  <a:lnTo>
                    <a:pt x="717" y="629"/>
                  </a:lnTo>
                  <a:lnTo>
                    <a:pt x="1188" y="0"/>
                  </a:lnTo>
                  <a:close/>
                  <a:moveTo>
                    <a:pt x="1" y="1336"/>
                  </a:moveTo>
                  <a:lnTo>
                    <a:pt x="1" y="1353"/>
                  </a:lnTo>
                  <a:lnTo>
                    <a:pt x="13" y="133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7" name="Google Shape;427;p23"/>
          <p:cNvSpPr txBox="1"/>
          <p:nvPr>
            <p:ph type="title"/>
          </p:nvPr>
        </p:nvSpPr>
        <p:spPr>
          <a:xfrm flipH="1">
            <a:off x="4717700" y="1826250"/>
            <a:ext cx="3322200" cy="870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8" name="Google Shape;428;p23"/>
          <p:cNvSpPr txBox="1"/>
          <p:nvPr>
            <p:ph idx="1" type="subTitle"/>
          </p:nvPr>
        </p:nvSpPr>
        <p:spPr>
          <a:xfrm flipH="1">
            <a:off x="4257800" y="2668700"/>
            <a:ext cx="3782100" cy="11412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0">
    <p:spTree>
      <p:nvGrpSpPr>
        <p:cNvPr id="429" name="Shape 429"/>
        <p:cNvGrpSpPr/>
        <p:nvPr/>
      </p:nvGrpSpPr>
      <p:grpSpPr>
        <a:xfrm>
          <a:off x="0" y="0"/>
          <a:ext cx="0" cy="0"/>
          <a:chOff x="0" y="0"/>
          <a:chExt cx="0" cy="0"/>
        </a:xfrm>
      </p:grpSpPr>
      <p:pic>
        <p:nvPicPr>
          <p:cNvPr id="430" name="Google Shape;430;p24"/>
          <p:cNvPicPr preferRelativeResize="0"/>
          <p:nvPr/>
        </p:nvPicPr>
        <p:blipFill>
          <a:blip r:embed="rId2">
            <a:alphaModFix amt="48000"/>
          </a:blip>
          <a:stretch>
            <a:fillRect/>
          </a:stretch>
        </p:blipFill>
        <p:spPr>
          <a:xfrm>
            <a:off x="714" y="0"/>
            <a:ext cx="9142571" cy="5143500"/>
          </a:xfrm>
          <a:prstGeom prst="rect">
            <a:avLst/>
          </a:prstGeom>
          <a:noFill/>
          <a:ln>
            <a:noFill/>
          </a:ln>
        </p:spPr>
      </p:pic>
      <p:grpSp>
        <p:nvGrpSpPr>
          <p:cNvPr id="431" name="Google Shape;431;p24"/>
          <p:cNvGrpSpPr/>
          <p:nvPr/>
        </p:nvGrpSpPr>
        <p:grpSpPr>
          <a:xfrm>
            <a:off x="6530925" y="241675"/>
            <a:ext cx="2248337" cy="2249386"/>
            <a:chOff x="253775" y="147975"/>
            <a:chExt cx="2248337" cy="2249386"/>
          </a:xfrm>
        </p:grpSpPr>
        <p:sp>
          <p:nvSpPr>
            <p:cNvPr id="432" name="Google Shape;432;p24"/>
            <p:cNvSpPr/>
            <p:nvPr/>
          </p:nvSpPr>
          <p:spPr>
            <a:xfrm>
              <a:off x="1408711" y="1111100"/>
              <a:ext cx="233668" cy="204653"/>
            </a:xfrm>
            <a:custGeom>
              <a:rect b="b" l="l" r="r" t="t"/>
              <a:pathLst>
                <a:path extrusionOk="0" h="3442" w="3930">
                  <a:moveTo>
                    <a:pt x="1965" y="1"/>
                  </a:moveTo>
                  <a:lnTo>
                    <a:pt x="1965" y="979"/>
                  </a:lnTo>
                  <a:lnTo>
                    <a:pt x="0" y="979"/>
                  </a:lnTo>
                  <a:lnTo>
                    <a:pt x="0" y="2454"/>
                  </a:lnTo>
                  <a:lnTo>
                    <a:pt x="1965" y="2454"/>
                  </a:lnTo>
                  <a:lnTo>
                    <a:pt x="1965" y="3441"/>
                  </a:lnTo>
                  <a:lnTo>
                    <a:pt x="2454" y="3441"/>
                  </a:lnTo>
                  <a:lnTo>
                    <a:pt x="2454" y="2943"/>
                  </a:lnTo>
                  <a:lnTo>
                    <a:pt x="2943" y="2943"/>
                  </a:lnTo>
                  <a:lnTo>
                    <a:pt x="2943" y="2454"/>
                  </a:lnTo>
                  <a:lnTo>
                    <a:pt x="3440" y="2454"/>
                  </a:lnTo>
                  <a:lnTo>
                    <a:pt x="3440" y="1965"/>
                  </a:lnTo>
                  <a:lnTo>
                    <a:pt x="3929" y="1965"/>
                  </a:lnTo>
                  <a:lnTo>
                    <a:pt x="3929" y="1476"/>
                  </a:lnTo>
                  <a:lnTo>
                    <a:pt x="3440" y="1476"/>
                  </a:lnTo>
                  <a:lnTo>
                    <a:pt x="3440" y="979"/>
                  </a:lnTo>
                  <a:lnTo>
                    <a:pt x="2943" y="979"/>
                  </a:lnTo>
                  <a:lnTo>
                    <a:pt x="2943" y="490"/>
                  </a:lnTo>
                  <a:lnTo>
                    <a:pt x="2454" y="490"/>
                  </a:lnTo>
                  <a:lnTo>
                    <a:pt x="2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4"/>
            <p:cNvSpPr/>
            <p:nvPr/>
          </p:nvSpPr>
          <p:spPr>
            <a:xfrm>
              <a:off x="906125" y="1111100"/>
              <a:ext cx="233727" cy="204653"/>
            </a:xfrm>
            <a:custGeom>
              <a:rect b="b" l="l" r="r" t="t"/>
              <a:pathLst>
                <a:path extrusionOk="0" h="3442" w="3931">
                  <a:moveTo>
                    <a:pt x="1477" y="1"/>
                  </a:moveTo>
                  <a:lnTo>
                    <a:pt x="1477" y="490"/>
                  </a:lnTo>
                  <a:lnTo>
                    <a:pt x="988" y="490"/>
                  </a:lnTo>
                  <a:lnTo>
                    <a:pt x="988" y="979"/>
                  </a:lnTo>
                  <a:lnTo>
                    <a:pt x="499" y="979"/>
                  </a:lnTo>
                  <a:lnTo>
                    <a:pt x="499" y="1476"/>
                  </a:lnTo>
                  <a:lnTo>
                    <a:pt x="1" y="1476"/>
                  </a:lnTo>
                  <a:lnTo>
                    <a:pt x="1" y="1965"/>
                  </a:lnTo>
                  <a:lnTo>
                    <a:pt x="499" y="1965"/>
                  </a:lnTo>
                  <a:lnTo>
                    <a:pt x="499" y="2454"/>
                  </a:lnTo>
                  <a:lnTo>
                    <a:pt x="988" y="2454"/>
                  </a:lnTo>
                  <a:lnTo>
                    <a:pt x="988" y="2943"/>
                  </a:lnTo>
                  <a:lnTo>
                    <a:pt x="1477" y="2943"/>
                  </a:lnTo>
                  <a:lnTo>
                    <a:pt x="1477" y="3441"/>
                  </a:lnTo>
                  <a:lnTo>
                    <a:pt x="1966" y="3441"/>
                  </a:lnTo>
                  <a:lnTo>
                    <a:pt x="1966" y="2454"/>
                  </a:lnTo>
                  <a:lnTo>
                    <a:pt x="3930" y="2454"/>
                  </a:lnTo>
                  <a:lnTo>
                    <a:pt x="3930" y="979"/>
                  </a:lnTo>
                  <a:lnTo>
                    <a:pt x="1966" y="979"/>
                  </a:lnTo>
                  <a:lnTo>
                    <a:pt x="19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4"/>
            <p:cNvSpPr/>
            <p:nvPr/>
          </p:nvSpPr>
          <p:spPr>
            <a:xfrm>
              <a:off x="281880" y="177128"/>
              <a:ext cx="2220232" cy="2220232"/>
            </a:xfrm>
            <a:custGeom>
              <a:rect b="b" l="l" r="r" t="t"/>
              <a:pathLst>
                <a:path extrusionOk="0" h="57193" w="57193">
                  <a:moveTo>
                    <a:pt x="1" y="0"/>
                  </a:moveTo>
                  <a:lnTo>
                    <a:pt x="1" y="57192"/>
                  </a:lnTo>
                  <a:lnTo>
                    <a:pt x="57192" y="57192"/>
                  </a:lnTo>
                  <a:lnTo>
                    <a:pt x="571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4"/>
            <p:cNvSpPr/>
            <p:nvPr/>
          </p:nvSpPr>
          <p:spPr>
            <a:xfrm>
              <a:off x="253775" y="147975"/>
              <a:ext cx="2220193" cy="2220232"/>
            </a:xfrm>
            <a:custGeom>
              <a:rect b="b" l="l" r="r" t="t"/>
              <a:pathLst>
                <a:path extrusionOk="0" h="57193" w="57192">
                  <a:moveTo>
                    <a:pt x="0" y="0"/>
                  </a:moveTo>
                  <a:lnTo>
                    <a:pt x="0" y="57192"/>
                  </a:lnTo>
                  <a:lnTo>
                    <a:pt x="57192" y="57192"/>
                  </a:lnTo>
                  <a:lnTo>
                    <a:pt x="5719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4"/>
            <p:cNvSpPr/>
            <p:nvPr/>
          </p:nvSpPr>
          <p:spPr>
            <a:xfrm>
              <a:off x="253775" y="147975"/>
              <a:ext cx="2220193" cy="15606"/>
            </a:xfrm>
            <a:custGeom>
              <a:rect b="b" l="l" r="r" t="t"/>
              <a:pathLst>
                <a:path extrusionOk="0" h="402" w="57192">
                  <a:moveTo>
                    <a:pt x="0" y="0"/>
                  </a:moveTo>
                  <a:lnTo>
                    <a:pt x="0" y="402"/>
                  </a:lnTo>
                  <a:lnTo>
                    <a:pt x="57192" y="402"/>
                  </a:lnTo>
                  <a:lnTo>
                    <a:pt x="57192"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4"/>
            <p:cNvSpPr/>
            <p:nvPr/>
          </p:nvSpPr>
          <p:spPr>
            <a:xfrm>
              <a:off x="2457979" y="147975"/>
              <a:ext cx="15644" cy="2220232"/>
            </a:xfrm>
            <a:custGeom>
              <a:rect b="b" l="l" r="r" t="t"/>
              <a:pathLst>
                <a:path extrusionOk="0" h="57193" w="403">
                  <a:moveTo>
                    <a:pt x="402" y="0"/>
                  </a:moveTo>
                  <a:lnTo>
                    <a:pt x="0" y="402"/>
                  </a:lnTo>
                  <a:lnTo>
                    <a:pt x="0" y="57192"/>
                  </a:lnTo>
                  <a:lnTo>
                    <a:pt x="402" y="57192"/>
                  </a:lnTo>
                  <a:lnTo>
                    <a:pt x="4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4"/>
            <p:cNvSpPr/>
            <p:nvPr/>
          </p:nvSpPr>
          <p:spPr>
            <a:xfrm>
              <a:off x="254784" y="147975"/>
              <a:ext cx="15606" cy="2220232"/>
            </a:xfrm>
            <a:custGeom>
              <a:rect b="b" l="l" r="r" t="t"/>
              <a:pathLst>
                <a:path extrusionOk="0" h="57193" w="402">
                  <a:moveTo>
                    <a:pt x="0" y="0"/>
                  </a:moveTo>
                  <a:lnTo>
                    <a:pt x="0" y="57192"/>
                  </a:lnTo>
                  <a:lnTo>
                    <a:pt x="402" y="57192"/>
                  </a:lnTo>
                  <a:lnTo>
                    <a:pt x="402" y="402"/>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4"/>
            <p:cNvSpPr/>
            <p:nvPr/>
          </p:nvSpPr>
          <p:spPr>
            <a:xfrm>
              <a:off x="253775" y="147975"/>
              <a:ext cx="2220193" cy="2220232"/>
            </a:xfrm>
            <a:custGeom>
              <a:rect b="b" l="l" r="r" t="t"/>
              <a:pathLst>
                <a:path extrusionOk="0" fill="none" h="57193" w="57192">
                  <a:moveTo>
                    <a:pt x="0" y="0"/>
                  </a:moveTo>
                  <a:lnTo>
                    <a:pt x="57192" y="0"/>
                  </a:lnTo>
                  <a:lnTo>
                    <a:pt x="57192" y="57192"/>
                  </a:lnTo>
                  <a:lnTo>
                    <a:pt x="0" y="57192"/>
                  </a:lnTo>
                  <a:close/>
                </a:path>
              </a:pathLst>
            </a:custGeom>
            <a:noFill/>
            <a:ln cap="flat" cmpd="sng" w="21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4"/>
            <p:cNvSpPr/>
            <p:nvPr/>
          </p:nvSpPr>
          <p:spPr>
            <a:xfrm>
              <a:off x="270040" y="163542"/>
              <a:ext cx="2188012" cy="215296"/>
            </a:xfrm>
            <a:custGeom>
              <a:rect b="b" l="l" r="r" t="t"/>
              <a:pathLst>
                <a:path extrusionOk="0" h="5546" w="56363">
                  <a:moveTo>
                    <a:pt x="0" y="1"/>
                  </a:moveTo>
                  <a:lnTo>
                    <a:pt x="0" y="5545"/>
                  </a:lnTo>
                  <a:lnTo>
                    <a:pt x="56362" y="5545"/>
                  </a:lnTo>
                  <a:lnTo>
                    <a:pt x="563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4"/>
            <p:cNvSpPr/>
            <p:nvPr/>
          </p:nvSpPr>
          <p:spPr>
            <a:xfrm>
              <a:off x="270351" y="390673"/>
              <a:ext cx="2188050" cy="11530"/>
            </a:xfrm>
            <a:custGeom>
              <a:rect b="b" l="l" r="r" t="t"/>
              <a:pathLst>
                <a:path extrusionOk="0" h="297" w="56364">
                  <a:moveTo>
                    <a:pt x="1" y="0"/>
                  </a:moveTo>
                  <a:lnTo>
                    <a:pt x="1" y="297"/>
                  </a:lnTo>
                  <a:lnTo>
                    <a:pt x="56363" y="297"/>
                  </a:lnTo>
                  <a:lnTo>
                    <a:pt x="563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4"/>
            <p:cNvSpPr/>
            <p:nvPr/>
          </p:nvSpPr>
          <p:spPr>
            <a:xfrm>
              <a:off x="270351" y="378795"/>
              <a:ext cx="2188050" cy="11568"/>
            </a:xfrm>
            <a:custGeom>
              <a:rect b="b" l="l" r="r" t="t"/>
              <a:pathLst>
                <a:path extrusionOk="0" h="298" w="56364">
                  <a:moveTo>
                    <a:pt x="1" y="0"/>
                  </a:moveTo>
                  <a:lnTo>
                    <a:pt x="1" y="297"/>
                  </a:lnTo>
                  <a:lnTo>
                    <a:pt x="56363" y="297"/>
                  </a:lnTo>
                  <a:lnTo>
                    <a:pt x="5636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4"/>
            <p:cNvSpPr/>
            <p:nvPr/>
          </p:nvSpPr>
          <p:spPr>
            <a:xfrm>
              <a:off x="2265435" y="204574"/>
              <a:ext cx="128844" cy="129504"/>
            </a:xfrm>
            <a:custGeom>
              <a:rect b="b" l="l" r="r" t="t"/>
              <a:pathLst>
                <a:path extrusionOk="0" h="3336" w="3319">
                  <a:moveTo>
                    <a:pt x="289" y="0"/>
                  </a:moveTo>
                  <a:cubicBezTo>
                    <a:pt x="132" y="0"/>
                    <a:pt x="1" y="131"/>
                    <a:pt x="1" y="289"/>
                  </a:cubicBezTo>
                  <a:lnTo>
                    <a:pt x="1" y="3100"/>
                  </a:lnTo>
                  <a:cubicBezTo>
                    <a:pt x="1" y="3205"/>
                    <a:pt x="36" y="3275"/>
                    <a:pt x="97" y="3336"/>
                  </a:cubicBezTo>
                  <a:lnTo>
                    <a:pt x="3319" y="114"/>
                  </a:lnTo>
                  <a:cubicBezTo>
                    <a:pt x="3266" y="44"/>
                    <a:pt x="3188" y="0"/>
                    <a:pt x="3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4"/>
            <p:cNvSpPr/>
            <p:nvPr/>
          </p:nvSpPr>
          <p:spPr>
            <a:xfrm>
              <a:off x="2269161" y="206282"/>
              <a:ext cx="129542" cy="129504"/>
            </a:xfrm>
            <a:custGeom>
              <a:rect b="b" l="l" r="r" t="t"/>
              <a:pathLst>
                <a:path extrusionOk="0" h="3336" w="3337">
                  <a:moveTo>
                    <a:pt x="3223" y="0"/>
                  </a:moveTo>
                  <a:lnTo>
                    <a:pt x="1" y="3222"/>
                  </a:lnTo>
                  <a:cubicBezTo>
                    <a:pt x="62" y="3292"/>
                    <a:pt x="141" y="3335"/>
                    <a:pt x="219" y="3335"/>
                  </a:cubicBezTo>
                  <a:lnTo>
                    <a:pt x="3039" y="3335"/>
                  </a:lnTo>
                  <a:cubicBezTo>
                    <a:pt x="3188" y="3335"/>
                    <a:pt x="3319" y="3205"/>
                    <a:pt x="3319" y="3047"/>
                  </a:cubicBezTo>
                  <a:lnTo>
                    <a:pt x="3319" y="236"/>
                  </a:lnTo>
                  <a:cubicBezTo>
                    <a:pt x="3336" y="131"/>
                    <a:pt x="3293" y="44"/>
                    <a:pt x="32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4"/>
            <p:cNvSpPr/>
            <p:nvPr/>
          </p:nvSpPr>
          <p:spPr>
            <a:xfrm>
              <a:off x="2267143" y="203875"/>
              <a:ext cx="131561" cy="131250"/>
            </a:xfrm>
            <a:custGeom>
              <a:rect b="b" l="l" r="r" t="t"/>
              <a:pathLst>
                <a:path extrusionOk="0" fill="none" h="3381" w="3389">
                  <a:moveTo>
                    <a:pt x="3100" y="3380"/>
                  </a:moveTo>
                  <a:lnTo>
                    <a:pt x="289" y="3380"/>
                  </a:lnTo>
                  <a:cubicBezTo>
                    <a:pt x="131" y="3380"/>
                    <a:pt x="1" y="3249"/>
                    <a:pt x="1" y="3101"/>
                  </a:cubicBezTo>
                  <a:lnTo>
                    <a:pt x="1" y="280"/>
                  </a:lnTo>
                  <a:cubicBezTo>
                    <a:pt x="1" y="132"/>
                    <a:pt x="131" y="1"/>
                    <a:pt x="289" y="1"/>
                  </a:cubicBezTo>
                  <a:lnTo>
                    <a:pt x="3100" y="1"/>
                  </a:lnTo>
                  <a:cubicBezTo>
                    <a:pt x="3257" y="1"/>
                    <a:pt x="3388" y="132"/>
                    <a:pt x="3388" y="280"/>
                  </a:cubicBezTo>
                  <a:lnTo>
                    <a:pt x="3388" y="3101"/>
                  </a:lnTo>
                  <a:cubicBezTo>
                    <a:pt x="3388" y="3249"/>
                    <a:pt x="3257" y="3380"/>
                    <a:pt x="3100" y="3380"/>
                  </a:cubicBezTo>
                  <a:close/>
                </a:path>
              </a:pathLst>
            </a:custGeom>
            <a:noFill/>
            <a:ln cap="flat" cmpd="sng" w="19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4"/>
            <p:cNvSpPr/>
            <p:nvPr/>
          </p:nvSpPr>
          <p:spPr>
            <a:xfrm>
              <a:off x="2280691" y="217112"/>
              <a:ext cx="104465" cy="104115"/>
            </a:xfrm>
            <a:custGeom>
              <a:rect b="b" l="l" r="r" t="t"/>
              <a:pathLst>
                <a:path extrusionOk="0" h="2682" w="2691">
                  <a:moveTo>
                    <a:pt x="263" y="0"/>
                  </a:moveTo>
                  <a:cubicBezTo>
                    <a:pt x="123" y="0"/>
                    <a:pt x="1" y="114"/>
                    <a:pt x="1" y="262"/>
                  </a:cubicBezTo>
                  <a:lnTo>
                    <a:pt x="1" y="2419"/>
                  </a:lnTo>
                  <a:cubicBezTo>
                    <a:pt x="1" y="2559"/>
                    <a:pt x="123" y="2681"/>
                    <a:pt x="263" y="2681"/>
                  </a:cubicBezTo>
                  <a:lnTo>
                    <a:pt x="2428" y="2681"/>
                  </a:lnTo>
                  <a:cubicBezTo>
                    <a:pt x="2568" y="2681"/>
                    <a:pt x="2690" y="2576"/>
                    <a:pt x="2690" y="2419"/>
                  </a:cubicBezTo>
                  <a:lnTo>
                    <a:pt x="2690" y="262"/>
                  </a:lnTo>
                  <a:cubicBezTo>
                    <a:pt x="2690" y="114"/>
                    <a:pt x="2568" y="0"/>
                    <a:pt x="2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4"/>
            <p:cNvSpPr/>
            <p:nvPr/>
          </p:nvSpPr>
          <p:spPr>
            <a:xfrm>
              <a:off x="2308485" y="242888"/>
              <a:ext cx="47516" cy="52562"/>
            </a:xfrm>
            <a:custGeom>
              <a:rect b="b" l="l" r="r" t="t"/>
              <a:pathLst>
                <a:path extrusionOk="0" h="1354" w="1224">
                  <a:moveTo>
                    <a:pt x="987" y="0"/>
                  </a:moveTo>
                  <a:lnTo>
                    <a:pt x="717" y="358"/>
                  </a:lnTo>
                  <a:cubicBezTo>
                    <a:pt x="673" y="410"/>
                    <a:pt x="638" y="463"/>
                    <a:pt x="612" y="506"/>
                  </a:cubicBezTo>
                  <a:cubicBezTo>
                    <a:pt x="586" y="480"/>
                    <a:pt x="551" y="419"/>
                    <a:pt x="498" y="349"/>
                  </a:cubicBezTo>
                  <a:lnTo>
                    <a:pt x="263" y="9"/>
                  </a:lnTo>
                  <a:lnTo>
                    <a:pt x="53" y="9"/>
                  </a:lnTo>
                  <a:lnTo>
                    <a:pt x="507" y="655"/>
                  </a:lnTo>
                  <a:lnTo>
                    <a:pt x="13" y="1336"/>
                  </a:lnTo>
                  <a:lnTo>
                    <a:pt x="202" y="1336"/>
                  </a:lnTo>
                  <a:lnTo>
                    <a:pt x="542" y="873"/>
                  </a:lnTo>
                  <a:cubicBezTo>
                    <a:pt x="551" y="856"/>
                    <a:pt x="577" y="812"/>
                    <a:pt x="612" y="768"/>
                  </a:cubicBezTo>
                  <a:cubicBezTo>
                    <a:pt x="621" y="803"/>
                    <a:pt x="638" y="830"/>
                    <a:pt x="664" y="856"/>
                  </a:cubicBezTo>
                  <a:lnTo>
                    <a:pt x="1005" y="1336"/>
                  </a:lnTo>
                  <a:lnTo>
                    <a:pt x="1223" y="1336"/>
                  </a:lnTo>
                  <a:lnTo>
                    <a:pt x="717" y="629"/>
                  </a:lnTo>
                  <a:lnTo>
                    <a:pt x="1188" y="0"/>
                  </a:lnTo>
                  <a:close/>
                  <a:moveTo>
                    <a:pt x="1" y="1336"/>
                  </a:moveTo>
                  <a:lnTo>
                    <a:pt x="1" y="1353"/>
                  </a:lnTo>
                  <a:lnTo>
                    <a:pt x="13" y="133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8" name="Google Shape;448;p24"/>
          <p:cNvSpPr txBox="1"/>
          <p:nvPr>
            <p:ph type="title"/>
          </p:nvPr>
        </p:nvSpPr>
        <p:spPr>
          <a:xfrm>
            <a:off x="1141350" y="1826250"/>
            <a:ext cx="3183600" cy="8709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49" name="Google Shape;449;p24"/>
          <p:cNvSpPr txBox="1"/>
          <p:nvPr>
            <p:ph idx="1" type="subTitle"/>
          </p:nvPr>
        </p:nvSpPr>
        <p:spPr>
          <a:xfrm>
            <a:off x="1141350" y="2668700"/>
            <a:ext cx="3782100" cy="11412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21">
    <p:spTree>
      <p:nvGrpSpPr>
        <p:cNvPr id="450" name="Shape 450"/>
        <p:cNvGrpSpPr/>
        <p:nvPr/>
      </p:nvGrpSpPr>
      <p:grpSpPr>
        <a:xfrm>
          <a:off x="0" y="0"/>
          <a:ext cx="0" cy="0"/>
          <a:chOff x="0" y="0"/>
          <a:chExt cx="0" cy="0"/>
        </a:xfrm>
      </p:grpSpPr>
      <p:pic>
        <p:nvPicPr>
          <p:cNvPr id="451" name="Google Shape;451;p25"/>
          <p:cNvPicPr preferRelativeResize="0"/>
          <p:nvPr/>
        </p:nvPicPr>
        <p:blipFill>
          <a:blip r:embed="rId2">
            <a:alphaModFix amt="48000"/>
          </a:blip>
          <a:stretch>
            <a:fillRect/>
          </a:stretch>
        </p:blipFill>
        <p:spPr>
          <a:xfrm flipH="1">
            <a:off x="714" y="0"/>
            <a:ext cx="9142571" cy="5143500"/>
          </a:xfrm>
          <a:prstGeom prst="rect">
            <a:avLst/>
          </a:prstGeom>
          <a:noFill/>
          <a:ln>
            <a:noFill/>
          </a:ln>
        </p:spPr>
      </p:pic>
      <p:grpSp>
        <p:nvGrpSpPr>
          <p:cNvPr id="452" name="Google Shape;452;p25"/>
          <p:cNvGrpSpPr/>
          <p:nvPr/>
        </p:nvGrpSpPr>
        <p:grpSpPr>
          <a:xfrm>
            <a:off x="362400" y="315677"/>
            <a:ext cx="8419146" cy="4452067"/>
            <a:chOff x="324213" y="315677"/>
            <a:chExt cx="8419146" cy="4452067"/>
          </a:xfrm>
        </p:grpSpPr>
        <p:sp>
          <p:nvSpPr>
            <p:cNvPr id="453" name="Google Shape;453;p25"/>
            <p:cNvSpPr/>
            <p:nvPr/>
          </p:nvSpPr>
          <p:spPr>
            <a:xfrm>
              <a:off x="324213" y="315727"/>
              <a:ext cx="8419146" cy="4451992"/>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47625">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5"/>
            <p:cNvSpPr/>
            <p:nvPr/>
          </p:nvSpPr>
          <p:spPr>
            <a:xfrm>
              <a:off x="324213" y="315752"/>
              <a:ext cx="8419146" cy="4451992"/>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5"/>
            <p:cNvSpPr/>
            <p:nvPr/>
          </p:nvSpPr>
          <p:spPr>
            <a:xfrm>
              <a:off x="326149" y="315752"/>
              <a:ext cx="60435" cy="4451992"/>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5"/>
            <p:cNvSpPr/>
            <p:nvPr/>
          </p:nvSpPr>
          <p:spPr>
            <a:xfrm>
              <a:off x="8681843" y="315677"/>
              <a:ext cx="61281" cy="4451992"/>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7" name="Google Shape;457;p25"/>
          <p:cNvSpPr txBox="1"/>
          <p:nvPr>
            <p:ph type="title"/>
          </p:nvPr>
        </p:nvSpPr>
        <p:spPr>
          <a:xfrm>
            <a:off x="713225" y="513700"/>
            <a:ext cx="7717500" cy="5103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2500"/>
              <a:buNone/>
              <a:defRPr sz="2500">
                <a:solidFill>
                  <a:schemeClr val="lt1"/>
                </a:solidFill>
              </a:defRPr>
            </a:lvl1pPr>
            <a:lvl2pPr lvl="1" rtl="0">
              <a:spcBef>
                <a:spcPts val="0"/>
              </a:spcBef>
              <a:spcAft>
                <a:spcPts val="0"/>
              </a:spcAft>
              <a:buClr>
                <a:schemeClr val="dk2"/>
              </a:buClr>
              <a:buSzPts val="2500"/>
              <a:buNone/>
              <a:defRPr>
                <a:solidFill>
                  <a:schemeClr val="dk2"/>
                </a:solidFill>
              </a:defRPr>
            </a:lvl2pPr>
            <a:lvl3pPr lvl="2" rtl="0">
              <a:spcBef>
                <a:spcPts val="0"/>
              </a:spcBef>
              <a:spcAft>
                <a:spcPts val="0"/>
              </a:spcAft>
              <a:buClr>
                <a:schemeClr val="dk2"/>
              </a:buClr>
              <a:buSzPts val="2500"/>
              <a:buNone/>
              <a:defRPr>
                <a:solidFill>
                  <a:schemeClr val="dk2"/>
                </a:solidFill>
              </a:defRPr>
            </a:lvl3pPr>
            <a:lvl4pPr lvl="3" rtl="0">
              <a:spcBef>
                <a:spcPts val="0"/>
              </a:spcBef>
              <a:spcAft>
                <a:spcPts val="0"/>
              </a:spcAft>
              <a:buClr>
                <a:schemeClr val="dk2"/>
              </a:buClr>
              <a:buSzPts val="2500"/>
              <a:buNone/>
              <a:defRPr>
                <a:solidFill>
                  <a:schemeClr val="dk2"/>
                </a:solidFill>
              </a:defRPr>
            </a:lvl4pPr>
            <a:lvl5pPr lvl="4" rtl="0">
              <a:spcBef>
                <a:spcPts val="0"/>
              </a:spcBef>
              <a:spcAft>
                <a:spcPts val="0"/>
              </a:spcAft>
              <a:buClr>
                <a:schemeClr val="dk2"/>
              </a:buClr>
              <a:buSzPts val="2500"/>
              <a:buNone/>
              <a:defRPr>
                <a:solidFill>
                  <a:schemeClr val="dk2"/>
                </a:solidFill>
              </a:defRPr>
            </a:lvl5pPr>
            <a:lvl6pPr lvl="5" rtl="0">
              <a:spcBef>
                <a:spcPts val="0"/>
              </a:spcBef>
              <a:spcAft>
                <a:spcPts val="0"/>
              </a:spcAft>
              <a:buClr>
                <a:schemeClr val="dk2"/>
              </a:buClr>
              <a:buSzPts val="2500"/>
              <a:buNone/>
              <a:defRPr>
                <a:solidFill>
                  <a:schemeClr val="dk2"/>
                </a:solidFill>
              </a:defRPr>
            </a:lvl6pPr>
            <a:lvl7pPr lvl="6" rtl="0">
              <a:spcBef>
                <a:spcPts val="0"/>
              </a:spcBef>
              <a:spcAft>
                <a:spcPts val="0"/>
              </a:spcAft>
              <a:buClr>
                <a:schemeClr val="dk2"/>
              </a:buClr>
              <a:buSzPts val="2500"/>
              <a:buNone/>
              <a:defRPr>
                <a:solidFill>
                  <a:schemeClr val="dk2"/>
                </a:solidFill>
              </a:defRPr>
            </a:lvl7pPr>
            <a:lvl8pPr lvl="7" rtl="0">
              <a:spcBef>
                <a:spcPts val="0"/>
              </a:spcBef>
              <a:spcAft>
                <a:spcPts val="0"/>
              </a:spcAft>
              <a:buClr>
                <a:schemeClr val="dk2"/>
              </a:buClr>
              <a:buSzPts val="2500"/>
              <a:buNone/>
              <a:defRPr>
                <a:solidFill>
                  <a:schemeClr val="dk2"/>
                </a:solidFill>
              </a:defRPr>
            </a:lvl8pPr>
            <a:lvl9pPr lvl="8" rtl="0">
              <a:spcBef>
                <a:spcPts val="0"/>
              </a:spcBef>
              <a:spcAft>
                <a:spcPts val="0"/>
              </a:spcAft>
              <a:buClr>
                <a:schemeClr val="dk2"/>
              </a:buClr>
              <a:buSzPts val="2500"/>
              <a:buNone/>
              <a:defRPr>
                <a:solidFill>
                  <a:schemeClr val="dk2"/>
                </a:solidFill>
              </a:defRPr>
            </a:lvl9pPr>
          </a:lstStyle>
          <a:p/>
        </p:txBody>
      </p:sp>
      <p:sp>
        <p:nvSpPr>
          <p:cNvPr id="458" name="Google Shape;458;p25"/>
          <p:cNvSpPr txBox="1"/>
          <p:nvPr>
            <p:ph idx="1" type="body"/>
          </p:nvPr>
        </p:nvSpPr>
        <p:spPr>
          <a:xfrm>
            <a:off x="713225" y="1756200"/>
            <a:ext cx="3711600" cy="21873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Actor"/>
              <a:buChar char="●"/>
              <a:defRPr sz="1400"/>
            </a:lvl1pPr>
            <a:lvl2pPr indent="-330200" lvl="1" marL="914400" rtl="0">
              <a:spcBef>
                <a:spcPts val="0"/>
              </a:spcBef>
              <a:spcAft>
                <a:spcPts val="0"/>
              </a:spcAft>
              <a:buSzPts val="1600"/>
              <a:buFont typeface="Nunito"/>
              <a:buChar char="○"/>
              <a:defRPr/>
            </a:lvl2pPr>
            <a:lvl3pPr indent="-330200" lvl="2" marL="1371600" rtl="0">
              <a:spcBef>
                <a:spcPts val="0"/>
              </a:spcBef>
              <a:spcAft>
                <a:spcPts val="0"/>
              </a:spcAft>
              <a:buSzPts val="1600"/>
              <a:buFont typeface="Nunito"/>
              <a:buChar char="■"/>
              <a:defRPr/>
            </a:lvl3pPr>
            <a:lvl4pPr indent="-330200" lvl="3" marL="1828800" rtl="0">
              <a:spcBef>
                <a:spcPts val="0"/>
              </a:spcBef>
              <a:spcAft>
                <a:spcPts val="0"/>
              </a:spcAft>
              <a:buSzPts val="1600"/>
              <a:buFont typeface="Nunito"/>
              <a:buChar char="●"/>
              <a:defRPr/>
            </a:lvl4pPr>
            <a:lvl5pPr indent="-330200" lvl="4" marL="2286000" rtl="0">
              <a:spcBef>
                <a:spcPts val="0"/>
              </a:spcBef>
              <a:spcAft>
                <a:spcPts val="0"/>
              </a:spcAft>
              <a:buSzPts val="1600"/>
              <a:buFont typeface="Nunito"/>
              <a:buChar char="○"/>
              <a:defRPr/>
            </a:lvl5pPr>
            <a:lvl6pPr indent="-330200" lvl="5" marL="2743200" rtl="0">
              <a:spcBef>
                <a:spcPts val="0"/>
              </a:spcBef>
              <a:spcAft>
                <a:spcPts val="0"/>
              </a:spcAft>
              <a:buSzPts val="1600"/>
              <a:buFont typeface="Nunito"/>
              <a:buChar char="■"/>
              <a:defRPr/>
            </a:lvl6pPr>
            <a:lvl7pPr indent="-330200" lvl="6" marL="3200400" rtl="0">
              <a:spcBef>
                <a:spcPts val="0"/>
              </a:spcBef>
              <a:spcAft>
                <a:spcPts val="0"/>
              </a:spcAft>
              <a:buSzPts val="1600"/>
              <a:buFont typeface="Nunito"/>
              <a:buChar char="●"/>
              <a:defRPr/>
            </a:lvl7pPr>
            <a:lvl8pPr indent="-330200" lvl="7" marL="3657600" rtl="0">
              <a:spcBef>
                <a:spcPts val="0"/>
              </a:spcBef>
              <a:spcAft>
                <a:spcPts val="0"/>
              </a:spcAft>
              <a:buSzPts val="1600"/>
              <a:buFont typeface="Nunito"/>
              <a:buChar char="○"/>
              <a:defRPr/>
            </a:lvl8pPr>
            <a:lvl9pPr indent="-330200" lvl="8" marL="4114800" rtl="0">
              <a:spcBef>
                <a:spcPts val="0"/>
              </a:spcBef>
              <a:spcAft>
                <a:spcPts val="0"/>
              </a:spcAft>
              <a:buSzPts val="1600"/>
              <a:buFont typeface="Nunito"/>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23">
    <p:spTree>
      <p:nvGrpSpPr>
        <p:cNvPr id="459" name="Shape 459"/>
        <p:cNvGrpSpPr/>
        <p:nvPr/>
      </p:nvGrpSpPr>
      <p:grpSpPr>
        <a:xfrm>
          <a:off x="0" y="0"/>
          <a:ext cx="0" cy="0"/>
          <a:chOff x="0" y="0"/>
          <a:chExt cx="0" cy="0"/>
        </a:xfrm>
      </p:grpSpPr>
      <p:pic>
        <p:nvPicPr>
          <p:cNvPr id="460" name="Google Shape;460;p26"/>
          <p:cNvPicPr preferRelativeResize="0"/>
          <p:nvPr/>
        </p:nvPicPr>
        <p:blipFill>
          <a:blip r:embed="rId2">
            <a:alphaModFix amt="48000"/>
          </a:blip>
          <a:stretch>
            <a:fillRect/>
          </a:stretch>
        </p:blipFill>
        <p:spPr>
          <a:xfrm flipH="1">
            <a:off x="714" y="0"/>
            <a:ext cx="9142571" cy="5143500"/>
          </a:xfrm>
          <a:prstGeom prst="rect">
            <a:avLst/>
          </a:prstGeom>
          <a:noFill/>
          <a:ln>
            <a:noFill/>
          </a:ln>
        </p:spPr>
      </p:pic>
      <p:grpSp>
        <p:nvGrpSpPr>
          <p:cNvPr id="461" name="Google Shape;461;p26"/>
          <p:cNvGrpSpPr/>
          <p:nvPr/>
        </p:nvGrpSpPr>
        <p:grpSpPr>
          <a:xfrm>
            <a:off x="362400" y="315677"/>
            <a:ext cx="8419146" cy="4452067"/>
            <a:chOff x="324213" y="315677"/>
            <a:chExt cx="8419146" cy="4452067"/>
          </a:xfrm>
        </p:grpSpPr>
        <p:sp>
          <p:nvSpPr>
            <p:cNvPr id="462" name="Google Shape;462;p26"/>
            <p:cNvSpPr/>
            <p:nvPr/>
          </p:nvSpPr>
          <p:spPr>
            <a:xfrm>
              <a:off x="324213" y="315727"/>
              <a:ext cx="8419146" cy="4451992"/>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47625">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6"/>
            <p:cNvSpPr/>
            <p:nvPr/>
          </p:nvSpPr>
          <p:spPr>
            <a:xfrm>
              <a:off x="324213" y="315752"/>
              <a:ext cx="8419146" cy="4451992"/>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6"/>
            <p:cNvSpPr/>
            <p:nvPr/>
          </p:nvSpPr>
          <p:spPr>
            <a:xfrm>
              <a:off x="326149" y="315752"/>
              <a:ext cx="60435" cy="4451992"/>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6"/>
            <p:cNvSpPr/>
            <p:nvPr/>
          </p:nvSpPr>
          <p:spPr>
            <a:xfrm>
              <a:off x="8681843" y="315677"/>
              <a:ext cx="61281" cy="4451992"/>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6" name="Google Shape;466;p26"/>
          <p:cNvSpPr txBox="1"/>
          <p:nvPr>
            <p:ph type="title"/>
          </p:nvPr>
        </p:nvSpPr>
        <p:spPr>
          <a:xfrm>
            <a:off x="713225" y="513700"/>
            <a:ext cx="7717500" cy="510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500"/>
              <a:buNone/>
              <a:defRPr sz="2500">
                <a:solidFill>
                  <a:schemeClr val="lt1"/>
                </a:solidFill>
              </a:defRPr>
            </a:lvl1pPr>
            <a:lvl2pPr lvl="1" rtl="0">
              <a:spcBef>
                <a:spcPts val="0"/>
              </a:spcBef>
              <a:spcAft>
                <a:spcPts val="0"/>
              </a:spcAft>
              <a:buClr>
                <a:schemeClr val="dk2"/>
              </a:buClr>
              <a:buSzPts val="2500"/>
              <a:buNone/>
              <a:defRPr>
                <a:solidFill>
                  <a:schemeClr val="dk2"/>
                </a:solidFill>
              </a:defRPr>
            </a:lvl2pPr>
            <a:lvl3pPr lvl="2" rtl="0">
              <a:spcBef>
                <a:spcPts val="0"/>
              </a:spcBef>
              <a:spcAft>
                <a:spcPts val="0"/>
              </a:spcAft>
              <a:buClr>
                <a:schemeClr val="dk2"/>
              </a:buClr>
              <a:buSzPts val="2500"/>
              <a:buNone/>
              <a:defRPr>
                <a:solidFill>
                  <a:schemeClr val="dk2"/>
                </a:solidFill>
              </a:defRPr>
            </a:lvl3pPr>
            <a:lvl4pPr lvl="3" rtl="0">
              <a:spcBef>
                <a:spcPts val="0"/>
              </a:spcBef>
              <a:spcAft>
                <a:spcPts val="0"/>
              </a:spcAft>
              <a:buClr>
                <a:schemeClr val="dk2"/>
              </a:buClr>
              <a:buSzPts val="2500"/>
              <a:buNone/>
              <a:defRPr>
                <a:solidFill>
                  <a:schemeClr val="dk2"/>
                </a:solidFill>
              </a:defRPr>
            </a:lvl4pPr>
            <a:lvl5pPr lvl="4" rtl="0">
              <a:spcBef>
                <a:spcPts val="0"/>
              </a:spcBef>
              <a:spcAft>
                <a:spcPts val="0"/>
              </a:spcAft>
              <a:buClr>
                <a:schemeClr val="dk2"/>
              </a:buClr>
              <a:buSzPts val="2500"/>
              <a:buNone/>
              <a:defRPr>
                <a:solidFill>
                  <a:schemeClr val="dk2"/>
                </a:solidFill>
              </a:defRPr>
            </a:lvl5pPr>
            <a:lvl6pPr lvl="5" rtl="0">
              <a:spcBef>
                <a:spcPts val="0"/>
              </a:spcBef>
              <a:spcAft>
                <a:spcPts val="0"/>
              </a:spcAft>
              <a:buClr>
                <a:schemeClr val="dk2"/>
              </a:buClr>
              <a:buSzPts val="2500"/>
              <a:buNone/>
              <a:defRPr>
                <a:solidFill>
                  <a:schemeClr val="dk2"/>
                </a:solidFill>
              </a:defRPr>
            </a:lvl6pPr>
            <a:lvl7pPr lvl="6" rtl="0">
              <a:spcBef>
                <a:spcPts val="0"/>
              </a:spcBef>
              <a:spcAft>
                <a:spcPts val="0"/>
              </a:spcAft>
              <a:buClr>
                <a:schemeClr val="dk2"/>
              </a:buClr>
              <a:buSzPts val="2500"/>
              <a:buNone/>
              <a:defRPr>
                <a:solidFill>
                  <a:schemeClr val="dk2"/>
                </a:solidFill>
              </a:defRPr>
            </a:lvl7pPr>
            <a:lvl8pPr lvl="7" rtl="0">
              <a:spcBef>
                <a:spcPts val="0"/>
              </a:spcBef>
              <a:spcAft>
                <a:spcPts val="0"/>
              </a:spcAft>
              <a:buClr>
                <a:schemeClr val="dk2"/>
              </a:buClr>
              <a:buSzPts val="2500"/>
              <a:buNone/>
              <a:defRPr>
                <a:solidFill>
                  <a:schemeClr val="dk2"/>
                </a:solidFill>
              </a:defRPr>
            </a:lvl8pPr>
            <a:lvl9pPr lvl="8" rtl="0">
              <a:spcBef>
                <a:spcPts val="0"/>
              </a:spcBef>
              <a:spcAft>
                <a:spcPts val="0"/>
              </a:spcAft>
              <a:buClr>
                <a:schemeClr val="dk2"/>
              </a:buClr>
              <a:buSzPts val="2500"/>
              <a:buNone/>
              <a:defRPr>
                <a:solidFill>
                  <a:schemeClr val="dk2"/>
                </a:solidFill>
              </a:defRPr>
            </a:lvl9pPr>
          </a:lstStyle>
          <a:p/>
        </p:txBody>
      </p:sp>
      <p:sp>
        <p:nvSpPr>
          <p:cNvPr id="467" name="Google Shape;467;p26"/>
          <p:cNvSpPr txBox="1"/>
          <p:nvPr>
            <p:ph idx="1" type="body"/>
          </p:nvPr>
        </p:nvSpPr>
        <p:spPr>
          <a:xfrm>
            <a:off x="713225" y="1152325"/>
            <a:ext cx="7717500" cy="2207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9">
    <p:spTree>
      <p:nvGrpSpPr>
        <p:cNvPr id="468" name="Shape 468"/>
        <p:cNvGrpSpPr/>
        <p:nvPr/>
      </p:nvGrpSpPr>
      <p:grpSpPr>
        <a:xfrm>
          <a:off x="0" y="0"/>
          <a:ext cx="0" cy="0"/>
          <a:chOff x="0" y="0"/>
          <a:chExt cx="0" cy="0"/>
        </a:xfrm>
      </p:grpSpPr>
      <p:pic>
        <p:nvPicPr>
          <p:cNvPr id="469" name="Google Shape;469;p27"/>
          <p:cNvPicPr preferRelativeResize="0"/>
          <p:nvPr/>
        </p:nvPicPr>
        <p:blipFill>
          <a:blip r:embed="rId2">
            <a:alphaModFix amt="48000"/>
          </a:blip>
          <a:stretch>
            <a:fillRect/>
          </a:stretch>
        </p:blipFill>
        <p:spPr>
          <a:xfrm flipH="1">
            <a:off x="714" y="0"/>
            <a:ext cx="9142571" cy="5143500"/>
          </a:xfrm>
          <a:prstGeom prst="rect">
            <a:avLst/>
          </a:prstGeom>
          <a:noFill/>
          <a:ln>
            <a:noFill/>
          </a:ln>
        </p:spPr>
      </p:pic>
      <p:sp>
        <p:nvSpPr>
          <p:cNvPr id="470" name="Google Shape;470;p27"/>
          <p:cNvSpPr txBox="1"/>
          <p:nvPr>
            <p:ph type="title"/>
          </p:nvPr>
        </p:nvSpPr>
        <p:spPr>
          <a:xfrm>
            <a:off x="713225" y="513700"/>
            <a:ext cx="7717500" cy="5103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2500"/>
              <a:buNone/>
              <a:defRPr sz="2500">
                <a:solidFill>
                  <a:schemeClr val="lt1"/>
                </a:solidFill>
              </a:defRPr>
            </a:lvl1pPr>
            <a:lvl2pPr lvl="1" rtl="0">
              <a:spcBef>
                <a:spcPts val="0"/>
              </a:spcBef>
              <a:spcAft>
                <a:spcPts val="0"/>
              </a:spcAft>
              <a:buClr>
                <a:schemeClr val="dk2"/>
              </a:buClr>
              <a:buSzPts val="2500"/>
              <a:buNone/>
              <a:defRPr>
                <a:solidFill>
                  <a:schemeClr val="dk2"/>
                </a:solidFill>
              </a:defRPr>
            </a:lvl2pPr>
            <a:lvl3pPr lvl="2" rtl="0">
              <a:spcBef>
                <a:spcPts val="0"/>
              </a:spcBef>
              <a:spcAft>
                <a:spcPts val="0"/>
              </a:spcAft>
              <a:buClr>
                <a:schemeClr val="dk2"/>
              </a:buClr>
              <a:buSzPts val="2500"/>
              <a:buNone/>
              <a:defRPr>
                <a:solidFill>
                  <a:schemeClr val="dk2"/>
                </a:solidFill>
              </a:defRPr>
            </a:lvl3pPr>
            <a:lvl4pPr lvl="3" rtl="0">
              <a:spcBef>
                <a:spcPts val="0"/>
              </a:spcBef>
              <a:spcAft>
                <a:spcPts val="0"/>
              </a:spcAft>
              <a:buClr>
                <a:schemeClr val="dk2"/>
              </a:buClr>
              <a:buSzPts val="2500"/>
              <a:buNone/>
              <a:defRPr>
                <a:solidFill>
                  <a:schemeClr val="dk2"/>
                </a:solidFill>
              </a:defRPr>
            </a:lvl4pPr>
            <a:lvl5pPr lvl="4" rtl="0">
              <a:spcBef>
                <a:spcPts val="0"/>
              </a:spcBef>
              <a:spcAft>
                <a:spcPts val="0"/>
              </a:spcAft>
              <a:buClr>
                <a:schemeClr val="dk2"/>
              </a:buClr>
              <a:buSzPts val="2500"/>
              <a:buNone/>
              <a:defRPr>
                <a:solidFill>
                  <a:schemeClr val="dk2"/>
                </a:solidFill>
              </a:defRPr>
            </a:lvl5pPr>
            <a:lvl6pPr lvl="5" rtl="0">
              <a:spcBef>
                <a:spcPts val="0"/>
              </a:spcBef>
              <a:spcAft>
                <a:spcPts val="0"/>
              </a:spcAft>
              <a:buClr>
                <a:schemeClr val="dk2"/>
              </a:buClr>
              <a:buSzPts val="2500"/>
              <a:buNone/>
              <a:defRPr>
                <a:solidFill>
                  <a:schemeClr val="dk2"/>
                </a:solidFill>
              </a:defRPr>
            </a:lvl6pPr>
            <a:lvl7pPr lvl="6" rtl="0">
              <a:spcBef>
                <a:spcPts val="0"/>
              </a:spcBef>
              <a:spcAft>
                <a:spcPts val="0"/>
              </a:spcAft>
              <a:buClr>
                <a:schemeClr val="dk2"/>
              </a:buClr>
              <a:buSzPts val="2500"/>
              <a:buNone/>
              <a:defRPr>
                <a:solidFill>
                  <a:schemeClr val="dk2"/>
                </a:solidFill>
              </a:defRPr>
            </a:lvl7pPr>
            <a:lvl8pPr lvl="7" rtl="0">
              <a:spcBef>
                <a:spcPts val="0"/>
              </a:spcBef>
              <a:spcAft>
                <a:spcPts val="0"/>
              </a:spcAft>
              <a:buClr>
                <a:schemeClr val="dk2"/>
              </a:buClr>
              <a:buSzPts val="2500"/>
              <a:buNone/>
              <a:defRPr>
                <a:solidFill>
                  <a:schemeClr val="dk2"/>
                </a:solidFill>
              </a:defRPr>
            </a:lvl8pPr>
            <a:lvl9pPr lvl="8" rtl="0">
              <a:spcBef>
                <a:spcPts val="0"/>
              </a:spcBef>
              <a:spcAft>
                <a:spcPts val="0"/>
              </a:spcAft>
              <a:buClr>
                <a:schemeClr val="dk2"/>
              </a:buClr>
              <a:buSzPts val="2500"/>
              <a:buNone/>
              <a:defRPr>
                <a:solidFill>
                  <a:schemeClr val="dk2"/>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
    <p:spTree>
      <p:nvGrpSpPr>
        <p:cNvPr id="471" name="Shape 471"/>
        <p:cNvGrpSpPr/>
        <p:nvPr/>
      </p:nvGrpSpPr>
      <p:grpSpPr>
        <a:xfrm>
          <a:off x="0" y="0"/>
          <a:ext cx="0" cy="0"/>
          <a:chOff x="0" y="0"/>
          <a:chExt cx="0" cy="0"/>
        </a:xfrm>
      </p:grpSpPr>
      <p:pic>
        <p:nvPicPr>
          <p:cNvPr id="472" name="Google Shape;472;p28"/>
          <p:cNvPicPr preferRelativeResize="0"/>
          <p:nvPr/>
        </p:nvPicPr>
        <p:blipFill>
          <a:blip r:embed="rId2">
            <a:alphaModFix amt="48000"/>
          </a:blip>
          <a:stretch>
            <a:fillRect/>
          </a:stretch>
        </p:blipFill>
        <p:spPr>
          <a:xfrm>
            <a:off x="714" y="0"/>
            <a:ext cx="9142571" cy="5143500"/>
          </a:xfrm>
          <a:prstGeom prst="rect">
            <a:avLst/>
          </a:prstGeom>
          <a:noFill/>
          <a:ln>
            <a:noFill/>
          </a:ln>
        </p:spPr>
      </p:pic>
      <p:grpSp>
        <p:nvGrpSpPr>
          <p:cNvPr id="473" name="Google Shape;473;p28"/>
          <p:cNvGrpSpPr/>
          <p:nvPr/>
        </p:nvGrpSpPr>
        <p:grpSpPr>
          <a:xfrm>
            <a:off x="362400" y="315677"/>
            <a:ext cx="8419146" cy="4452067"/>
            <a:chOff x="324213" y="315677"/>
            <a:chExt cx="8419146" cy="4452067"/>
          </a:xfrm>
        </p:grpSpPr>
        <p:sp>
          <p:nvSpPr>
            <p:cNvPr id="474" name="Google Shape;474;p28"/>
            <p:cNvSpPr/>
            <p:nvPr/>
          </p:nvSpPr>
          <p:spPr>
            <a:xfrm>
              <a:off x="324213" y="315727"/>
              <a:ext cx="8419146" cy="4451992"/>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47625">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8"/>
            <p:cNvSpPr/>
            <p:nvPr/>
          </p:nvSpPr>
          <p:spPr>
            <a:xfrm>
              <a:off x="324213" y="315752"/>
              <a:ext cx="8419146" cy="4451992"/>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8"/>
            <p:cNvSpPr/>
            <p:nvPr/>
          </p:nvSpPr>
          <p:spPr>
            <a:xfrm>
              <a:off x="326149" y="315752"/>
              <a:ext cx="60435" cy="4451992"/>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8"/>
            <p:cNvSpPr/>
            <p:nvPr/>
          </p:nvSpPr>
          <p:spPr>
            <a:xfrm>
              <a:off x="8681843" y="315677"/>
              <a:ext cx="61281" cy="4451992"/>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8" name="Google Shape;478;p28"/>
          <p:cNvSpPr txBox="1"/>
          <p:nvPr>
            <p:ph type="title"/>
          </p:nvPr>
        </p:nvSpPr>
        <p:spPr>
          <a:xfrm>
            <a:off x="713225" y="513700"/>
            <a:ext cx="7717500" cy="5103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2500"/>
              <a:buNone/>
              <a:defRPr sz="2500">
                <a:solidFill>
                  <a:schemeClr val="lt1"/>
                </a:solidFill>
              </a:defRPr>
            </a:lvl1pPr>
            <a:lvl2pPr lvl="1" rtl="0" algn="ctr">
              <a:spcBef>
                <a:spcPts val="0"/>
              </a:spcBef>
              <a:spcAft>
                <a:spcPts val="0"/>
              </a:spcAft>
              <a:buClr>
                <a:schemeClr val="dk2"/>
              </a:buClr>
              <a:buSzPts val="2500"/>
              <a:buNone/>
              <a:defRPr>
                <a:solidFill>
                  <a:schemeClr val="dk2"/>
                </a:solidFill>
              </a:defRPr>
            </a:lvl2pPr>
            <a:lvl3pPr lvl="2" rtl="0" algn="ctr">
              <a:spcBef>
                <a:spcPts val="0"/>
              </a:spcBef>
              <a:spcAft>
                <a:spcPts val="0"/>
              </a:spcAft>
              <a:buClr>
                <a:schemeClr val="dk2"/>
              </a:buClr>
              <a:buSzPts val="2500"/>
              <a:buNone/>
              <a:defRPr>
                <a:solidFill>
                  <a:schemeClr val="dk2"/>
                </a:solidFill>
              </a:defRPr>
            </a:lvl3pPr>
            <a:lvl4pPr lvl="3" rtl="0" algn="ctr">
              <a:spcBef>
                <a:spcPts val="0"/>
              </a:spcBef>
              <a:spcAft>
                <a:spcPts val="0"/>
              </a:spcAft>
              <a:buClr>
                <a:schemeClr val="dk2"/>
              </a:buClr>
              <a:buSzPts val="2500"/>
              <a:buNone/>
              <a:defRPr>
                <a:solidFill>
                  <a:schemeClr val="dk2"/>
                </a:solidFill>
              </a:defRPr>
            </a:lvl4pPr>
            <a:lvl5pPr lvl="4" rtl="0" algn="ctr">
              <a:spcBef>
                <a:spcPts val="0"/>
              </a:spcBef>
              <a:spcAft>
                <a:spcPts val="0"/>
              </a:spcAft>
              <a:buClr>
                <a:schemeClr val="dk2"/>
              </a:buClr>
              <a:buSzPts val="2500"/>
              <a:buNone/>
              <a:defRPr>
                <a:solidFill>
                  <a:schemeClr val="dk2"/>
                </a:solidFill>
              </a:defRPr>
            </a:lvl5pPr>
            <a:lvl6pPr lvl="5" rtl="0" algn="ctr">
              <a:spcBef>
                <a:spcPts val="0"/>
              </a:spcBef>
              <a:spcAft>
                <a:spcPts val="0"/>
              </a:spcAft>
              <a:buClr>
                <a:schemeClr val="dk2"/>
              </a:buClr>
              <a:buSzPts val="2500"/>
              <a:buNone/>
              <a:defRPr>
                <a:solidFill>
                  <a:schemeClr val="dk2"/>
                </a:solidFill>
              </a:defRPr>
            </a:lvl6pPr>
            <a:lvl7pPr lvl="6" rtl="0" algn="ctr">
              <a:spcBef>
                <a:spcPts val="0"/>
              </a:spcBef>
              <a:spcAft>
                <a:spcPts val="0"/>
              </a:spcAft>
              <a:buClr>
                <a:schemeClr val="dk2"/>
              </a:buClr>
              <a:buSzPts val="2500"/>
              <a:buNone/>
              <a:defRPr>
                <a:solidFill>
                  <a:schemeClr val="dk2"/>
                </a:solidFill>
              </a:defRPr>
            </a:lvl7pPr>
            <a:lvl8pPr lvl="7" rtl="0" algn="ctr">
              <a:spcBef>
                <a:spcPts val="0"/>
              </a:spcBef>
              <a:spcAft>
                <a:spcPts val="0"/>
              </a:spcAft>
              <a:buClr>
                <a:schemeClr val="dk2"/>
              </a:buClr>
              <a:buSzPts val="2500"/>
              <a:buNone/>
              <a:defRPr>
                <a:solidFill>
                  <a:schemeClr val="dk2"/>
                </a:solidFill>
              </a:defRPr>
            </a:lvl8pPr>
            <a:lvl9pPr lvl="8" rtl="0" algn="ctr">
              <a:spcBef>
                <a:spcPts val="0"/>
              </a:spcBef>
              <a:spcAft>
                <a:spcPts val="0"/>
              </a:spcAft>
              <a:buClr>
                <a:schemeClr val="dk2"/>
              </a:buClr>
              <a:buSzPts val="2500"/>
              <a:buNone/>
              <a:defRPr>
                <a:solidFill>
                  <a:schemeClr val="dk2"/>
                </a:solidFil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24">
    <p:spTree>
      <p:nvGrpSpPr>
        <p:cNvPr id="479" name="Shape 479"/>
        <p:cNvGrpSpPr/>
        <p:nvPr/>
      </p:nvGrpSpPr>
      <p:grpSpPr>
        <a:xfrm>
          <a:off x="0" y="0"/>
          <a:ext cx="0" cy="0"/>
          <a:chOff x="0" y="0"/>
          <a:chExt cx="0" cy="0"/>
        </a:xfrm>
      </p:grpSpPr>
      <p:pic>
        <p:nvPicPr>
          <p:cNvPr id="480" name="Google Shape;480;p29"/>
          <p:cNvPicPr preferRelativeResize="0"/>
          <p:nvPr/>
        </p:nvPicPr>
        <p:blipFill>
          <a:blip r:embed="rId2">
            <a:alphaModFix amt="48000"/>
          </a:blip>
          <a:stretch>
            <a:fillRect/>
          </a:stretch>
        </p:blipFill>
        <p:spPr>
          <a:xfrm flipH="1">
            <a:off x="714" y="0"/>
            <a:ext cx="9142571" cy="5143500"/>
          </a:xfrm>
          <a:prstGeom prst="rect">
            <a:avLst/>
          </a:prstGeom>
          <a:noFill/>
          <a:ln>
            <a:noFill/>
          </a:ln>
        </p:spPr>
      </p:pic>
      <p:grpSp>
        <p:nvGrpSpPr>
          <p:cNvPr id="481" name="Google Shape;481;p29"/>
          <p:cNvGrpSpPr/>
          <p:nvPr/>
        </p:nvGrpSpPr>
        <p:grpSpPr>
          <a:xfrm>
            <a:off x="362400" y="315677"/>
            <a:ext cx="8419146" cy="4452067"/>
            <a:chOff x="324213" y="315677"/>
            <a:chExt cx="8419146" cy="4452067"/>
          </a:xfrm>
        </p:grpSpPr>
        <p:sp>
          <p:nvSpPr>
            <p:cNvPr id="482" name="Google Shape;482;p29"/>
            <p:cNvSpPr/>
            <p:nvPr/>
          </p:nvSpPr>
          <p:spPr>
            <a:xfrm>
              <a:off x="324213" y="315727"/>
              <a:ext cx="8419146" cy="4451992"/>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47625">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9"/>
            <p:cNvSpPr/>
            <p:nvPr/>
          </p:nvSpPr>
          <p:spPr>
            <a:xfrm>
              <a:off x="324213" y="315752"/>
              <a:ext cx="8419146" cy="4451992"/>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9"/>
            <p:cNvSpPr/>
            <p:nvPr/>
          </p:nvSpPr>
          <p:spPr>
            <a:xfrm>
              <a:off x="326149" y="315752"/>
              <a:ext cx="60435" cy="4451992"/>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9"/>
            <p:cNvSpPr/>
            <p:nvPr/>
          </p:nvSpPr>
          <p:spPr>
            <a:xfrm>
              <a:off x="8681843" y="315677"/>
              <a:ext cx="61281" cy="4451992"/>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6" name="Google Shape;486;p29"/>
          <p:cNvSpPr txBox="1"/>
          <p:nvPr>
            <p:ph type="title"/>
          </p:nvPr>
        </p:nvSpPr>
        <p:spPr>
          <a:xfrm>
            <a:off x="713225" y="513700"/>
            <a:ext cx="7717500" cy="510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500"/>
              <a:buNone/>
              <a:defRPr sz="2500">
                <a:solidFill>
                  <a:schemeClr val="lt1"/>
                </a:solidFill>
              </a:defRPr>
            </a:lvl1pPr>
            <a:lvl2pPr lvl="1" rtl="0" algn="ctr">
              <a:spcBef>
                <a:spcPts val="0"/>
              </a:spcBef>
              <a:spcAft>
                <a:spcPts val="0"/>
              </a:spcAft>
              <a:buClr>
                <a:schemeClr val="dk2"/>
              </a:buClr>
              <a:buSzPts val="2500"/>
              <a:buNone/>
              <a:defRPr>
                <a:solidFill>
                  <a:schemeClr val="dk2"/>
                </a:solidFill>
              </a:defRPr>
            </a:lvl2pPr>
            <a:lvl3pPr lvl="2" rtl="0" algn="ctr">
              <a:spcBef>
                <a:spcPts val="0"/>
              </a:spcBef>
              <a:spcAft>
                <a:spcPts val="0"/>
              </a:spcAft>
              <a:buClr>
                <a:schemeClr val="dk2"/>
              </a:buClr>
              <a:buSzPts val="2500"/>
              <a:buNone/>
              <a:defRPr>
                <a:solidFill>
                  <a:schemeClr val="dk2"/>
                </a:solidFill>
              </a:defRPr>
            </a:lvl3pPr>
            <a:lvl4pPr lvl="3" rtl="0" algn="ctr">
              <a:spcBef>
                <a:spcPts val="0"/>
              </a:spcBef>
              <a:spcAft>
                <a:spcPts val="0"/>
              </a:spcAft>
              <a:buClr>
                <a:schemeClr val="dk2"/>
              </a:buClr>
              <a:buSzPts val="2500"/>
              <a:buNone/>
              <a:defRPr>
                <a:solidFill>
                  <a:schemeClr val="dk2"/>
                </a:solidFill>
              </a:defRPr>
            </a:lvl4pPr>
            <a:lvl5pPr lvl="4" rtl="0" algn="ctr">
              <a:spcBef>
                <a:spcPts val="0"/>
              </a:spcBef>
              <a:spcAft>
                <a:spcPts val="0"/>
              </a:spcAft>
              <a:buClr>
                <a:schemeClr val="dk2"/>
              </a:buClr>
              <a:buSzPts val="2500"/>
              <a:buNone/>
              <a:defRPr>
                <a:solidFill>
                  <a:schemeClr val="dk2"/>
                </a:solidFill>
              </a:defRPr>
            </a:lvl5pPr>
            <a:lvl6pPr lvl="5" rtl="0" algn="ctr">
              <a:spcBef>
                <a:spcPts val="0"/>
              </a:spcBef>
              <a:spcAft>
                <a:spcPts val="0"/>
              </a:spcAft>
              <a:buClr>
                <a:schemeClr val="dk2"/>
              </a:buClr>
              <a:buSzPts val="2500"/>
              <a:buNone/>
              <a:defRPr>
                <a:solidFill>
                  <a:schemeClr val="dk2"/>
                </a:solidFill>
              </a:defRPr>
            </a:lvl6pPr>
            <a:lvl7pPr lvl="6" rtl="0" algn="ctr">
              <a:spcBef>
                <a:spcPts val="0"/>
              </a:spcBef>
              <a:spcAft>
                <a:spcPts val="0"/>
              </a:spcAft>
              <a:buClr>
                <a:schemeClr val="dk2"/>
              </a:buClr>
              <a:buSzPts val="2500"/>
              <a:buNone/>
              <a:defRPr>
                <a:solidFill>
                  <a:schemeClr val="dk2"/>
                </a:solidFill>
              </a:defRPr>
            </a:lvl7pPr>
            <a:lvl8pPr lvl="7" rtl="0" algn="ctr">
              <a:spcBef>
                <a:spcPts val="0"/>
              </a:spcBef>
              <a:spcAft>
                <a:spcPts val="0"/>
              </a:spcAft>
              <a:buClr>
                <a:schemeClr val="dk2"/>
              </a:buClr>
              <a:buSzPts val="2500"/>
              <a:buNone/>
              <a:defRPr>
                <a:solidFill>
                  <a:schemeClr val="dk2"/>
                </a:solidFill>
              </a:defRPr>
            </a:lvl8pPr>
            <a:lvl9pPr lvl="8" rtl="0" algn="ctr">
              <a:spcBef>
                <a:spcPts val="0"/>
              </a:spcBef>
              <a:spcAft>
                <a:spcPts val="0"/>
              </a:spcAft>
              <a:buClr>
                <a:schemeClr val="dk2"/>
              </a:buClr>
              <a:buSzPts val="2500"/>
              <a:buNone/>
              <a:defRPr>
                <a:solidFill>
                  <a:schemeClr val="dk2"/>
                </a:solidFil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25">
    <p:spTree>
      <p:nvGrpSpPr>
        <p:cNvPr id="487" name="Shape 487"/>
        <p:cNvGrpSpPr/>
        <p:nvPr/>
      </p:nvGrpSpPr>
      <p:grpSpPr>
        <a:xfrm>
          <a:off x="0" y="0"/>
          <a:ext cx="0" cy="0"/>
          <a:chOff x="0" y="0"/>
          <a:chExt cx="0" cy="0"/>
        </a:xfrm>
      </p:grpSpPr>
      <p:pic>
        <p:nvPicPr>
          <p:cNvPr id="488" name="Google Shape;488;p30"/>
          <p:cNvPicPr preferRelativeResize="0"/>
          <p:nvPr/>
        </p:nvPicPr>
        <p:blipFill>
          <a:blip r:embed="rId2">
            <a:alphaModFix amt="48000"/>
          </a:blip>
          <a:stretch>
            <a:fillRect/>
          </a:stretch>
        </p:blipFill>
        <p:spPr>
          <a:xfrm flipH="1">
            <a:off x="714" y="0"/>
            <a:ext cx="9142571" cy="5143500"/>
          </a:xfrm>
          <a:prstGeom prst="rect">
            <a:avLst/>
          </a:prstGeom>
          <a:noFill/>
          <a:ln>
            <a:noFill/>
          </a:ln>
        </p:spPr>
      </p:pic>
      <p:grpSp>
        <p:nvGrpSpPr>
          <p:cNvPr id="489" name="Google Shape;489;p30"/>
          <p:cNvGrpSpPr/>
          <p:nvPr/>
        </p:nvGrpSpPr>
        <p:grpSpPr>
          <a:xfrm>
            <a:off x="362425" y="315677"/>
            <a:ext cx="8419146" cy="4452067"/>
            <a:chOff x="324213" y="315677"/>
            <a:chExt cx="8419146" cy="4452067"/>
          </a:xfrm>
        </p:grpSpPr>
        <p:grpSp>
          <p:nvGrpSpPr>
            <p:cNvPr id="490" name="Google Shape;490;p30"/>
            <p:cNvGrpSpPr/>
            <p:nvPr/>
          </p:nvGrpSpPr>
          <p:grpSpPr>
            <a:xfrm>
              <a:off x="324213" y="315727"/>
              <a:ext cx="8419146" cy="4452017"/>
              <a:chOff x="324213" y="315727"/>
              <a:chExt cx="8419146" cy="4452017"/>
            </a:xfrm>
          </p:grpSpPr>
          <p:sp>
            <p:nvSpPr>
              <p:cNvPr id="491" name="Google Shape;491;p30"/>
              <p:cNvSpPr/>
              <p:nvPr/>
            </p:nvSpPr>
            <p:spPr>
              <a:xfrm>
                <a:off x="324213" y="315727"/>
                <a:ext cx="8419146" cy="4451992"/>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47625">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0"/>
              <p:cNvSpPr/>
              <p:nvPr/>
            </p:nvSpPr>
            <p:spPr>
              <a:xfrm>
                <a:off x="324213" y="315752"/>
                <a:ext cx="8419146" cy="4451992"/>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0"/>
              <p:cNvSpPr/>
              <p:nvPr/>
            </p:nvSpPr>
            <p:spPr>
              <a:xfrm>
                <a:off x="326149" y="315752"/>
                <a:ext cx="60435" cy="4451992"/>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4" name="Google Shape;494;p30"/>
            <p:cNvSpPr/>
            <p:nvPr/>
          </p:nvSpPr>
          <p:spPr>
            <a:xfrm>
              <a:off x="8681843" y="315677"/>
              <a:ext cx="61281" cy="4451992"/>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5" name="Google Shape;495;p30"/>
          <p:cNvSpPr txBox="1"/>
          <p:nvPr>
            <p:ph type="title"/>
          </p:nvPr>
        </p:nvSpPr>
        <p:spPr>
          <a:xfrm>
            <a:off x="713225" y="513700"/>
            <a:ext cx="6522000" cy="886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500"/>
              <a:buNone/>
              <a:defRPr sz="2500">
                <a:solidFill>
                  <a:schemeClr val="lt1"/>
                </a:solidFill>
              </a:defRPr>
            </a:lvl1pPr>
            <a:lvl2pPr lvl="1" rtl="0" algn="ctr">
              <a:spcBef>
                <a:spcPts val="0"/>
              </a:spcBef>
              <a:spcAft>
                <a:spcPts val="0"/>
              </a:spcAft>
              <a:buClr>
                <a:schemeClr val="dk2"/>
              </a:buClr>
              <a:buSzPts val="2500"/>
              <a:buNone/>
              <a:defRPr>
                <a:solidFill>
                  <a:schemeClr val="dk2"/>
                </a:solidFill>
              </a:defRPr>
            </a:lvl2pPr>
            <a:lvl3pPr lvl="2" rtl="0" algn="ctr">
              <a:spcBef>
                <a:spcPts val="0"/>
              </a:spcBef>
              <a:spcAft>
                <a:spcPts val="0"/>
              </a:spcAft>
              <a:buClr>
                <a:schemeClr val="dk2"/>
              </a:buClr>
              <a:buSzPts val="2500"/>
              <a:buNone/>
              <a:defRPr>
                <a:solidFill>
                  <a:schemeClr val="dk2"/>
                </a:solidFill>
              </a:defRPr>
            </a:lvl3pPr>
            <a:lvl4pPr lvl="3" rtl="0" algn="ctr">
              <a:spcBef>
                <a:spcPts val="0"/>
              </a:spcBef>
              <a:spcAft>
                <a:spcPts val="0"/>
              </a:spcAft>
              <a:buClr>
                <a:schemeClr val="dk2"/>
              </a:buClr>
              <a:buSzPts val="2500"/>
              <a:buNone/>
              <a:defRPr>
                <a:solidFill>
                  <a:schemeClr val="dk2"/>
                </a:solidFill>
              </a:defRPr>
            </a:lvl4pPr>
            <a:lvl5pPr lvl="4" rtl="0" algn="ctr">
              <a:spcBef>
                <a:spcPts val="0"/>
              </a:spcBef>
              <a:spcAft>
                <a:spcPts val="0"/>
              </a:spcAft>
              <a:buClr>
                <a:schemeClr val="dk2"/>
              </a:buClr>
              <a:buSzPts val="2500"/>
              <a:buNone/>
              <a:defRPr>
                <a:solidFill>
                  <a:schemeClr val="dk2"/>
                </a:solidFill>
              </a:defRPr>
            </a:lvl5pPr>
            <a:lvl6pPr lvl="5" rtl="0" algn="ctr">
              <a:spcBef>
                <a:spcPts val="0"/>
              </a:spcBef>
              <a:spcAft>
                <a:spcPts val="0"/>
              </a:spcAft>
              <a:buClr>
                <a:schemeClr val="dk2"/>
              </a:buClr>
              <a:buSzPts val="2500"/>
              <a:buNone/>
              <a:defRPr>
                <a:solidFill>
                  <a:schemeClr val="dk2"/>
                </a:solidFill>
              </a:defRPr>
            </a:lvl6pPr>
            <a:lvl7pPr lvl="6" rtl="0" algn="ctr">
              <a:spcBef>
                <a:spcPts val="0"/>
              </a:spcBef>
              <a:spcAft>
                <a:spcPts val="0"/>
              </a:spcAft>
              <a:buClr>
                <a:schemeClr val="dk2"/>
              </a:buClr>
              <a:buSzPts val="2500"/>
              <a:buNone/>
              <a:defRPr>
                <a:solidFill>
                  <a:schemeClr val="dk2"/>
                </a:solidFill>
              </a:defRPr>
            </a:lvl7pPr>
            <a:lvl8pPr lvl="7" rtl="0" algn="ctr">
              <a:spcBef>
                <a:spcPts val="0"/>
              </a:spcBef>
              <a:spcAft>
                <a:spcPts val="0"/>
              </a:spcAft>
              <a:buClr>
                <a:schemeClr val="dk2"/>
              </a:buClr>
              <a:buSzPts val="2500"/>
              <a:buNone/>
              <a:defRPr>
                <a:solidFill>
                  <a:schemeClr val="dk2"/>
                </a:solidFill>
              </a:defRPr>
            </a:lvl8pPr>
            <a:lvl9pPr lvl="8" rtl="0" algn="ctr">
              <a:spcBef>
                <a:spcPts val="0"/>
              </a:spcBef>
              <a:spcAft>
                <a:spcPts val="0"/>
              </a:spcAft>
              <a:buClr>
                <a:schemeClr val="dk2"/>
              </a:buClr>
              <a:buSzPts val="2500"/>
              <a:buNone/>
              <a:defRPr>
                <a:solidFill>
                  <a:schemeClr val="dk2"/>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3" name="Shape 73"/>
        <p:cNvGrpSpPr/>
        <p:nvPr/>
      </p:nvGrpSpPr>
      <p:grpSpPr>
        <a:xfrm>
          <a:off x="0" y="0"/>
          <a:ext cx="0" cy="0"/>
          <a:chOff x="0" y="0"/>
          <a:chExt cx="0" cy="0"/>
        </a:xfrm>
      </p:grpSpPr>
      <p:pic>
        <p:nvPicPr>
          <p:cNvPr id="74" name="Google Shape;74;p4"/>
          <p:cNvPicPr preferRelativeResize="0"/>
          <p:nvPr/>
        </p:nvPicPr>
        <p:blipFill>
          <a:blip r:embed="rId2">
            <a:alphaModFix amt="48000"/>
          </a:blip>
          <a:stretch>
            <a:fillRect/>
          </a:stretch>
        </p:blipFill>
        <p:spPr>
          <a:xfrm>
            <a:off x="714" y="0"/>
            <a:ext cx="9142571" cy="5143500"/>
          </a:xfrm>
          <a:prstGeom prst="rect">
            <a:avLst/>
          </a:prstGeom>
          <a:noFill/>
          <a:ln>
            <a:noFill/>
          </a:ln>
        </p:spPr>
      </p:pic>
      <p:grpSp>
        <p:nvGrpSpPr>
          <p:cNvPr id="75" name="Google Shape;75;p4"/>
          <p:cNvGrpSpPr/>
          <p:nvPr/>
        </p:nvGrpSpPr>
        <p:grpSpPr>
          <a:xfrm>
            <a:off x="362400" y="315677"/>
            <a:ext cx="8419146" cy="4452067"/>
            <a:chOff x="324213" y="315677"/>
            <a:chExt cx="8419146" cy="4452067"/>
          </a:xfrm>
        </p:grpSpPr>
        <p:sp>
          <p:nvSpPr>
            <p:cNvPr id="76" name="Google Shape;76;p4"/>
            <p:cNvSpPr/>
            <p:nvPr/>
          </p:nvSpPr>
          <p:spPr>
            <a:xfrm>
              <a:off x="324213" y="315727"/>
              <a:ext cx="8419146" cy="4451992"/>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47625">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324213" y="315752"/>
              <a:ext cx="8419146" cy="4451992"/>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4"/>
            <p:cNvSpPr/>
            <p:nvPr/>
          </p:nvSpPr>
          <p:spPr>
            <a:xfrm>
              <a:off x="326149" y="315752"/>
              <a:ext cx="60435" cy="4451992"/>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
            <p:cNvSpPr/>
            <p:nvPr/>
          </p:nvSpPr>
          <p:spPr>
            <a:xfrm>
              <a:off x="8681843" y="315677"/>
              <a:ext cx="61281" cy="4451992"/>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 name="Google Shape;80;p4"/>
          <p:cNvSpPr txBox="1"/>
          <p:nvPr>
            <p:ph type="title"/>
          </p:nvPr>
        </p:nvSpPr>
        <p:spPr>
          <a:xfrm>
            <a:off x="713225" y="513700"/>
            <a:ext cx="7717500" cy="510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500"/>
              <a:buNone/>
              <a:defRPr sz="2500">
                <a:solidFill>
                  <a:schemeClr val="lt1"/>
                </a:solidFill>
              </a:defRPr>
            </a:lvl1pPr>
            <a:lvl2pPr lvl="1" rtl="0">
              <a:spcBef>
                <a:spcPts val="0"/>
              </a:spcBef>
              <a:spcAft>
                <a:spcPts val="0"/>
              </a:spcAft>
              <a:buClr>
                <a:schemeClr val="dk2"/>
              </a:buClr>
              <a:buSzPts val="2500"/>
              <a:buNone/>
              <a:defRPr>
                <a:solidFill>
                  <a:schemeClr val="dk2"/>
                </a:solidFill>
              </a:defRPr>
            </a:lvl2pPr>
            <a:lvl3pPr lvl="2" rtl="0">
              <a:spcBef>
                <a:spcPts val="0"/>
              </a:spcBef>
              <a:spcAft>
                <a:spcPts val="0"/>
              </a:spcAft>
              <a:buClr>
                <a:schemeClr val="dk2"/>
              </a:buClr>
              <a:buSzPts val="2500"/>
              <a:buNone/>
              <a:defRPr>
                <a:solidFill>
                  <a:schemeClr val="dk2"/>
                </a:solidFill>
              </a:defRPr>
            </a:lvl3pPr>
            <a:lvl4pPr lvl="3" rtl="0">
              <a:spcBef>
                <a:spcPts val="0"/>
              </a:spcBef>
              <a:spcAft>
                <a:spcPts val="0"/>
              </a:spcAft>
              <a:buClr>
                <a:schemeClr val="dk2"/>
              </a:buClr>
              <a:buSzPts val="2500"/>
              <a:buNone/>
              <a:defRPr>
                <a:solidFill>
                  <a:schemeClr val="dk2"/>
                </a:solidFill>
              </a:defRPr>
            </a:lvl4pPr>
            <a:lvl5pPr lvl="4" rtl="0">
              <a:spcBef>
                <a:spcPts val="0"/>
              </a:spcBef>
              <a:spcAft>
                <a:spcPts val="0"/>
              </a:spcAft>
              <a:buClr>
                <a:schemeClr val="dk2"/>
              </a:buClr>
              <a:buSzPts val="2500"/>
              <a:buNone/>
              <a:defRPr>
                <a:solidFill>
                  <a:schemeClr val="dk2"/>
                </a:solidFill>
              </a:defRPr>
            </a:lvl5pPr>
            <a:lvl6pPr lvl="5" rtl="0">
              <a:spcBef>
                <a:spcPts val="0"/>
              </a:spcBef>
              <a:spcAft>
                <a:spcPts val="0"/>
              </a:spcAft>
              <a:buClr>
                <a:schemeClr val="dk2"/>
              </a:buClr>
              <a:buSzPts val="2500"/>
              <a:buNone/>
              <a:defRPr>
                <a:solidFill>
                  <a:schemeClr val="dk2"/>
                </a:solidFill>
              </a:defRPr>
            </a:lvl6pPr>
            <a:lvl7pPr lvl="6" rtl="0">
              <a:spcBef>
                <a:spcPts val="0"/>
              </a:spcBef>
              <a:spcAft>
                <a:spcPts val="0"/>
              </a:spcAft>
              <a:buClr>
                <a:schemeClr val="dk2"/>
              </a:buClr>
              <a:buSzPts val="2500"/>
              <a:buNone/>
              <a:defRPr>
                <a:solidFill>
                  <a:schemeClr val="dk2"/>
                </a:solidFill>
              </a:defRPr>
            </a:lvl7pPr>
            <a:lvl8pPr lvl="7" rtl="0">
              <a:spcBef>
                <a:spcPts val="0"/>
              </a:spcBef>
              <a:spcAft>
                <a:spcPts val="0"/>
              </a:spcAft>
              <a:buClr>
                <a:schemeClr val="dk2"/>
              </a:buClr>
              <a:buSzPts val="2500"/>
              <a:buNone/>
              <a:defRPr>
                <a:solidFill>
                  <a:schemeClr val="dk2"/>
                </a:solidFill>
              </a:defRPr>
            </a:lvl8pPr>
            <a:lvl9pPr lvl="8" rtl="0">
              <a:spcBef>
                <a:spcPts val="0"/>
              </a:spcBef>
              <a:spcAft>
                <a:spcPts val="0"/>
              </a:spcAft>
              <a:buClr>
                <a:schemeClr val="dk2"/>
              </a:buClr>
              <a:buSzPts val="2500"/>
              <a:buNone/>
              <a:defRPr>
                <a:solidFill>
                  <a:schemeClr val="dk2"/>
                </a:solidFill>
              </a:defRPr>
            </a:lvl9pPr>
          </a:lstStyle>
          <a:p/>
        </p:txBody>
      </p:sp>
      <p:sp>
        <p:nvSpPr>
          <p:cNvPr id="81" name="Google Shape;81;p4"/>
          <p:cNvSpPr txBox="1"/>
          <p:nvPr>
            <p:ph idx="1" type="body"/>
          </p:nvPr>
        </p:nvSpPr>
        <p:spPr>
          <a:xfrm>
            <a:off x="713225" y="1152325"/>
            <a:ext cx="7717500" cy="34563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6">
    <p:spTree>
      <p:nvGrpSpPr>
        <p:cNvPr id="496" name="Shape 496"/>
        <p:cNvGrpSpPr/>
        <p:nvPr/>
      </p:nvGrpSpPr>
      <p:grpSpPr>
        <a:xfrm>
          <a:off x="0" y="0"/>
          <a:ext cx="0" cy="0"/>
          <a:chOff x="0" y="0"/>
          <a:chExt cx="0" cy="0"/>
        </a:xfrm>
      </p:grpSpPr>
      <p:pic>
        <p:nvPicPr>
          <p:cNvPr id="497" name="Google Shape;497;p31"/>
          <p:cNvPicPr preferRelativeResize="0"/>
          <p:nvPr/>
        </p:nvPicPr>
        <p:blipFill>
          <a:blip r:embed="rId2">
            <a:alphaModFix amt="48000"/>
          </a:blip>
          <a:stretch>
            <a:fillRect/>
          </a:stretch>
        </p:blipFill>
        <p:spPr>
          <a:xfrm>
            <a:off x="714" y="0"/>
            <a:ext cx="9142571" cy="5143500"/>
          </a:xfrm>
          <a:prstGeom prst="rect">
            <a:avLst/>
          </a:prstGeom>
          <a:noFill/>
          <a:ln>
            <a:noFill/>
          </a:ln>
        </p:spPr>
      </p:pic>
      <p:grpSp>
        <p:nvGrpSpPr>
          <p:cNvPr id="498" name="Google Shape;498;p31"/>
          <p:cNvGrpSpPr/>
          <p:nvPr/>
        </p:nvGrpSpPr>
        <p:grpSpPr>
          <a:xfrm>
            <a:off x="362400" y="315677"/>
            <a:ext cx="8419146" cy="4452067"/>
            <a:chOff x="324213" y="315677"/>
            <a:chExt cx="8419146" cy="4452067"/>
          </a:xfrm>
        </p:grpSpPr>
        <p:sp>
          <p:nvSpPr>
            <p:cNvPr id="499" name="Google Shape;499;p31"/>
            <p:cNvSpPr/>
            <p:nvPr/>
          </p:nvSpPr>
          <p:spPr>
            <a:xfrm>
              <a:off x="324213" y="315727"/>
              <a:ext cx="8419146" cy="4451992"/>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47625">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1"/>
            <p:cNvSpPr/>
            <p:nvPr/>
          </p:nvSpPr>
          <p:spPr>
            <a:xfrm>
              <a:off x="324213" y="315752"/>
              <a:ext cx="8419146" cy="4451992"/>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1"/>
            <p:cNvSpPr/>
            <p:nvPr/>
          </p:nvSpPr>
          <p:spPr>
            <a:xfrm>
              <a:off x="326149" y="315752"/>
              <a:ext cx="60435" cy="4451992"/>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1"/>
            <p:cNvSpPr/>
            <p:nvPr/>
          </p:nvSpPr>
          <p:spPr>
            <a:xfrm>
              <a:off x="8681843" y="315677"/>
              <a:ext cx="61281" cy="4451992"/>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3" name="Google Shape;503;p31"/>
          <p:cNvSpPr txBox="1"/>
          <p:nvPr>
            <p:ph type="title"/>
          </p:nvPr>
        </p:nvSpPr>
        <p:spPr>
          <a:xfrm>
            <a:off x="713225" y="513700"/>
            <a:ext cx="7717500" cy="5103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2500"/>
              <a:buNone/>
              <a:defRPr sz="2500">
                <a:solidFill>
                  <a:schemeClr val="lt1"/>
                </a:solidFill>
              </a:defRPr>
            </a:lvl1pPr>
            <a:lvl2pPr lvl="1" rtl="0" algn="ctr">
              <a:spcBef>
                <a:spcPts val="0"/>
              </a:spcBef>
              <a:spcAft>
                <a:spcPts val="0"/>
              </a:spcAft>
              <a:buClr>
                <a:schemeClr val="dk2"/>
              </a:buClr>
              <a:buSzPts val="2500"/>
              <a:buNone/>
              <a:defRPr>
                <a:solidFill>
                  <a:schemeClr val="dk2"/>
                </a:solidFill>
              </a:defRPr>
            </a:lvl2pPr>
            <a:lvl3pPr lvl="2" rtl="0" algn="ctr">
              <a:spcBef>
                <a:spcPts val="0"/>
              </a:spcBef>
              <a:spcAft>
                <a:spcPts val="0"/>
              </a:spcAft>
              <a:buClr>
                <a:schemeClr val="dk2"/>
              </a:buClr>
              <a:buSzPts val="2500"/>
              <a:buNone/>
              <a:defRPr>
                <a:solidFill>
                  <a:schemeClr val="dk2"/>
                </a:solidFill>
              </a:defRPr>
            </a:lvl3pPr>
            <a:lvl4pPr lvl="3" rtl="0" algn="ctr">
              <a:spcBef>
                <a:spcPts val="0"/>
              </a:spcBef>
              <a:spcAft>
                <a:spcPts val="0"/>
              </a:spcAft>
              <a:buClr>
                <a:schemeClr val="dk2"/>
              </a:buClr>
              <a:buSzPts val="2500"/>
              <a:buNone/>
              <a:defRPr>
                <a:solidFill>
                  <a:schemeClr val="dk2"/>
                </a:solidFill>
              </a:defRPr>
            </a:lvl4pPr>
            <a:lvl5pPr lvl="4" rtl="0" algn="ctr">
              <a:spcBef>
                <a:spcPts val="0"/>
              </a:spcBef>
              <a:spcAft>
                <a:spcPts val="0"/>
              </a:spcAft>
              <a:buClr>
                <a:schemeClr val="dk2"/>
              </a:buClr>
              <a:buSzPts val="2500"/>
              <a:buNone/>
              <a:defRPr>
                <a:solidFill>
                  <a:schemeClr val="dk2"/>
                </a:solidFill>
              </a:defRPr>
            </a:lvl5pPr>
            <a:lvl6pPr lvl="5" rtl="0" algn="ctr">
              <a:spcBef>
                <a:spcPts val="0"/>
              </a:spcBef>
              <a:spcAft>
                <a:spcPts val="0"/>
              </a:spcAft>
              <a:buClr>
                <a:schemeClr val="dk2"/>
              </a:buClr>
              <a:buSzPts val="2500"/>
              <a:buNone/>
              <a:defRPr>
                <a:solidFill>
                  <a:schemeClr val="dk2"/>
                </a:solidFill>
              </a:defRPr>
            </a:lvl6pPr>
            <a:lvl7pPr lvl="6" rtl="0" algn="ctr">
              <a:spcBef>
                <a:spcPts val="0"/>
              </a:spcBef>
              <a:spcAft>
                <a:spcPts val="0"/>
              </a:spcAft>
              <a:buClr>
                <a:schemeClr val="dk2"/>
              </a:buClr>
              <a:buSzPts val="2500"/>
              <a:buNone/>
              <a:defRPr>
                <a:solidFill>
                  <a:schemeClr val="dk2"/>
                </a:solidFill>
              </a:defRPr>
            </a:lvl7pPr>
            <a:lvl8pPr lvl="7" rtl="0" algn="ctr">
              <a:spcBef>
                <a:spcPts val="0"/>
              </a:spcBef>
              <a:spcAft>
                <a:spcPts val="0"/>
              </a:spcAft>
              <a:buClr>
                <a:schemeClr val="dk2"/>
              </a:buClr>
              <a:buSzPts val="2500"/>
              <a:buNone/>
              <a:defRPr>
                <a:solidFill>
                  <a:schemeClr val="dk2"/>
                </a:solidFill>
              </a:defRPr>
            </a:lvl8pPr>
            <a:lvl9pPr lvl="8" rtl="0" algn="ctr">
              <a:spcBef>
                <a:spcPts val="0"/>
              </a:spcBef>
              <a:spcAft>
                <a:spcPts val="0"/>
              </a:spcAft>
              <a:buClr>
                <a:schemeClr val="dk2"/>
              </a:buClr>
              <a:buSzPts val="2500"/>
              <a:buNone/>
              <a:defRPr>
                <a:solidFill>
                  <a:schemeClr val="dk2"/>
                </a:solidFill>
              </a:defRPr>
            </a:lvl9pPr>
          </a:lstStyle>
          <a:p/>
        </p:txBody>
      </p:sp>
      <p:sp>
        <p:nvSpPr>
          <p:cNvPr id="504" name="Google Shape;504;p31"/>
          <p:cNvSpPr txBox="1"/>
          <p:nvPr>
            <p:ph idx="1" type="subTitle"/>
          </p:nvPr>
        </p:nvSpPr>
        <p:spPr>
          <a:xfrm>
            <a:off x="1832050" y="1686525"/>
            <a:ext cx="6141000" cy="3291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Font typeface="Montserrat Black"/>
              <a:buNone/>
              <a:defRPr>
                <a:latin typeface="Press Start 2P"/>
                <a:ea typeface="Press Start 2P"/>
                <a:cs typeface="Press Start 2P"/>
                <a:sym typeface="Press Start 2P"/>
              </a:defRPr>
            </a:lvl1pPr>
            <a:lvl2pPr lvl="1" rtl="0" algn="ctr">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lgn="ctr">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lgn="ctr">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lgn="ctr">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lgn="ctr">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lgn="ctr">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lgn="ctr">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lgn="ctr">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505" name="Google Shape;505;p31"/>
          <p:cNvSpPr txBox="1"/>
          <p:nvPr>
            <p:ph idx="2" type="subTitle"/>
          </p:nvPr>
        </p:nvSpPr>
        <p:spPr>
          <a:xfrm>
            <a:off x="1832075" y="2015675"/>
            <a:ext cx="6141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06" name="Google Shape;506;p31"/>
          <p:cNvSpPr txBox="1"/>
          <p:nvPr>
            <p:ph idx="3" type="subTitle"/>
          </p:nvPr>
        </p:nvSpPr>
        <p:spPr>
          <a:xfrm>
            <a:off x="1832100" y="3063600"/>
            <a:ext cx="6141000" cy="3291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Font typeface="Montserrat Black"/>
              <a:buNone/>
              <a:defRPr>
                <a:latin typeface="Press Start 2P"/>
                <a:ea typeface="Press Start 2P"/>
                <a:cs typeface="Press Start 2P"/>
                <a:sym typeface="Press Start 2P"/>
              </a:defRPr>
            </a:lvl1pPr>
            <a:lvl2pPr lvl="1" rtl="0" algn="ctr">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lgn="ctr">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lgn="ctr">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lgn="ctr">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lgn="ctr">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lgn="ctr">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lgn="ctr">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lgn="ctr">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507" name="Google Shape;507;p31"/>
          <p:cNvSpPr txBox="1"/>
          <p:nvPr>
            <p:ph idx="4" type="subTitle"/>
          </p:nvPr>
        </p:nvSpPr>
        <p:spPr>
          <a:xfrm>
            <a:off x="1832117" y="3392750"/>
            <a:ext cx="6141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7">
    <p:spTree>
      <p:nvGrpSpPr>
        <p:cNvPr id="508" name="Shape 508"/>
        <p:cNvGrpSpPr/>
        <p:nvPr/>
      </p:nvGrpSpPr>
      <p:grpSpPr>
        <a:xfrm>
          <a:off x="0" y="0"/>
          <a:ext cx="0" cy="0"/>
          <a:chOff x="0" y="0"/>
          <a:chExt cx="0" cy="0"/>
        </a:xfrm>
      </p:grpSpPr>
      <p:pic>
        <p:nvPicPr>
          <p:cNvPr id="509" name="Google Shape;509;p32"/>
          <p:cNvPicPr preferRelativeResize="0"/>
          <p:nvPr/>
        </p:nvPicPr>
        <p:blipFill>
          <a:blip r:embed="rId2">
            <a:alphaModFix amt="48000"/>
          </a:blip>
          <a:stretch>
            <a:fillRect/>
          </a:stretch>
        </p:blipFill>
        <p:spPr>
          <a:xfrm flipH="1">
            <a:off x="714" y="0"/>
            <a:ext cx="9142571" cy="5143500"/>
          </a:xfrm>
          <a:prstGeom prst="rect">
            <a:avLst/>
          </a:prstGeom>
          <a:noFill/>
          <a:ln>
            <a:noFill/>
          </a:ln>
        </p:spPr>
      </p:pic>
      <p:grpSp>
        <p:nvGrpSpPr>
          <p:cNvPr id="510" name="Google Shape;510;p32"/>
          <p:cNvGrpSpPr/>
          <p:nvPr/>
        </p:nvGrpSpPr>
        <p:grpSpPr>
          <a:xfrm>
            <a:off x="362400" y="315677"/>
            <a:ext cx="8419146" cy="4452067"/>
            <a:chOff x="324213" y="315677"/>
            <a:chExt cx="8419146" cy="4452067"/>
          </a:xfrm>
        </p:grpSpPr>
        <p:sp>
          <p:nvSpPr>
            <p:cNvPr id="511" name="Google Shape;511;p32"/>
            <p:cNvSpPr/>
            <p:nvPr/>
          </p:nvSpPr>
          <p:spPr>
            <a:xfrm>
              <a:off x="324213" y="315727"/>
              <a:ext cx="8419146" cy="4451992"/>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47625">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2"/>
            <p:cNvSpPr/>
            <p:nvPr/>
          </p:nvSpPr>
          <p:spPr>
            <a:xfrm>
              <a:off x="324213" y="315752"/>
              <a:ext cx="8419146" cy="4451992"/>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2"/>
            <p:cNvSpPr/>
            <p:nvPr/>
          </p:nvSpPr>
          <p:spPr>
            <a:xfrm>
              <a:off x="326149" y="315752"/>
              <a:ext cx="60435" cy="4451992"/>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2"/>
            <p:cNvSpPr/>
            <p:nvPr/>
          </p:nvSpPr>
          <p:spPr>
            <a:xfrm>
              <a:off x="8681843" y="315677"/>
              <a:ext cx="61281" cy="4451992"/>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5" name="Google Shape;515;p32"/>
          <p:cNvSpPr txBox="1"/>
          <p:nvPr>
            <p:ph type="title"/>
          </p:nvPr>
        </p:nvSpPr>
        <p:spPr>
          <a:xfrm>
            <a:off x="713225" y="513700"/>
            <a:ext cx="7717500" cy="4794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2500"/>
              <a:buNone/>
              <a:defRPr sz="2500">
                <a:solidFill>
                  <a:schemeClr val="lt1"/>
                </a:solidFill>
              </a:defRPr>
            </a:lvl1pPr>
            <a:lvl2pPr lvl="1" rtl="0">
              <a:spcBef>
                <a:spcPts val="0"/>
              </a:spcBef>
              <a:spcAft>
                <a:spcPts val="0"/>
              </a:spcAft>
              <a:buClr>
                <a:schemeClr val="dk2"/>
              </a:buClr>
              <a:buSzPts val="2500"/>
              <a:buNone/>
              <a:defRPr>
                <a:solidFill>
                  <a:schemeClr val="dk2"/>
                </a:solidFill>
              </a:defRPr>
            </a:lvl2pPr>
            <a:lvl3pPr lvl="2" rtl="0">
              <a:spcBef>
                <a:spcPts val="0"/>
              </a:spcBef>
              <a:spcAft>
                <a:spcPts val="0"/>
              </a:spcAft>
              <a:buClr>
                <a:schemeClr val="dk2"/>
              </a:buClr>
              <a:buSzPts val="2500"/>
              <a:buNone/>
              <a:defRPr>
                <a:solidFill>
                  <a:schemeClr val="dk2"/>
                </a:solidFill>
              </a:defRPr>
            </a:lvl3pPr>
            <a:lvl4pPr lvl="3" rtl="0">
              <a:spcBef>
                <a:spcPts val="0"/>
              </a:spcBef>
              <a:spcAft>
                <a:spcPts val="0"/>
              </a:spcAft>
              <a:buClr>
                <a:schemeClr val="dk2"/>
              </a:buClr>
              <a:buSzPts val="2500"/>
              <a:buNone/>
              <a:defRPr>
                <a:solidFill>
                  <a:schemeClr val="dk2"/>
                </a:solidFill>
              </a:defRPr>
            </a:lvl4pPr>
            <a:lvl5pPr lvl="4" rtl="0">
              <a:spcBef>
                <a:spcPts val="0"/>
              </a:spcBef>
              <a:spcAft>
                <a:spcPts val="0"/>
              </a:spcAft>
              <a:buClr>
                <a:schemeClr val="dk2"/>
              </a:buClr>
              <a:buSzPts val="2500"/>
              <a:buNone/>
              <a:defRPr>
                <a:solidFill>
                  <a:schemeClr val="dk2"/>
                </a:solidFill>
              </a:defRPr>
            </a:lvl5pPr>
            <a:lvl6pPr lvl="5" rtl="0">
              <a:spcBef>
                <a:spcPts val="0"/>
              </a:spcBef>
              <a:spcAft>
                <a:spcPts val="0"/>
              </a:spcAft>
              <a:buClr>
                <a:schemeClr val="dk2"/>
              </a:buClr>
              <a:buSzPts val="2500"/>
              <a:buNone/>
              <a:defRPr>
                <a:solidFill>
                  <a:schemeClr val="dk2"/>
                </a:solidFill>
              </a:defRPr>
            </a:lvl6pPr>
            <a:lvl7pPr lvl="6" rtl="0">
              <a:spcBef>
                <a:spcPts val="0"/>
              </a:spcBef>
              <a:spcAft>
                <a:spcPts val="0"/>
              </a:spcAft>
              <a:buClr>
                <a:schemeClr val="dk2"/>
              </a:buClr>
              <a:buSzPts val="2500"/>
              <a:buNone/>
              <a:defRPr>
                <a:solidFill>
                  <a:schemeClr val="dk2"/>
                </a:solidFill>
              </a:defRPr>
            </a:lvl7pPr>
            <a:lvl8pPr lvl="7" rtl="0">
              <a:spcBef>
                <a:spcPts val="0"/>
              </a:spcBef>
              <a:spcAft>
                <a:spcPts val="0"/>
              </a:spcAft>
              <a:buClr>
                <a:schemeClr val="dk2"/>
              </a:buClr>
              <a:buSzPts val="2500"/>
              <a:buNone/>
              <a:defRPr>
                <a:solidFill>
                  <a:schemeClr val="dk2"/>
                </a:solidFill>
              </a:defRPr>
            </a:lvl8pPr>
            <a:lvl9pPr lvl="8" rtl="0">
              <a:spcBef>
                <a:spcPts val="0"/>
              </a:spcBef>
              <a:spcAft>
                <a:spcPts val="0"/>
              </a:spcAft>
              <a:buClr>
                <a:schemeClr val="dk2"/>
              </a:buClr>
              <a:buSzPts val="2500"/>
              <a:buNone/>
              <a:defRPr>
                <a:solidFill>
                  <a:schemeClr val="dk2"/>
                </a:solidFill>
              </a:defRPr>
            </a:lvl9pPr>
          </a:lstStyle>
          <a:p/>
        </p:txBody>
      </p:sp>
      <p:sp>
        <p:nvSpPr>
          <p:cNvPr id="516" name="Google Shape;516;p32"/>
          <p:cNvSpPr txBox="1"/>
          <p:nvPr>
            <p:ph idx="1" type="subTitle"/>
          </p:nvPr>
        </p:nvSpPr>
        <p:spPr>
          <a:xfrm>
            <a:off x="1023848" y="3372875"/>
            <a:ext cx="29127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a:latin typeface="Press Start 2P"/>
                <a:ea typeface="Press Start 2P"/>
                <a:cs typeface="Press Start 2P"/>
                <a:sym typeface="Press Start 2P"/>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517" name="Google Shape;517;p32"/>
          <p:cNvSpPr txBox="1"/>
          <p:nvPr>
            <p:ph idx="2" type="subTitle"/>
          </p:nvPr>
        </p:nvSpPr>
        <p:spPr>
          <a:xfrm>
            <a:off x="5207473" y="3372875"/>
            <a:ext cx="29127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a:latin typeface="Press Start 2P"/>
                <a:ea typeface="Press Start 2P"/>
                <a:cs typeface="Press Start 2P"/>
                <a:sym typeface="Press Start 2P"/>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518" name="Google Shape;518;p32"/>
          <p:cNvSpPr txBox="1"/>
          <p:nvPr>
            <p:ph idx="3" type="subTitle"/>
          </p:nvPr>
        </p:nvSpPr>
        <p:spPr>
          <a:xfrm>
            <a:off x="1023862" y="3706448"/>
            <a:ext cx="29127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19" name="Google Shape;519;p32"/>
          <p:cNvSpPr txBox="1"/>
          <p:nvPr>
            <p:ph idx="4" type="subTitle"/>
          </p:nvPr>
        </p:nvSpPr>
        <p:spPr>
          <a:xfrm>
            <a:off x="5207473" y="3706452"/>
            <a:ext cx="29127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
  <p:cSld name="CUSTOM_7">
    <p:spTree>
      <p:nvGrpSpPr>
        <p:cNvPr id="520" name="Shape 520"/>
        <p:cNvGrpSpPr/>
        <p:nvPr/>
      </p:nvGrpSpPr>
      <p:grpSpPr>
        <a:xfrm>
          <a:off x="0" y="0"/>
          <a:ext cx="0" cy="0"/>
          <a:chOff x="0" y="0"/>
          <a:chExt cx="0" cy="0"/>
        </a:xfrm>
      </p:grpSpPr>
      <p:pic>
        <p:nvPicPr>
          <p:cNvPr id="521" name="Google Shape;521;p33"/>
          <p:cNvPicPr preferRelativeResize="0"/>
          <p:nvPr/>
        </p:nvPicPr>
        <p:blipFill>
          <a:blip r:embed="rId2">
            <a:alphaModFix amt="48000"/>
          </a:blip>
          <a:stretch>
            <a:fillRect/>
          </a:stretch>
        </p:blipFill>
        <p:spPr>
          <a:xfrm>
            <a:off x="714" y="0"/>
            <a:ext cx="9142571" cy="5143500"/>
          </a:xfrm>
          <a:prstGeom prst="rect">
            <a:avLst/>
          </a:prstGeom>
          <a:noFill/>
          <a:ln>
            <a:noFill/>
          </a:ln>
        </p:spPr>
      </p:pic>
      <p:grpSp>
        <p:nvGrpSpPr>
          <p:cNvPr id="522" name="Google Shape;522;p33"/>
          <p:cNvGrpSpPr/>
          <p:nvPr/>
        </p:nvGrpSpPr>
        <p:grpSpPr>
          <a:xfrm>
            <a:off x="362400" y="315677"/>
            <a:ext cx="8419146" cy="4452067"/>
            <a:chOff x="324213" y="315677"/>
            <a:chExt cx="8419146" cy="4452067"/>
          </a:xfrm>
        </p:grpSpPr>
        <p:sp>
          <p:nvSpPr>
            <p:cNvPr id="523" name="Google Shape;523;p33"/>
            <p:cNvSpPr/>
            <p:nvPr/>
          </p:nvSpPr>
          <p:spPr>
            <a:xfrm>
              <a:off x="324213" y="315727"/>
              <a:ext cx="8419146" cy="4451992"/>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47625">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3"/>
            <p:cNvSpPr/>
            <p:nvPr/>
          </p:nvSpPr>
          <p:spPr>
            <a:xfrm>
              <a:off x="324213" y="315752"/>
              <a:ext cx="8419146" cy="4451992"/>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3"/>
            <p:cNvSpPr/>
            <p:nvPr/>
          </p:nvSpPr>
          <p:spPr>
            <a:xfrm>
              <a:off x="326149" y="315752"/>
              <a:ext cx="60435" cy="4451992"/>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3"/>
            <p:cNvSpPr/>
            <p:nvPr/>
          </p:nvSpPr>
          <p:spPr>
            <a:xfrm>
              <a:off x="8681843" y="315677"/>
              <a:ext cx="61281" cy="4451992"/>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7" name="Google Shape;527;p33"/>
          <p:cNvSpPr txBox="1"/>
          <p:nvPr>
            <p:ph type="title"/>
          </p:nvPr>
        </p:nvSpPr>
        <p:spPr>
          <a:xfrm>
            <a:off x="713225" y="513700"/>
            <a:ext cx="7717500" cy="5103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2500"/>
              <a:buNone/>
              <a:defRPr sz="2500">
                <a:solidFill>
                  <a:schemeClr val="lt1"/>
                </a:solidFill>
              </a:defRPr>
            </a:lvl1pPr>
            <a:lvl2pPr lvl="1" rtl="0" algn="ctr">
              <a:spcBef>
                <a:spcPts val="0"/>
              </a:spcBef>
              <a:spcAft>
                <a:spcPts val="0"/>
              </a:spcAft>
              <a:buClr>
                <a:schemeClr val="dk2"/>
              </a:buClr>
              <a:buSzPts val="2500"/>
              <a:buNone/>
              <a:defRPr>
                <a:solidFill>
                  <a:schemeClr val="dk2"/>
                </a:solidFill>
              </a:defRPr>
            </a:lvl2pPr>
            <a:lvl3pPr lvl="2" rtl="0" algn="ctr">
              <a:spcBef>
                <a:spcPts val="0"/>
              </a:spcBef>
              <a:spcAft>
                <a:spcPts val="0"/>
              </a:spcAft>
              <a:buClr>
                <a:schemeClr val="dk2"/>
              </a:buClr>
              <a:buSzPts val="2500"/>
              <a:buNone/>
              <a:defRPr>
                <a:solidFill>
                  <a:schemeClr val="dk2"/>
                </a:solidFill>
              </a:defRPr>
            </a:lvl3pPr>
            <a:lvl4pPr lvl="3" rtl="0" algn="ctr">
              <a:spcBef>
                <a:spcPts val="0"/>
              </a:spcBef>
              <a:spcAft>
                <a:spcPts val="0"/>
              </a:spcAft>
              <a:buClr>
                <a:schemeClr val="dk2"/>
              </a:buClr>
              <a:buSzPts val="2500"/>
              <a:buNone/>
              <a:defRPr>
                <a:solidFill>
                  <a:schemeClr val="dk2"/>
                </a:solidFill>
              </a:defRPr>
            </a:lvl4pPr>
            <a:lvl5pPr lvl="4" rtl="0" algn="ctr">
              <a:spcBef>
                <a:spcPts val="0"/>
              </a:spcBef>
              <a:spcAft>
                <a:spcPts val="0"/>
              </a:spcAft>
              <a:buClr>
                <a:schemeClr val="dk2"/>
              </a:buClr>
              <a:buSzPts val="2500"/>
              <a:buNone/>
              <a:defRPr>
                <a:solidFill>
                  <a:schemeClr val="dk2"/>
                </a:solidFill>
              </a:defRPr>
            </a:lvl5pPr>
            <a:lvl6pPr lvl="5" rtl="0" algn="ctr">
              <a:spcBef>
                <a:spcPts val="0"/>
              </a:spcBef>
              <a:spcAft>
                <a:spcPts val="0"/>
              </a:spcAft>
              <a:buClr>
                <a:schemeClr val="dk2"/>
              </a:buClr>
              <a:buSzPts val="2500"/>
              <a:buNone/>
              <a:defRPr>
                <a:solidFill>
                  <a:schemeClr val="dk2"/>
                </a:solidFill>
              </a:defRPr>
            </a:lvl6pPr>
            <a:lvl7pPr lvl="6" rtl="0" algn="ctr">
              <a:spcBef>
                <a:spcPts val="0"/>
              </a:spcBef>
              <a:spcAft>
                <a:spcPts val="0"/>
              </a:spcAft>
              <a:buClr>
                <a:schemeClr val="dk2"/>
              </a:buClr>
              <a:buSzPts val="2500"/>
              <a:buNone/>
              <a:defRPr>
                <a:solidFill>
                  <a:schemeClr val="dk2"/>
                </a:solidFill>
              </a:defRPr>
            </a:lvl7pPr>
            <a:lvl8pPr lvl="7" rtl="0" algn="ctr">
              <a:spcBef>
                <a:spcPts val="0"/>
              </a:spcBef>
              <a:spcAft>
                <a:spcPts val="0"/>
              </a:spcAft>
              <a:buClr>
                <a:schemeClr val="dk2"/>
              </a:buClr>
              <a:buSzPts val="2500"/>
              <a:buNone/>
              <a:defRPr>
                <a:solidFill>
                  <a:schemeClr val="dk2"/>
                </a:solidFill>
              </a:defRPr>
            </a:lvl8pPr>
            <a:lvl9pPr lvl="8" rtl="0" algn="ctr">
              <a:spcBef>
                <a:spcPts val="0"/>
              </a:spcBef>
              <a:spcAft>
                <a:spcPts val="0"/>
              </a:spcAft>
              <a:buClr>
                <a:schemeClr val="dk2"/>
              </a:buClr>
              <a:buSzPts val="2500"/>
              <a:buNone/>
              <a:defRPr>
                <a:solidFill>
                  <a:schemeClr val="dk2"/>
                </a:solidFill>
              </a:defRPr>
            </a:lvl9pPr>
          </a:lstStyle>
          <a:p/>
        </p:txBody>
      </p:sp>
      <p:sp>
        <p:nvSpPr>
          <p:cNvPr id="528" name="Google Shape;528;p33"/>
          <p:cNvSpPr txBox="1"/>
          <p:nvPr>
            <p:ph idx="1" type="subTitle"/>
          </p:nvPr>
        </p:nvSpPr>
        <p:spPr>
          <a:xfrm>
            <a:off x="1675913" y="1344700"/>
            <a:ext cx="5792100" cy="4203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a:latin typeface="Press Start 2P"/>
                <a:ea typeface="Press Start 2P"/>
                <a:cs typeface="Press Start 2P"/>
                <a:sym typeface="Press Start 2P"/>
              </a:defRPr>
            </a:lvl1pPr>
            <a:lvl2pPr lvl="1" rtl="0" algn="ctr">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lgn="ctr">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lgn="ctr">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lgn="ctr">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lgn="ctr">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lgn="ctr">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lgn="ctr">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lgn="ctr">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529" name="Google Shape;529;p33"/>
          <p:cNvSpPr txBox="1"/>
          <p:nvPr>
            <p:ph idx="2" type="subTitle"/>
          </p:nvPr>
        </p:nvSpPr>
        <p:spPr>
          <a:xfrm>
            <a:off x="1675939" y="1703600"/>
            <a:ext cx="57921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30" name="Google Shape;530;p33"/>
          <p:cNvSpPr txBox="1"/>
          <p:nvPr>
            <p:ph idx="3" type="subTitle"/>
          </p:nvPr>
        </p:nvSpPr>
        <p:spPr>
          <a:xfrm>
            <a:off x="1675950" y="2416975"/>
            <a:ext cx="5792100" cy="4203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a:latin typeface="Press Start 2P"/>
                <a:ea typeface="Press Start 2P"/>
                <a:cs typeface="Press Start 2P"/>
                <a:sym typeface="Press Start 2P"/>
              </a:defRPr>
            </a:lvl1pPr>
            <a:lvl2pPr lvl="1" rtl="0" algn="ctr">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lgn="ctr">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lgn="ctr">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lgn="ctr">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lgn="ctr">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lgn="ctr">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lgn="ctr">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lgn="ctr">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531" name="Google Shape;531;p33"/>
          <p:cNvSpPr txBox="1"/>
          <p:nvPr>
            <p:ph idx="4" type="subTitle"/>
          </p:nvPr>
        </p:nvSpPr>
        <p:spPr>
          <a:xfrm>
            <a:off x="1675976" y="2775875"/>
            <a:ext cx="57921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32" name="Google Shape;532;p33"/>
          <p:cNvSpPr txBox="1"/>
          <p:nvPr>
            <p:ph idx="5" type="subTitle"/>
          </p:nvPr>
        </p:nvSpPr>
        <p:spPr>
          <a:xfrm>
            <a:off x="1675925" y="3489250"/>
            <a:ext cx="5792100" cy="4203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a:latin typeface="Press Start 2P"/>
                <a:ea typeface="Press Start 2P"/>
                <a:cs typeface="Press Start 2P"/>
                <a:sym typeface="Press Start 2P"/>
              </a:defRPr>
            </a:lvl1pPr>
            <a:lvl2pPr lvl="1" rtl="0" algn="ctr">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lgn="ctr">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lgn="ctr">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lgn="ctr">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lgn="ctr">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lgn="ctr">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lgn="ctr">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lgn="ctr">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533" name="Google Shape;533;p33"/>
          <p:cNvSpPr txBox="1"/>
          <p:nvPr>
            <p:ph idx="6" type="subTitle"/>
          </p:nvPr>
        </p:nvSpPr>
        <p:spPr>
          <a:xfrm>
            <a:off x="1675951" y="3848149"/>
            <a:ext cx="57921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8">
    <p:spTree>
      <p:nvGrpSpPr>
        <p:cNvPr id="534" name="Shape 534"/>
        <p:cNvGrpSpPr/>
        <p:nvPr/>
      </p:nvGrpSpPr>
      <p:grpSpPr>
        <a:xfrm>
          <a:off x="0" y="0"/>
          <a:ext cx="0" cy="0"/>
          <a:chOff x="0" y="0"/>
          <a:chExt cx="0" cy="0"/>
        </a:xfrm>
      </p:grpSpPr>
      <p:pic>
        <p:nvPicPr>
          <p:cNvPr id="535" name="Google Shape;535;p34"/>
          <p:cNvPicPr preferRelativeResize="0"/>
          <p:nvPr/>
        </p:nvPicPr>
        <p:blipFill>
          <a:blip r:embed="rId2">
            <a:alphaModFix amt="48000"/>
          </a:blip>
          <a:stretch>
            <a:fillRect/>
          </a:stretch>
        </p:blipFill>
        <p:spPr>
          <a:xfrm>
            <a:off x="714" y="0"/>
            <a:ext cx="9142571" cy="5143500"/>
          </a:xfrm>
          <a:prstGeom prst="rect">
            <a:avLst/>
          </a:prstGeom>
          <a:noFill/>
          <a:ln>
            <a:noFill/>
          </a:ln>
        </p:spPr>
      </p:pic>
      <p:grpSp>
        <p:nvGrpSpPr>
          <p:cNvPr id="536" name="Google Shape;536;p34"/>
          <p:cNvGrpSpPr/>
          <p:nvPr/>
        </p:nvGrpSpPr>
        <p:grpSpPr>
          <a:xfrm>
            <a:off x="362438" y="315677"/>
            <a:ext cx="8419146" cy="4452067"/>
            <a:chOff x="324213" y="315677"/>
            <a:chExt cx="8419146" cy="4452067"/>
          </a:xfrm>
        </p:grpSpPr>
        <p:grpSp>
          <p:nvGrpSpPr>
            <p:cNvPr id="537" name="Google Shape;537;p34"/>
            <p:cNvGrpSpPr/>
            <p:nvPr/>
          </p:nvGrpSpPr>
          <p:grpSpPr>
            <a:xfrm>
              <a:off x="324213" y="315727"/>
              <a:ext cx="8419146" cy="4452017"/>
              <a:chOff x="324213" y="315727"/>
              <a:chExt cx="8419146" cy="4452017"/>
            </a:xfrm>
          </p:grpSpPr>
          <p:sp>
            <p:nvSpPr>
              <p:cNvPr id="538" name="Google Shape;538;p34"/>
              <p:cNvSpPr/>
              <p:nvPr/>
            </p:nvSpPr>
            <p:spPr>
              <a:xfrm>
                <a:off x="324213" y="315727"/>
                <a:ext cx="8419146" cy="4451992"/>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47625">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4"/>
              <p:cNvSpPr/>
              <p:nvPr/>
            </p:nvSpPr>
            <p:spPr>
              <a:xfrm>
                <a:off x="324213" y="315752"/>
                <a:ext cx="8419146" cy="4451992"/>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4"/>
              <p:cNvSpPr/>
              <p:nvPr/>
            </p:nvSpPr>
            <p:spPr>
              <a:xfrm>
                <a:off x="326149" y="315752"/>
                <a:ext cx="60435" cy="4451992"/>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1" name="Google Shape;541;p34"/>
            <p:cNvSpPr/>
            <p:nvPr/>
          </p:nvSpPr>
          <p:spPr>
            <a:xfrm>
              <a:off x="8681843" y="315677"/>
              <a:ext cx="61281" cy="4451992"/>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2" name="Google Shape;542;p34"/>
          <p:cNvSpPr txBox="1"/>
          <p:nvPr>
            <p:ph type="title"/>
          </p:nvPr>
        </p:nvSpPr>
        <p:spPr>
          <a:xfrm>
            <a:off x="713225" y="513700"/>
            <a:ext cx="7717500" cy="860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500"/>
              <a:buNone/>
              <a:defRPr sz="2500">
                <a:solidFill>
                  <a:schemeClr val="lt1"/>
                </a:solidFill>
              </a:defRPr>
            </a:lvl1pPr>
            <a:lvl2pPr lvl="1" rtl="0">
              <a:spcBef>
                <a:spcPts val="0"/>
              </a:spcBef>
              <a:spcAft>
                <a:spcPts val="0"/>
              </a:spcAft>
              <a:buClr>
                <a:schemeClr val="dk2"/>
              </a:buClr>
              <a:buSzPts val="2500"/>
              <a:buNone/>
              <a:defRPr>
                <a:solidFill>
                  <a:schemeClr val="dk2"/>
                </a:solidFill>
              </a:defRPr>
            </a:lvl2pPr>
            <a:lvl3pPr lvl="2" rtl="0">
              <a:spcBef>
                <a:spcPts val="0"/>
              </a:spcBef>
              <a:spcAft>
                <a:spcPts val="0"/>
              </a:spcAft>
              <a:buClr>
                <a:schemeClr val="dk2"/>
              </a:buClr>
              <a:buSzPts val="2500"/>
              <a:buNone/>
              <a:defRPr>
                <a:solidFill>
                  <a:schemeClr val="dk2"/>
                </a:solidFill>
              </a:defRPr>
            </a:lvl3pPr>
            <a:lvl4pPr lvl="3" rtl="0">
              <a:spcBef>
                <a:spcPts val="0"/>
              </a:spcBef>
              <a:spcAft>
                <a:spcPts val="0"/>
              </a:spcAft>
              <a:buClr>
                <a:schemeClr val="dk2"/>
              </a:buClr>
              <a:buSzPts val="2500"/>
              <a:buNone/>
              <a:defRPr>
                <a:solidFill>
                  <a:schemeClr val="dk2"/>
                </a:solidFill>
              </a:defRPr>
            </a:lvl4pPr>
            <a:lvl5pPr lvl="4" rtl="0">
              <a:spcBef>
                <a:spcPts val="0"/>
              </a:spcBef>
              <a:spcAft>
                <a:spcPts val="0"/>
              </a:spcAft>
              <a:buClr>
                <a:schemeClr val="dk2"/>
              </a:buClr>
              <a:buSzPts val="2500"/>
              <a:buNone/>
              <a:defRPr>
                <a:solidFill>
                  <a:schemeClr val="dk2"/>
                </a:solidFill>
              </a:defRPr>
            </a:lvl5pPr>
            <a:lvl6pPr lvl="5" rtl="0">
              <a:spcBef>
                <a:spcPts val="0"/>
              </a:spcBef>
              <a:spcAft>
                <a:spcPts val="0"/>
              </a:spcAft>
              <a:buClr>
                <a:schemeClr val="dk2"/>
              </a:buClr>
              <a:buSzPts val="2500"/>
              <a:buNone/>
              <a:defRPr>
                <a:solidFill>
                  <a:schemeClr val="dk2"/>
                </a:solidFill>
              </a:defRPr>
            </a:lvl6pPr>
            <a:lvl7pPr lvl="6" rtl="0">
              <a:spcBef>
                <a:spcPts val="0"/>
              </a:spcBef>
              <a:spcAft>
                <a:spcPts val="0"/>
              </a:spcAft>
              <a:buClr>
                <a:schemeClr val="dk2"/>
              </a:buClr>
              <a:buSzPts val="2500"/>
              <a:buNone/>
              <a:defRPr>
                <a:solidFill>
                  <a:schemeClr val="dk2"/>
                </a:solidFill>
              </a:defRPr>
            </a:lvl7pPr>
            <a:lvl8pPr lvl="7" rtl="0">
              <a:spcBef>
                <a:spcPts val="0"/>
              </a:spcBef>
              <a:spcAft>
                <a:spcPts val="0"/>
              </a:spcAft>
              <a:buClr>
                <a:schemeClr val="dk2"/>
              </a:buClr>
              <a:buSzPts val="2500"/>
              <a:buNone/>
              <a:defRPr>
                <a:solidFill>
                  <a:schemeClr val="dk2"/>
                </a:solidFill>
              </a:defRPr>
            </a:lvl8pPr>
            <a:lvl9pPr lvl="8" rtl="0">
              <a:spcBef>
                <a:spcPts val="0"/>
              </a:spcBef>
              <a:spcAft>
                <a:spcPts val="0"/>
              </a:spcAft>
              <a:buClr>
                <a:schemeClr val="dk2"/>
              </a:buClr>
              <a:buSzPts val="2500"/>
              <a:buNone/>
              <a:defRPr>
                <a:solidFill>
                  <a:schemeClr val="dk2"/>
                </a:solidFill>
              </a:defRPr>
            </a:lvl9pPr>
          </a:lstStyle>
          <a:p/>
        </p:txBody>
      </p:sp>
      <p:sp>
        <p:nvSpPr>
          <p:cNvPr id="543" name="Google Shape;543;p34"/>
          <p:cNvSpPr txBox="1"/>
          <p:nvPr>
            <p:ph idx="1" type="subTitle"/>
          </p:nvPr>
        </p:nvSpPr>
        <p:spPr>
          <a:xfrm>
            <a:off x="1023838" y="1921550"/>
            <a:ext cx="33399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a:latin typeface="Press Start 2P"/>
                <a:ea typeface="Press Start 2P"/>
                <a:cs typeface="Press Start 2P"/>
                <a:sym typeface="Press Start 2P"/>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544" name="Google Shape;544;p34"/>
          <p:cNvSpPr txBox="1"/>
          <p:nvPr>
            <p:ph idx="2" type="subTitle"/>
          </p:nvPr>
        </p:nvSpPr>
        <p:spPr>
          <a:xfrm>
            <a:off x="1023838" y="3259866"/>
            <a:ext cx="33399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a:latin typeface="Press Start 2P"/>
                <a:ea typeface="Press Start 2P"/>
                <a:cs typeface="Press Start 2P"/>
                <a:sym typeface="Press Start 2P"/>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545" name="Google Shape;545;p34"/>
          <p:cNvSpPr txBox="1"/>
          <p:nvPr>
            <p:ph idx="3" type="subTitle"/>
          </p:nvPr>
        </p:nvSpPr>
        <p:spPr>
          <a:xfrm>
            <a:off x="4780263" y="3259880"/>
            <a:ext cx="33399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a:latin typeface="Press Start 2P"/>
                <a:ea typeface="Press Start 2P"/>
                <a:cs typeface="Press Start 2P"/>
                <a:sym typeface="Press Start 2P"/>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546" name="Google Shape;546;p34"/>
          <p:cNvSpPr txBox="1"/>
          <p:nvPr>
            <p:ph idx="4" type="subTitle"/>
          </p:nvPr>
        </p:nvSpPr>
        <p:spPr>
          <a:xfrm>
            <a:off x="1023853" y="2255123"/>
            <a:ext cx="33399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47" name="Google Shape;547;p34"/>
          <p:cNvSpPr txBox="1"/>
          <p:nvPr>
            <p:ph idx="5" type="subTitle"/>
          </p:nvPr>
        </p:nvSpPr>
        <p:spPr>
          <a:xfrm>
            <a:off x="4780263" y="2255129"/>
            <a:ext cx="33399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48" name="Google Shape;548;p34"/>
          <p:cNvSpPr txBox="1"/>
          <p:nvPr>
            <p:ph idx="6" type="subTitle"/>
          </p:nvPr>
        </p:nvSpPr>
        <p:spPr>
          <a:xfrm>
            <a:off x="1023853" y="3590600"/>
            <a:ext cx="33399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49" name="Google Shape;549;p34"/>
          <p:cNvSpPr txBox="1"/>
          <p:nvPr>
            <p:ph idx="7" type="subTitle"/>
          </p:nvPr>
        </p:nvSpPr>
        <p:spPr>
          <a:xfrm>
            <a:off x="4780263" y="3597875"/>
            <a:ext cx="3339900" cy="574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50" name="Google Shape;550;p34"/>
          <p:cNvSpPr txBox="1"/>
          <p:nvPr>
            <p:ph idx="8" type="subTitle"/>
          </p:nvPr>
        </p:nvSpPr>
        <p:spPr>
          <a:xfrm>
            <a:off x="4780263" y="1921550"/>
            <a:ext cx="33399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a:latin typeface="Press Start 2P"/>
                <a:ea typeface="Press Start 2P"/>
                <a:cs typeface="Press Start 2P"/>
                <a:sym typeface="Press Start 2P"/>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5">
    <p:spTree>
      <p:nvGrpSpPr>
        <p:cNvPr id="551" name="Shape 551"/>
        <p:cNvGrpSpPr/>
        <p:nvPr/>
      </p:nvGrpSpPr>
      <p:grpSpPr>
        <a:xfrm>
          <a:off x="0" y="0"/>
          <a:ext cx="0" cy="0"/>
          <a:chOff x="0" y="0"/>
          <a:chExt cx="0" cy="0"/>
        </a:xfrm>
      </p:grpSpPr>
      <p:pic>
        <p:nvPicPr>
          <p:cNvPr id="552" name="Google Shape;552;p35"/>
          <p:cNvPicPr preferRelativeResize="0"/>
          <p:nvPr/>
        </p:nvPicPr>
        <p:blipFill>
          <a:blip r:embed="rId2">
            <a:alphaModFix amt="48000"/>
          </a:blip>
          <a:stretch>
            <a:fillRect/>
          </a:stretch>
        </p:blipFill>
        <p:spPr>
          <a:xfrm flipH="1">
            <a:off x="714" y="0"/>
            <a:ext cx="9142571" cy="5143500"/>
          </a:xfrm>
          <a:prstGeom prst="rect">
            <a:avLst/>
          </a:prstGeom>
          <a:noFill/>
          <a:ln>
            <a:noFill/>
          </a:ln>
        </p:spPr>
      </p:pic>
      <p:grpSp>
        <p:nvGrpSpPr>
          <p:cNvPr id="553" name="Google Shape;553;p35"/>
          <p:cNvGrpSpPr/>
          <p:nvPr/>
        </p:nvGrpSpPr>
        <p:grpSpPr>
          <a:xfrm>
            <a:off x="362400" y="315677"/>
            <a:ext cx="8419146" cy="4452067"/>
            <a:chOff x="324213" y="315677"/>
            <a:chExt cx="8419146" cy="4452067"/>
          </a:xfrm>
        </p:grpSpPr>
        <p:sp>
          <p:nvSpPr>
            <p:cNvPr id="554" name="Google Shape;554;p35"/>
            <p:cNvSpPr/>
            <p:nvPr/>
          </p:nvSpPr>
          <p:spPr>
            <a:xfrm>
              <a:off x="324213" y="315727"/>
              <a:ext cx="8419146" cy="4451992"/>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47625">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5"/>
            <p:cNvSpPr/>
            <p:nvPr/>
          </p:nvSpPr>
          <p:spPr>
            <a:xfrm>
              <a:off x="324213" y="315752"/>
              <a:ext cx="8419146" cy="4451992"/>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5"/>
            <p:cNvSpPr/>
            <p:nvPr/>
          </p:nvSpPr>
          <p:spPr>
            <a:xfrm>
              <a:off x="326149" y="315752"/>
              <a:ext cx="60435" cy="4451992"/>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5"/>
            <p:cNvSpPr/>
            <p:nvPr/>
          </p:nvSpPr>
          <p:spPr>
            <a:xfrm>
              <a:off x="8681843" y="315677"/>
              <a:ext cx="61281" cy="4451992"/>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8" name="Google Shape;558;p35"/>
          <p:cNvSpPr txBox="1"/>
          <p:nvPr>
            <p:ph type="title"/>
          </p:nvPr>
        </p:nvSpPr>
        <p:spPr>
          <a:xfrm>
            <a:off x="713225" y="513700"/>
            <a:ext cx="7717500" cy="5103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2500"/>
              <a:buNone/>
              <a:defRPr sz="2500">
                <a:solidFill>
                  <a:schemeClr val="lt1"/>
                </a:solidFill>
              </a:defRPr>
            </a:lvl1pPr>
            <a:lvl2pPr lvl="1" rtl="0" algn="ctr">
              <a:spcBef>
                <a:spcPts val="0"/>
              </a:spcBef>
              <a:spcAft>
                <a:spcPts val="0"/>
              </a:spcAft>
              <a:buClr>
                <a:schemeClr val="dk2"/>
              </a:buClr>
              <a:buSzPts val="2500"/>
              <a:buNone/>
              <a:defRPr>
                <a:solidFill>
                  <a:schemeClr val="dk2"/>
                </a:solidFill>
              </a:defRPr>
            </a:lvl2pPr>
            <a:lvl3pPr lvl="2" rtl="0" algn="ctr">
              <a:spcBef>
                <a:spcPts val="0"/>
              </a:spcBef>
              <a:spcAft>
                <a:spcPts val="0"/>
              </a:spcAft>
              <a:buClr>
                <a:schemeClr val="dk2"/>
              </a:buClr>
              <a:buSzPts val="2500"/>
              <a:buNone/>
              <a:defRPr>
                <a:solidFill>
                  <a:schemeClr val="dk2"/>
                </a:solidFill>
              </a:defRPr>
            </a:lvl3pPr>
            <a:lvl4pPr lvl="3" rtl="0" algn="ctr">
              <a:spcBef>
                <a:spcPts val="0"/>
              </a:spcBef>
              <a:spcAft>
                <a:spcPts val="0"/>
              </a:spcAft>
              <a:buClr>
                <a:schemeClr val="dk2"/>
              </a:buClr>
              <a:buSzPts val="2500"/>
              <a:buNone/>
              <a:defRPr>
                <a:solidFill>
                  <a:schemeClr val="dk2"/>
                </a:solidFill>
              </a:defRPr>
            </a:lvl4pPr>
            <a:lvl5pPr lvl="4" rtl="0" algn="ctr">
              <a:spcBef>
                <a:spcPts val="0"/>
              </a:spcBef>
              <a:spcAft>
                <a:spcPts val="0"/>
              </a:spcAft>
              <a:buClr>
                <a:schemeClr val="dk2"/>
              </a:buClr>
              <a:buSzPts val="2500"/>
              <a:buNone/>
              <a:defRPr>
                <a:solidFill>
                  <a:schemeClr val="dk2"/>
                </a:solidFill>
              </a:defRPr>
            </a:lvl5pPr>
            <a:lvl6pPr lvl="5" rtl="0" algn="ctr">
              <a:spcBef>
                <a:spcPts val="0"/>
              </a:spcBef>
              <a:spcAft>
                <a:spcPts val="0"/>
              </a:spcAft>
              <a:buClr>
                <a:schemeClr val="dk2"/>
              </a:buClr>
              <a:buSzPts val="2500"/>
              <a:buNone/>
              <a:defRPr>
                <a:solidFill>
                  <a:schemeClr val="dk2"/>
                </a:solidFill>
              </a:defRPr>
            </a:lvl6pPr>
            <a:lvl7pPr lvl="6" rtl="0" algn="ctr">
              <a:spcBef>
                <a:spcPts val="0"/>
              </a:spcBef>
              <a:spcAft>
                <a:spcPts val="0"/>
              </a:spcAft>
              <a:buClr>
                <a:schemeClr val="dk2"/>
              </a:buClr>
              <a:buSzPts val="2500"/>
              <a:buNone/>
              <a:defRPr>
                <a:solidFill>
                  <a:schemeClr val="dk2"/>
                </a:solidFill>
              </a:defRPr>
            </a:lvl7pPr>
            <a:lvl8pPr lvl="7" rtl="0" algn="ctr">
              <a:spcBef>
                <a:spcPts val="0"/>
              </a:spcBef>
              <a:spcAft>
                <a:spcPts val="0"/>
              </a:spcAft>
              <a:buClr>
                <a:schemeClr val="dk2"/>
              </a:buClr>
              <a:buSzPts val="2500"/>
              <a:buNone/>
              <a:defRPr>
                <a:solidFill>
                  <a:schemeClr val="dk2"/>
                </a:solidFill>
              </a:defRPr>
            </a:lvl8pPr>
            <a:lvl9pPr lvl="8" rtl="0" algn="ctr">
              <a:spcBef>
                <a:spcPts val="0"/>
              </a:spcBef>
              <a:spcAft>
                <a:spcPts val="0"/>
              </a:spcAft>
              <a:buClr>
                <a:schemeClr val="dk2"/>
              </a:buClr>
              <a:buSzPts val="2500"/>
              <a:buNone/>
              <a:defRPr>
                <a:solidFill>
                  <a:schemeClr val="dk2"/>
                </a:solidFill>
              </a:defRPr>
            </a:lvl9pPr>
          </a:lstStyle>
          <a:p/>
        </p:txBody>
      </p:sp>
      <p:sp>
        <p:nvSpPr>
          <p:cNvPr id="559" name="Google Shape;559;p35"/>
          <p:cNvSpPr txBox="1"/>
          <p:nvPr>
            <p:ph idx="1" type="subTitle"/>
          </p:nvPr>
        </p:nvSpPr>
        <p:spPr>
          <a:xfrm>
            <a:off x="831184" y="1727750"/>
            <a:ext cx="23790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a:latin typeface="Press Start 2P"/>
                <a:ea typeface="Press Start 2P"/>
                <a:cs typeface="Press Start 2P"/>
                <a:sym typeface="Press Start 2P"/>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560" name="Google Shape;560;p35"/>
          <p:cNvSpPr txBox="1"/>
          <p:nvPr>
            <p:ph idx="2" type="subTitle"/>
          </p:nvPr>
        </p:nvSpPr>
        <p:spPr>
          <a:xfrm>
            <a:off x="831195" y="2061323"/>
            <a:ext cx="2379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61" name="Google Shape;561;p35"/>
          <p:cNvSpPr txBox="1"/>
          <p:nvPr>
            <p:ph idx="3" type="subTitle"/>
          </p:nvPr>
        </p:nvSpPr>
        <p:spPr>
          <a:xfrm>
            <a:off x="3382484" y="1727750"/>
            <a:ext cx="23790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a:latin typeface="Press Start 2P"/>
                <a:ea typeface="Press Start 2P"/>
                <a:cs typeface="Press Start 2P"/>
                <a:sym typeface="Press Start 2P"/>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562" name="Google Shape;562;p35"/>
          <p:cNvSpPr txBox="1"/>
          <p:nvPr>
            <p:ph idx="4" type="subTitle"/>
          </p:nvPr>
        </p:nvSpPr>
        <p:spPr>
          <a:xfrm>
            <a:off x="3382495" y="2061323"/>
            <a:ext cx="2379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63" name="Google Shape;563;p35"/>
          <p:cNvSpPr txBox="1"/>
          <p:nvPr>
            <p:ph idx="5" type="subTitle"/>
          </p:nvPr>
        </p:nvSpPr>
        <p:spPr>
          <a:xfrm>
            <a:off x="5933784" y="1727750"/>
            <a:ext cx="23790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a:latin typeface="Press Start 2P"/>
                <a:ea typeface="Press Start 2P"/>
                <a:cs typeface="Press Start 2P"/>
                <a:sym typeface="Press Start 2P"/>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564" name="Google Shape;564;p35"/>
          <p:cNvSpPr txBox="1"/>
          <p:nvPr>
            <p:ph idx="6" type="subTitle"/>
          </p:nvPr>
        </p:nvSpPr>
        <p:spPr>
          <a:xfrm>
            <a:off x="5933795" y="2061323"/>
            <a:ext cx="2379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65" name="Google Shape;565;p35"/>
          <p:cNvSpPr txBox="1"/>
          <p:nvPr>
            <p:ph idx="7" type="subTitle"/>
          </p:nvPr>
        </p:nvSpPr>
        <p:spPr>
          <a:xfrm>
            <a:off x="831159" y="3115300"/>
            <a:ext cx="23790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a:latin typeface="Press Start 2P"/>
                <a:ea typeface="Press Start 2P"/>
                <a:cs typeface="Press Start 2P"/>
                <a:sym typeface="Press Start 2P"/>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566" name="Google Shape;566;p35"/>
          <p:cNvSpPr txBox="1"/>
          <p:nvPr>
            <p:ph idx="8" type="subTitle"/>
          </p:nvPr>
        </p:nvSpPr>
        <p:spPr>
          <a:xfrm>
            <a:off x="831170" y="3448873"/>
            <a:ext cx="2379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67" name="Google Shape;567;p35"/>
          <p:cNvSpPr txBox="1"/>
          <p:nvPr>
            <p:ph idx="9" type="subTitle"/>
          </p:nvPr>
        </p:nvSpPr>
        <p:spPr>
          <a:xfrm>
            <a:off x="3382459" y="3115300"/>
            <a:ext cx="23790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a:latin typeface="Press Start 2P"/>
                <a:ea typeface="Press Start 2P"/>
                <a:cs typeface="Press Start 2P"/>
                <a:sym typeface="Press Start 2P"/>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568" name="Google Shape;568;p35"/>
          <p:cNvSpPr txBox="1"/>
          <p:nvPr>
            <p:ph idx="13" type="subTitle"/>
          </p:nvPr>
        </p:nvSpPr>
        <p:spPr>
          <a:xfrm>
            <a:off x="3382470" y="3448873"/>
            <a:ext cx="2379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69" name="Google Shape;569;p35"/>
          <p:cNvSpPr txBox="1"/>
          <p:nvPr>
            <p:ph idx="14" type="subTitle"/>
          </p:nvPr>
        </p:nvSpPr>
        <p:spPr>
          <a:xfrm>
            <a:off x="5933759" y="3115300"/>
            <a:ext cx="23790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a:latin typeface="Press Start 2P"/>
                <a:ea typeface="Press Start 2P"/>
                <a:cs typeface="Press Start 2P"/>
                <a:sym typeface="Press Start 2P"/>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570" name="Google Shape;570;p35"/>
          <p:cNvSpPr txBox="1"/>
          <p:nvPr>
            <p:ph idx="15" type="subTitle"/>
          </p:nvPr>
        </p:nvSpPr>
        <p:spPr>
          <a:xfrm>
            <a:off x="5933770" y="3448873"/>
            <a:ext cx="2379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22">
    <p:spTree>
      <p:nvGrpSpPr>
        <p:cNvPr id="571" name="Shape 571"/>
        <p:cNvGrpSpPr/>
        <p:nvPr/>
      </p:nvGrpSpPr>
      <p:grpSpPr>
        <a:xfrm>
          <a:off x="0" y="0"/>
          <a:ext cx="0" cy="0"/>
          <a:chOff x="0" y="0"/>
          <a:chExt cx="0" cy="0"/>
        </a:xfrm>
      </p:grpSpPr>
      <p:pic>
        <p:nvPicPr>
          <p:cNvPr id="572" name="Google Shape;572;p36"/>
          <p:cNvPicPr preferRelativeResize="0"/>
          <p:nvPr/>
        </p:nvPicPr>
        <p:blipFill>
          <a:blip r:embed="rId2">
            <a:alphaModFix amt="48000"/>
          </a:blip>
          <a:stretch>
            <a:fillRect/>
          </a:stretch>
        </p:blipFill>
        <p:spPr>
          <a:xfrm>
            <a:off x="714" y="0"/>
            <a:ext cx="9142571" cy="5143500"/>
          </a:xfrm>
          <a:prstGeom prst="rect">
            <a:avLst/>
          </a:prstGeom>
          <a:noFill/>
          <a:ln>
            <a:noFill/>
          </a:ln>
        </p:spPr>
      </p:pic>
      <p:grpSp>
        <p:nvGrpSpPr>
          <p:cNvPr id="573" name="Google Shape;573;p36"/>
          <p:cNvGrpSpPr/>
          <p:nvPr/>
        </p:nvGrpSpPr>
        <p:grpSpPr>
          <a:xfrm>
            <a:off x="5030700" y="239475"/>
            <a:ext cx="2248337" cy="2249386"/>
            <a:chOff x="253775" y="147975"/>
            <a:chExt cx="2248337" cy="2249386"/>
          </a:xfrm>
        </p:grpSpPr>
        <p:sp>
          <p:nvSpPr>
            <p:cNvPr id="574" name="Google Shape;574;p36"/>
            <p:cNvSpPr/>
            <p:nvPr/>
          </p:nvSpPr>
          <p:spPr>
            <a:xfrm>
              <a:off x="1408711" y="1111100"/>
              <a:ext cx="233668" cy="204653"/>
            </a:xfrm>
            <a:custGeom>
              <a:rect b="b" l="l" r="r" t="t"/>
              <a:pathLst>
                <a:path extrusionOk="0" h="3442" w="3930">
                  <a:moveTo>
                    <a:pt x="1965" y="1"/>
                  </a:moveTo>
                  <a:lnTo>
                    <a:pt x="1965" y="979"/>
                  </a:lnTo>
                  <a:lnTo>
                    <a:pt x="0" y="979"/>
                  </a:lnTo>
                  <a:lnTo>
                    <a:pt x="0" y="2454"/>
                  </a:lnTo>
                  <a:lnTo>
                    <a:pt x="1965" y="2454"/>
                  </a:lnTo>
                  <a:lnTo>
                    <a:pt x="1965" y="3441"/>
                  </a:lnTo>
                  <a:lnTo>
                    <a:pt x="2454" y="3441"/>
                  </a:lnTo>
                  <a:lnTo>
                    <a:pt x="2454" y="2943"/>
                  </a:lnTo>
                  <a:lnTo>
                    <a:pt x="2943" y="2943"/>
                  </a:lnTo>
                  <a:lnTo>
                    <a:pt x="2943" y="2454"/>
                  </a:lnTo>
                  <a:lnTo>
                    <a:pt x="3440" y="2454"/>
                  </a:lnTo>
                  <a:lnTo>
                    <a:pt x="3440" y="1965"/>
                  </a:lnTo>
                  <a:lnTo>
                    <a:pt x="3929" y="1965"/>
                  </a:lnTo>
                  <a:lnTo>
                    <a:pt x="3929" y="1476"/>
                  </a:lnTo>
                  <a:lnTo>
                    <a:pt x="3440" y="1476"/>
                  </a:lnTo>
                  <a:lnTo>
                    <a:pt x="3440" y="979"/>
                  </a:lnTo>
                  <a:lnTo>
                    <a:pt x="2943" y="979"/>
                  </a:lnTo>
                  <a:lnTo>
                    <a:pt x="2943" y="490"/>
                  </a:lnTo>
                  <a:lnTo>
                    <a:pt x="2454" y="490"/>
                  </a:lnTo>
                  <a:lnTo>
                    <a:pt x="2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6"/>
            <p:cNvSpPr/>
            <p:nvPr/>
          </p:nvSpPr>
          <p:spPr>
            <a:xfrm>
              <a:off x="906125" y="1111100"/>
              <a:ext cx="233727" cy="204653"/>
            </a:xfrm>
            <a:custGeom>
              <a:rect b="b" l="l" r="r" t="t"/>
              <a:pathLst>
                <a:path extrusionOk="0" h="3442" w="3931">
                  <a:moveTo>
                    <a:pt x="1477" y="1"/>
                  </a:moveTo>
                  <a:lnTo>
                    <a:pt x="1477" y="490"/>
                  </a:lnTo>
                  <a:lnTo>
                    <a:pt x="988" y="490"/>
                  </a:lnTo>
                  <a:lnTo>
                    <a:pt x="988" y="979"/>
                  </a:lnTo>
                  <a:lnTo>
                    <a:pt x="499" y="979"/>
                  </a:lnTo>
                  <a:lnTo>
                    <a:pt x="499" y="1476"/>
                  </a:lnTo>
                  <a:lnTo>
                    <a:pt x="1" y="1476"/>
                  </a:lnTo>
                  <a:lnTo>
                    <a:pt x="1" y="1965"/>
                  </a:lnTo>
                  <a:lnTo>
                    <a:pt x="499" y="1965"/>
                  </a:lnTo>
                  <a:lnTo>
                    <a:pt x="499" y="2454"/>
                  </a:lnTo>
                  <a:lnTo>
                    <a:pt x="988" y="2454"/>
                  </a:lnTo>
                  <a:lnTo>
                    <a:pt x="988" y="2943"/>
                  </a:lnTo>
                  <a:lnTo>
                    <a:pt x="1477" y="2943"/>
                  </a:lnTo>
                  <a:lnTo>
                    <a:pt x="1477" y="3441"/>
                  </a:lnTo>
                  <a:lnTo>
                    <a:pt x="1966" y="3441"/>
                  </a:lnTo>
                  <a:lnTo>
                    <a:pt x="1966" y="2454"/>
                  </a:lnTo>
                  <a:lnTo>
                    <a:pt x="3930" y="2454"/>
                  </a:lnTo>
                  <a:lnTo>
                    <a:pt x="3930" y="979"/>
                  </a:lnTo>
                  <a:lnTo>
                    <a:pt x="1966" y="979"/>
                  </a:lnTo>
                  <a:lnTo>
                    <a:pt x="19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6"/>
            <p:cNvSpPr/>
            <p:nvPr/>
          </p:nvSpPr>
          <p:spPr>
            <a:xfrm>
              <a:off x="281880" y="177128"/>
              <a:ext cx="2220232" cy="2220232"/>
            </a:xfrm>
            <a:custGeom>
              <a:rect b="b" l="l" r="r" t="t"/>
              <a:pathLst>
                <a:path extrusionOk="0" h="57193" w="57193">
                  <a:moveTo>
                    <a:pt x="1" y="0"/>
                  </a:moveTo>
                  <a:lnTo>
                    <a:pt x="1" y="57192"/>
                  </a:lnTo>
                  <a:lnTo>
                    <a:pt x="57192" y="57192"/>
                  </a:lnTo>
                  <a:lnTo>
                    <a:pt x="571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6"/>
            <p:cNvSpPr/>
            <p:nvPr/>
          </p:nvSpPr>
          <p:spPr>
            <a:xfrm>
              <a:off x="253775" y="147975"/>
              <a:ext cx="2220193" cy="2220232"/>
            </a:xfrm>
            <a:custGeom>
              <a:rect b="b" l="l" r="r" t="t"/>
              <a:pathLst>
                <a:path extrusionOk="0" h="57193" w="57192">
                  <a:moveTo>
                    <a:pt x="0" y="0"/>
                  </a:moveTo>
                  <a:lnTo>
                    <a:pt x="0" y="57192"/>
                  </a:lnTo>
                  <a:lnTo>
                    <a:pt x="57192" y="57192"/>
                  </a:lnTo>
                  <a:lnTo>
                    <a:pt x="5719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6"/>
            <p:cNvSpPr/>
            <p:nvPr/>
          </p:nvSpPr>
          <p:spPr>
            <a:xfrm>
              <a:off x="253775" y="147975"/>
              <a:ext cx="2220193" cy="15606"/>
            </a:xfrm>
            <a:custGeom>
              <a:rect b="b" l="l" r="r" t="t"/>
              <a:pathLst>
                <a:path extrusionOk="0" h="402" w="57192">
                  <a:moveTo>
                    <a:pt x="0" y="0"/>
                  </a:moveTo>
                  <a:lnTo>
                    <a:pt x="0" y="402"/>
                  </a:lnTo>
                  <a:lnTo>
                    <a:pt x="57192" y="402"/>
                  </a:lnTo>
                  <a:lnTo>
                    <a:pt x="57192"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6"/>
            <p:cNvSpPr/>
            <p:nvPr/>
          </p:nvSpPr>
          <p:spPr>
            <a:xfrm>
              <a:off x="2457979" y="147975"/>
              <a:ext cx="15644" cy="2220232"/>
            </a:xfrm>
            <a:custGeom>
              <a:rect b="b" l="l" r="r" t="t"/>
              <a:pathLst>
                <a:path extrusionOk="0" h="57193" w="403">
                  <a:moveTo>
                    <a:pt x="402" y="0"/>
                  </a:moveTo>
                  <a:lnTo>
                    <a:pt x="0" y="402"/>
                  </a:lnTo>
                  <a:lnTo>
                    <a:pt x="0" y="57192"/>
                  </a:lnTo>
                  <a:lnTo>
                    <a:pt x="402" y="57192"/>
                  </a:lnTo>
                  <a:lnTo>
                    <a:pt x="4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6"/>
            <p:cNvSpPr/>
            <p:nvPr/>
          </p:nvSpPr>
          <p:spPr>
            <a:xfrm>
              <a:off x="254784" y="147975"/>
              <a:ext cx="15606" cy="2220232"/>
            </a:xfrm>
            <a:custGeom>
              <a:rect b="b" l="l" r="r" t="t"/>
              <a:pathLst>
                <a:path extrusionOk="0" h="57193" w="402">
                  <a:moveTo>
                    <a:pt x="0" y="0"/>
                  </a:moveTo>
                  <a:lnTo>
                    <a:pt x="0" y="57192"/>
                  </a:lnTo>
                  <a:lnTo>
                    <a:pt x="402" y="57192"/>
                  </a:lnTo>
                  <a:lnTo>
                    <a:pt x="402" y="402"/>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6"/>
            <p:cNvSpPr/>
            <p:nvPr/>
          </p:nvSpPr>
          <p:spPr>
            <a:xfrm>
              <a:off x="253775" y="147975"/>
              <a:ext cx="2220193" cy="2220232"/>
            </a:xfrm>
            <a:custGeom>
              <a:rect b="b" l="l" r="r" t="t"/>
              <a:pathLst>
                <a:path extrusionOk="0" fill="none" h="57193" w="57192">
                  <a:moveTo>
                    <a:pt x="0" y="0"/>
                  </a:moveTo>
                  <a:lnTo>
                    <a:pt x="57192" y="0"/>
                  </a:lnTo>
                  <a:lnTo>
                    <a:pt x="57192" y="57192"/>
                  </a:lnTo>
                  <a:lnTo>
                    <a:pt x="0" y="57192"/>
                  </a:lnTo>
                  <a:close/>
                </a:path>
              </a:pathLst>
            </a:custGeom>
            <a:noFill/>
            <a:ln cap="flat" cmpd="sng" w="21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6"/>
            <p:cNvSpPr/>
            <p:nvPr/>
          </p:nvSpPr>
          <p:spPr>
            <a:xfrm>
              <a:off x="270040" y="163542"/>
              <a:ext cx="2188012" cy="215296"/>
            </a:xfrm>
            <a:custGeom>
              <a:rect b="b" l="l" r="r" t="t"/>
              <a:pathLst>
                <a:path extrusionOk="0" h="5546" w="56363">
                  <a:moveTo>
                    <a:pt x="0" y="1"/>
                  </a:moveTo>
                  <a:lnTo>
                    <a:pt x="0" y="5545"/>
                  </a:lnTo>
                  <a:lnTo>
                    <a:pt x="56362" y="5545"/>
                  </a:lnTo>
                  <a:lnTo>
                    <a:pt x="563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6"/>
            <p:cNvSpPr/>
            <p:nvPr/>
          </p:nvSpPr>
          <p:spPr>
            <a:xfrm>
              <a:off x="270351" y="390673"/>
              <a:ext cx="2188050" cy="11530"/>
            </a:xfrm>
            <a:custGeom>
              <a:rect b="b" l="l" r="r" t="t"/>
              <a:pathLst>
                <a:path extrusionOk="0" h="297" w="56364">
                  <a:moveTo>
                    <a:pt x="1" y="0"/>
                  </a:moveTo>
                  <a:lnTo>
                    <a:pt x="1" y="297"/>
                  </a:lnTo>
                  <a:lnTo>
                    <a:pt x="56363" y="297"/>
                  </a:lnTo>
                  <a:lnTo>
                    <a:pt x="563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6"/>
            <p:cNvSpPr/>
            <p:nvPr/>
          </p:nvSpPr>
          <p:spPr>
            <a:xfrm>
              <a:off x="270351" y="378795"/>
              <a:ext cx="2188050" cy="11568"/>
            </a:xfrm>
            <a:custGeom>
              <a:rect b="b" l="l" r="r" t="t"/>
              <a:pathLst>
                <a:path extrusionOk="0" h="298" w="56364">
                  <a:moveTo>
                    <a:pt x="1" y="0"/>
                  </a:moveTo>
                  <a:lnTo>
                    <a:pt x="1" y="297"/>
                  </a:lnTo>
                  <a:lnTo>
                    <a:pt x="56363" y="297"/>
                  </a:lnTo>
                  <a:lnTo>
                    <a:pt x="5636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6"/>
            <p:cNvSpPr/>
            <p:nvPr/>
          </p:nvSpPr>
          <p:spPr>
            <a:xfrm>
              <a:off x="2265435" y="204574"/>
              <a:ext cx="128844" cy="129504"/>
            </a:xfrm>
            <a:custGeom>
              <a:rect b="b" l="l" r="r" t="t"/>
              <a:pathLst>
                <a:path extrusionOk="0" h="3336" w="3319">
                  <a:moveTo>
                    <a:pt x="289" y="0"/>
                  </a:moveTo>
                  <a:cubicBezTo>
                    <a:pt x="132" y="0"/>
                    <a:pt x="1" y="131"/>
                    <a:pt x="1" y="289"/>
                  </a:cubicBezTo>
                  <a:lnTo>
                    <a:pt x="1" y="3100"/>
                  </a:lnTo>
                  <a:cubicBezTo>
                    <a:pt x="1" y="3205"/>
                    <a:pt x="36" y="3275"/>
                    <a:pt x="97" y="3336"/>
                  </a:cubicBezTo>
                  <a:lnTo>
                    <a:pt x="3319" y="114"/>
                  </a:lnTo>
                  <a:cubicBezTo>
                    <a:pt x="3266" y="44"/>
                    <a:pt x="3188" y="0"/>
                    <a:pt x="3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6"/>
            <p:cNvSpPr/>
            <p:nvPr/>
          </p:nvSpPr>
          <p:spPr>
            <a:xfrm>
              <a:off x="2269161" y="206282"/>
              <a:ext cx="129542" cy="129504"/>
            </a:xfrm>
            <a:custGeom>
              <a:rect b="b" l="l" r="r" t="t"/>
              <a:pathLst>
                <a:path extrusionOk="0" h="3336" w="3337">
                  <a:moveTo>
                    <a:pt x="3223" y="0"/>
                  </a:moveTo>
                  <a:lnTo>
                    <a:pt x="1" y="3222"/>
                  </a:lnTo>
                  <a:cubicBezTo>
                    <a:pt x="62" y="3292"/>
                    <a:pt x="141" y="3335"/>
                    <a:pt x="219" y="3335"/>
                  </a:cubicBezTo>
                  <a:lnTo>
                    <a:pt x="3039" y="3335"/>
                  </a:lnTo>
                  <a:cubicBezTo>
                    <a:pt x="3188" y="3335"/>
                    <a:pt x="3319" y="3205"/>
                    <a:pt x="3319" y="3047"/>
                  </a:cubicBezTo>
                  <a:lnTo>
                    <a:pt x="3319" y="236"/>
                  </a:lnTo>
                  <a:cubicBezTo>
                    <a:pt x="3336" y="131"/>
                    <a:pt x="3293" y="44"/>
                    <a:pt x="32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6"/>
            <p:cNvSpPr/>
            <p:nvPr/>
          </p:nvSpPr>
          <p:spPr>
            <a:xfrm>
              <a:off x="2267143" y="203875"/>
              <a:ext cx="131561" cy="131250"/>
            </a:xfrm>
            <a:custGeom>
              <a:rect b="b" l="l" r="r" t="t"/>
              <a:pathLst>
                <a:path extrusionOk="0" fill="none" h="3381" w="3389">
                  <a:moveTo>
                    <a:pt x="3100" y="3380"/>
                  </a:moveTo>
                  <a:lnTo>
                    <a:pt x="289" y="3380"/>
                  </a:lnTo>
                  <a:cubicBezTo>
                    <a:pt x="131" y="3380"/>
                    <a:pt x="1" y="3249"/>
                    <a:pt x="1" y="3101"/>
                  </a:cubicBezTo>
                  <a:lnTo>
                    <a:pt x="1" y="280"/>
                  </a:lnTo>
                  <a:cubicBezTo>
                    <a:pt x="1" y="132"/>
                    <a:pt x="131" y="1"/>
                    <a:pt x="289" y="1"/>
                  </a:cubicBezTo>
                  <a:lnTo>
                    <a:pt x="3100" y="1"/>
                  </a:lnTo>
                  <a:cubicBezTo>
                    <a:pt x="3257" y="1"/>
                    <a:pt x="3388" y="132"/>
                    <a:pt x="3388" y="280"/>
                  </a:cubicBezTo>
                  <a:lnTo>
                    <a:pt x="3388" y="3101"/>
                  </a:lnTo>
                  <a:cubicBezTo>
                    <a:pt x="3388" y="3249"/>
                    <a:pt x="3257" y="3380"/>
                    <a:pt x="3100" y="3380"/>
                  </a:cubicBezTo>
                  <a:close/>
                </a:path>
              </a:pathLst>
            </a:custGeom>
            <a:noFill/>
            <a:ln cap="flat" cmpd="sng" w="19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6"/>
            <p:cNvSpPr/>
            <p:nvPr/>
          </p:nvSpPr>
          <p:spPr>
            <a:xfrm>
              <a:off x="2280691" y="217112"/>
              <a:ext cx="104465" cy="104115"/>
            </a:xfrm>
            <a:custGeom>
              <a:rect b="b" l="l" r="r" t="t"/>
              <a:pathLst>
                <a:path extrusionOk="0" h="2682" w="2691">
                  <a:moveTo>
                    <a:pt x="263" y="0"/>
                  </a:moveTo>
                  <a:cubicBezTo>
                    <a:pt x="123" y="0"/>
                    <a:pt x="1" y="114"/>
                    <a:pt x="1" y="262"/>
                  </a:cubicBezTo>
                  <a:lnTo>
                    <a:pt x="1" y="2419"/>
                  </a:lnTo>
                  <a:cubicBezTo>
                    <a:pt x="1" y="2559"/>
                    <a:pt x="123" y="2681"/>
                    <a:pt x="263" y="2681"/>
                  </a:cubicBezTo>
                  <a:lnTo>
                    <a:pt x="2428" y="2681"/>
                  </a:lnTo>
                  <a:cubicBezTo>
                    <a:pt x="2568" y="2681"/>
                    <a:pt x="2690" y="2576"/>
                    <a:pt x="2690" y="2419"/>
                  </a:cubicBezTo>
                  <a:lnTo>
                    <a:pt x="2690" y="262"/>
                  </a:lnTo>
                  <a:cubicBezTo>
                    <a:pt x="2690" y="114"/>
                    <a:pt x="2568" y="0"/>
                    <a:pt x="2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6"/>
            <p:cNvSpPr/>
            <p:nvPr/>
          </p:nvSpPr>
          <p:spPr>
            <a:xfrm>
              <a:off x="2308485" y="242888"/>
              <a:ext cx="47516" cy="52562"/>
            </a:xfrm>
            <a:custGeom>
              <a:rect b="b" l="l" r="r" t="t"/>
              <a:pathLst>
                <a:path extrusionOk="0" h="1354" w="1224">
                  <a:moveTo>
                    <a:pt x="987" y="0"/>
                  </a:moveTo>
                  <a:lnTo>
                    <a:pt x="717" y="358"/>
                  </a:lnTo>
                  <a:cubicBezTo>
                    <a:pt x="673" y="410"/>
                    <a:pt x="638" y="463"/>
                    <a:pt x="612" y="506"/>
                  </a:cubicBezTo>
                  <a:cubicBezTo>
                    <a:pt x="586" y="480"/>
                    <a:pt x="551" y="419"/>
                    <a:pt x="498" y="349"/>
                  </a:cubicBezTo>
                  <a:lnTo>
                    <a:pt x="263" y="9"/>
                  </a:lnTo>
                  <a:lnTo>
                    <a:pt x="53" y="9"/>
                  </a:lnTo>
                  <a:lnTo>
                    <a:pt x="507" y="655"/>
                  </a:lnTo>
                  <a:lnTo>
                    <a:pt x="13" y="1336"/>
                  </a:lnTo>
                  <a:lnTo>
                    <a:pt x="202" y="1336"/>
                  </a:lnTo>
                  <a:lnTo>
                    <a:pt x="542" y="873"/>
                  </a:lnTo>
                  <a:cubicBezTo>
                    <a:pt x="551" y="856"/>
                    <a:pt x="577" y="812"/>
                    <a:pt x="612" y="768"/>
                  </a:cubicBezTo>
                  <a:cubicBezTo>
                    <a:pt x="621" y="803"/>
                    <a:pt x="638" y="830"/>
                    <a:pt x="664" y="856"/>
                  </a:cubicBezTo>
                  <a:lnTo>
                    <a:pt x="1005" y="1336"/>
                  </a:lnTo>
                  <a:lnTo>
                    <a:pt x="1223" y="1336"/>
                  </a:lnTo>
                  <a:lnTo>
                    <a:pt x="717" y="629"/>
                  </a:lnTo>
                  <a:lnTo>
                    <a:pt x="1188" y="0"/>
                  </a:lnTo>
                  <a:close/>
                  <a:moveTo>
                    <a:pt x="1" y="1336"/>
                  </a:moveTo>
                  <a:lnTo>
                    <a:pt x="1" y="1353"/>
                  </a:lnTo>
                  <a:lnTo>
                    <a:pt x="13" y="133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0" name="Google Shape;590;p36"/>
          <p:cNvGrpSpPr/>
          <p:nvPr/>
        </p:nvGrpSpPr>
        <p:grpSpPr>
          <a:xfrm>
            <a:off x="303983" y="4090509"/>
            <a:ext cx="2779935" cy="853386"/>
            <a:chOff x="5964258" y="4047809"/>
            <a:chExt cx="2779935" cy="853386"/>
          </a:xfrm>
        </p:grpSpPr>
        <p:grpSp>
          <p:nvGrpSpPr>
            <p:cNvPr id="591" name="Google Shape;591;p36"/>
            <p:cNvGrpSpPr/>
            <p:nvPr/>
          </p:nvGrpSpPr>
          <p:grpSpPr>
            <a:xfrm>
              <a:off x="5964258" y="4047809"/>
              <a:ext cx="2779935" cy="853386"/>
              <a:chOff x="5380425" y="2936225"/>
              <a:chExt cx="1648150" cy="505950"/>
            </a:xfrm>
          </p:grpSpPr>
          <p:sp>
            <p:nvSpPr>
              <p:cNvPr id="592" name="Google Shape;592;p36"/>
              <p:cNvSpPr/>
              <p:nvPr/>
            </p:nvSpPr>
            <p:spPr>
              <a:xfrm>
                <a:off x="5380425" y="2936225"/>
                <a:ext cx="1648150" cy="505950"/>
              </a:xfrm>
              <a:custGeom>
                <a:rect b="b" l="l" r="r" t="t"/>
                <a:pathLst>
                  <a:path extrusionOk="0" h="20238" w="65926">
                    <a:moveTo>
                      <a:pt x="0" y="0"/>
                    </a:moveTo>
                    <a:lnTo>
                      <a:pt x="0" y="20238"/>
                    </a:lnTo>
                    <a:lnTo>
                      <a:pt x="65925" y="20238"/>
                    </a:lnTo>
                    <a:lnTo>
                      <a:pt x="65925" y="0"/>
                    </a:lnTo>
                    <a:close/>
                  </a:path>
                </a:pathLst>
              </a:custGeom>
              <a:solidFill>
                <a:srgbClr val="C9C9C9"/>
              </a:solidFill>
              <a:ln>
                <a:noFill/>
              </a:ln>
              <a:effectLst>
                <a:outerShdw rotWithShape="0" algn="bl" dir="3000000" dist="3810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6"/>
              <p:cNvSpPr/>
              <p:nvPr/>
            </p:nvSpPr>
            <p:spPr>
              <a:xfrm>
                <a:off x="5380425" y="2936225"/>
                <a:ext cx="1648150" cy="8375"/>
              </a:xfrm>
              <a:custGeom>
                <a:rect b="b" l="l" r="r" t="t"/>
                <a:pathLst>
                  <a:path extrusionOk="0" h="335" w="65926">
                    <a:moveTo>
                      <a:pt x="0" y="0"/>
                    </a:moveTo>
                    <a:lnTo>
                      <a:pt x="0" y="335"/>
                    </a:lnTo>
                    <a:lnTo>
                      <a:pt x="65925" y="335"/>
                    </a:lnTo>
                    <a:lnTo>
                      <a:pt x="65925"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6"/>
              <p:cNvSpPr/>
              <p:nvPr/>
            </p:nvSpPr>
            <p:spPr>
              <a:xfrm>
                <a:off x="5380425" y="3433100"/>
                <a:ext cx="1648150" cy="9075"/>
              </a:xfrm>
              <a:custGeom>
                <a:rect b="b" l="l" r="r" t="t"/>
                <a:pathLst>
                  <a:path extrusionOk="0" h="363" w="65926">
                    <a:moveTo>
                      <a:pt x="0" y="0"/>
                    </a:moveTo>
                    <a:lnTo>
                      <a:pt x="0" y="363"/>
                    </a:lnTo>
                    <a:lnTo>
                      <a:pt x="65925" y="363"/>
                    </a:lnTo>
                    <a:lnTo>
                      <a:pt x="6592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6"/>
              <p:cNvSpPr/>
              <p:nvPr/>
            </p:nvSpPr>
            <p:spPr>
              <a:xfrm>
                <a:off x="7020875" y="2936225"/>
                <a:ext cx="7700" cy="505950"/>
              </a:xfrm>
              <a:custGeom>
                <a:rect b="b" l="l" r="r" t="t"/>
                <a:pathLst>
                  <a:path extrusionOk="0" h="20238" w="308">
                    <a:moveTo>
                      <a:pt x="307" y="0"/>
                    </a:moveTo>
                    <a:lnTo>
                      <a:pt x="1" y="335"/>
                    </a:lnTo>
                    <a:lnTo>
                      <a:pt x="1" y="20238"/>
                    </a:lnTo>
                    <a:lnTo>
                      <a:pt x="307" y="20238"/>
                    </a:lnTo>
                    <a:lnTo>
                      <a:pt x="307"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6"/>
              <p:cNvSpPr/>
              <p:nvPr/>
            </p:nvSpPr>
            <p:spPr>
              <a:xfrm>
                <a:off x="5380425" y="2936225"/>
                <a:ext cx="8375" cy="505250"/>
              </a:xfrm>
              <a:custGeom>
                <a:rect b="b" l="l" r="r" t="t"/>
                <a:pathLst>
                  <a:path extrusionOk="0" h="20210" w="335">
                    <a:moveTo>
                      <a:pt x="0" y="0"/>
                    </a:moveTo>
                    <a:lnTo>
                      <a:pt x="0" y="20210"/>
                    </a:lnTo>
                    <a:lnTo>
                      <a:pt x="335" y="19875"/>
                    </a:lnTo>
                    <a:lnTo>
                      <a:pt x="335" y="335"/>
                    </a:lnTo>
                    <a:lnTo>
                      <a:pt x="0"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6"/>
              <p:cNvSpPr/>
              <p:nvPr/>
            </p:nvSpPr>
            <p:spPr>
              <a:xfrm>
                <a:off x="5388775" y="2944575"/>
                <a:ext cx="1632125" cy="86450"/>
              </a:xfrm>
              <a:custGeom>
                <a:rect b="b" l="l" r="r" t="t"/>
                <a:pathLst>
                  <a:path extrusionOk="0" h="3458" w="65285">
                    <a:moveTo>
                      <a:pt x="1" y="1"/>
                    </a:moveTo>
                    <a:lnTo>
                      <a:pt x="65285" y="1"/>
                    </a:lnTo>
                    <a:lnTo>
                      <a:pt x="65285" y="3457"/>
                    </a:lnTo>
                    <a:lnTo>
                      <a:pt x="1" y="3457"/>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6"/>
              <p:cNvSpPr/>
              <p:nvPr/>
            </p:nvSpPr>
            <p:spPr>
              <a:xfrm>
                <a:off x="5388775" y="3035175"/>
                <a:ext cx="1630725" cy="4200"/>
              </a:xfrm>
              <a:custGeom>
                <a:rect b="b" l="l" r="r" t="t"/>
                <a:pathLst>
                  <a:path extrusionOk="0" h="168" w="65229">
                    <a:moveTo>
                      <a:pt x="1" y="1"/>
                    </a:moveTo>
                    <a:lnTo>
                      <a:pt x="1" y="168"/>
                    </a:lnTo>
                    <a:lnTo>
                      <a:pt x="65229" y="168"/>
                    </a:lnTo>
                    <a:lnTo>
                      <a:pt x="65229" y="1"/>
                    </a:lnTo>
                    <a:close/>
                  </a:path>
                </a:pathLst>
              </a:cu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6"/>
              <p:cNvSpPr/>
              <p:nvPr/>
            </p:nvSpPr>
            <p:spPr>
              <a:xfrm>
                <a:off x="5388775" y="3031000"/>
                <a:ext cx="1630725" cy="4200"/>
              </a:xfrm>
              <a:custGeom>
                <a:rect b="b" l="l" r="r" t="t"/>
                <a:pathLst>
                  <a:path extrusionOk="0" h="168" w="65229">
                    <a:moveTo>
                      <a:pt x="1" y="0"/>
                    </a:moveTo>
                    <a:lnTo>
                      <a:pt x="1" y="168"/>
                    </a:lnTo>
                    <a:lnTo>
                      <a:pt x="65229" y="168"/>
                    </a:lnTo>
                    <a:lnTo>
                      <a:pt x="6522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6"/>
              <p:cNvSpPr/>
              <p:nvPr/>
            </p:nvSpPr>
            <p:spPr>
              <a:xfrm>
                <a:off x="6935850" y="2962000"/>
                <a:ext cx="50900" cy="50900"/>
              </a:xfrm>
              <a:custGeom>
                <a:rect b="b" l="l" r="r" t="t"/>
                <a:pathLst>
                  <a:path extrusionOk="0" h="2036" w="2036">
                    <a:moveTo>
                      <a:pt x="196" y="1"/>
                    </a:moveTo>
                    <a:cubicBezTo>
                      <a:pt x="84" y="1"/>
                      <a:pt x="1" y="84"/>
                      <a:pt x="1" y="168"/>
                    </a:cubicBezTo>
                    <a:lnTo>
                      <a:pt x="1" y="1896"/>
                    </a:lnTo>
                    <a:cubicBezTo>
                      <a:pt x="1" y="1952"/>
                      <a:pt x="57" y="1980"/>
                      <a:pt x="84" y="2036"/>
                    </a:cubicBezTo>
                    <a:lnTo>
                      <a:pt x="2036" y="84"/>
                    </a:lnTo>
                    <a:cubicBezTo>
                      <a:pt x="2008" y="29"/>
                      <a:pt x="1952" y="1"/>
                      <a:pt x="1896"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6"/>
              <p:cNvSpPr/>
              <p:nvPr/>
            </p:nvSpPr>
            <p:spPr>
              <a:xfrm>
                <a:off x="6937950" y="2962700"/>
                <a:ext cx="50200" cy="50900"/>
              </a:xfrm>
              <a:custGeom>
                <a:rect b="b" l="l" r="r" t="t"/>
                <a:pathLst>
                  <a:path extrusionOk="0" h="2036" w="2008">
                    <a:moveTo>
                      <a:pt x="1952" y="1"/>
                    </a:moveTo>
                    <a:lnTo>
                      <a:pt x="0" y="1952"/>
                    </a:lnTo>
                    <a:cubicBezTo>
                      <a:pt x="28" y="2008"/>
                      <a:pt x="56" y="2036"/>
                      <a:pt x="140" y="2036"/>
                    </a:cubicBezTo>
                    <a:lnTo>
                      <a:pt x="1840" y="2036"/>
                    </a:lnTo>
                    <a:cubicBezTo>
                      <a:pt x="1952" y="2036"/>
                      <a:pt x="2007" y="1952"/>
                      <a:pt x="2007" y="1868"/>
                    </a:cubicBezTo>
                    <a:lnTo>
                      <a:pt x="2007" y="140"/>
                    </a:lnTo>
                    <a:cubicBezTo>
                      <a:pt x="2007" y="84"/>
                      <a:pt x="1980" y="56"/>
                      <a:pt x="1952" y="1"/>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6"/>
              <p:cNvSpPr/>
              <p:nvPr/>
            </p:nvSpPr>
            <p:spPr>
              <a:xfrm>
                <a:off x="6937250" y="2962000"/>
                <a:ext cx="50900" cy="51600"/>
              </a:xfrm>
              <a:custGeom>
                <a:rect b="b" l="l" r="r" t="t"/>
                <a:pathLst>
                  <a:path extrusionOk="0" fill="none" h="2064" w="2036">
                    <a:moveTo>
                      <a:pt x="1868" y="2064"/>
                    </a:moveTo>
                    <a:lnTo>
                      <a:pt x="168" y="2064"/>
                    </a:lnTo>
                    <a:cubicBezTo>
                      <a:pt x="56" y="2064"/>
                      <a:pt x="1" y="1980"/>
                      <a:pt x="1" y="1896"/>
                    </a:cubicBezTo>
                    <a:lnTo>
                      <a:pt x="1" y="168"/>
                    </a:lnTo>
                    <a:cubicBezTo>
                      <a:pt x="1" y="57"/>
                      <a:pt x="56" y="1"/>
                      <a:pt x="168" y="1"/>
                    </a:cubicBezTo>
                    <a:lnTo>
                      <a:pt x="1868" y="1"/>
                    </a:lnTo>
                    <a:cubicBezTo>
                      <a:pt x="1980" y="1"/>
                      <a:pt x="2035" y="57"/>
                      <a:pt x="2035" y="168"/>
                    </a:cubicBezTo>
                    <a:lnTo>
                      <a:pt x="2035" y="1896"/>
                    </a:lnTo>
                    <a:cubicBezTo>
                      <a:pt x="2035" y="1952"/>
                      <a:pt x="1980" y="2064"/>
                      <a:pt x="1868" y="2064"/>
                    </a:cubicBezTo>
                    <a:close/>
                  </a:path>
                </a:pathLst>
              </a:custGeom>
              <a:noFill/>
              <a:ln cap="flat" cmpd="sng" w="1400">
                <a:solidFill>
                  <a:srgbClr val="000000"/>
                </a:solidFill>
                <a:prstDash val="solid"/>
                <a:miter lim="278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6"/>
              <p:cNvSpPr/>
              <p:nvPr/>
            </p:nvSpPr>
            <p:spPr>
              <a:xfrm>
                <a:off x="6942825" y="2968975"/>
                <a:ext cx="40450" cy="39050"/>
              </a:xfrm>
              <a:custGeom>
                <a:rect b="b" l="l" r="r" t="t"/>
                <a:pathLst>
                  <a:path extrusionOk="0" h="1562" w="1618">
                    <a:moveTo>
                      <a:pt x="140" y="1"/>
                    </a:moveTo>
                    <a:cubicBezTo>
                      <a:pt x="84" y="1"/>
                      <a:pt x="1" y="84"/>
                      <a:pt x="1" y="140"/>
                    </a:cubicBezTo>
                    <a:lnTo>
                      <a:pt x="1" y="1422"/>
                    </a:lnTo>
                    <a:cubicBezTo>
                      <a:pt x="1" y="1506"/>
                      <a:pt x="84" y="1562"/>
                      <a:pt x="140" y="1562"/>
                    </a:cubicBezTo>
                    <a:lnTo>
                      <a:pt x="1450" y="1562"/>
                    </a:lnTo>
                    <a:cubicBezTo>
                      <a:pt x="1534" y="1562"/>
                      <a:pt x="1617" y="1506"/>
                      <a:pt x="1589" y="1422"/>
                    </a:cubicBezTo>
                    <a:lnTo>
                      <a:pt x="1589" y="140"/>
                    </a:lnTo>
                    <a:cubicBezTo>
                      <a:pt x="1589" y="84"/>
                      <a:pt x="1506" y="1"/>
                      <a:pt x="1450" y="1"/>
                    </a:cubicBezTo>
                    <a:close/>
                  </a:path>
                </a:pathLst>
              </a:custGeom>
              <a:solidFill>
                <a:srgbClr val="C9C9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6"/>
              <p:cNvSpPr/>
              <p:nvPr/>
            </p:nvSpPr>
            <p:spPr>
              <a:xfrm>
                <a:off x="6953275" y="2978025"/>
                <a:ext cx="19550" cy="19550"/>
              </a:xfrm>
              <a:custGeom>
                <a:rect b="b" l="l" r="r" t="t"/>
                <a:pathLst>
                  <a:path extrusionOk="0" h="782" w="782">
                    <a:moveTo>
                      <a:pt x="56" y="1"/>
                    </a:moveTo>
                    <a:lnTo>
                      <a:pt x="335" y="363"/>
                    </a:lnTo>
                    <a:lnTo>
                      <a:pt x="1" y="781"/>
                    </a:lnTo>
                    <a:lnTo>
                      <a:pt x="140" y="781"/>
                    </a:lnTo>
                    <a:lnTo>
                      <a:pt x="363" y="503"/>
                    </a:lnTo>
                    <a:cubicBezTo>
                      <a:pt x="363" y="475"/>
                      <a:pt x="363" y="475"/>
                      <a:pt x="391" y="447"/>
                    </a:cubicBezTo>
                    <a:cubicBezTo>
                      <a:pt x="391" y="475"/>
                      <a:pt x="419" y="503"/>
                      <a:pt x="419" y="503"/>
                    </a:cubicBezTo>
                    <a:lnTo>
                      <a:pt x="642" y="781"/>
                    </a:lnTo>
                    <a:lnTo>
                      <a:pt x="781" y="781"/>
                    </a:lnTo>
                    <a:lnTo>
                      <a:pt x="475" y="363"/>
                    </a:lnTo>
                    <a:lnTo>
                      <a:pt x="753" y="1"/>
                    </a:lnTo>
                    <a:lnTo>
                      <a:pt x="642" y="1"/>
                    </a:lnTo>
                    <a:lnTo>
                      <a:pt x="475" y="196"/>
                    </a:lnTo>
                    <a:cubicBezTo>
                      <a:pt x="419" y="224"/>
                      <a:pt x="419" y="280"/>
                      <a:pt x="391" y="308"/>
                    </a:cubicBezTo>
                    <a:cubicBezTo>
                      <a:pt x="363" y="280"/>
                      <a:pt x="363" y="224"/>
                      <a:pt x="335" y="196"/>
                    </a:cubicBezTo>
                    <a:lnTo>
                      <a:pt x="19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6"/>
              <p:cNvSpPr/>
              <p:nvPr/>
            </p:nvSpPr>
            <p:spPr>
              <a:xfrm>
                <a:off x="5482150" y="3178725"/>
                <a:ext cx="1459300" cy="140100"/>
              </a:xfrm>
              <a:custGeom>
                <a:rect b="b" l="l" r="r" t="t"/>
                <a:pathLst>
                  <a:path extrusionOk="0" h="5604" w="58372">
                    <a:moveTo>
                      <a:pt x="1" y="1"/>
                    </a:moveTo>
                    <a:lnTo>
                      <a:pt x="1" y="5604"/>
                    </a:lnTo>
                    <a:lnTo>
                      <a:pt x="58372" y="5604"/>
                    </a:lnTo>
                    <a:lnTo>
                      <a:pt x="58372"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6"/>
              <p:cNvSpPr/>
              <p:nvPr/>
            </p:nvSpPr>
            <p:spPr>
              <a:xfrm>
                <a:off x="5503075" y="3195475"/>
                <a:ext cx="1417475" cy="107325"/>
              </a:xfrm>
              <a:custGeom>
                <a:rect b="b" l="l" r="r" t="t"/>
                <a:pathLst>
                  <a:path extrusionOk="0" h="4293" w="56699">
                    <a:moveTo>
                      <a:pt x="0" y="0"/>
                    </a:moveTo>
                    <a:lnTo>
                      <a:pt x="0" y="4293"/>
                    </a:lnTo>
                    <a:lnTo>
                      <a:pt x="56699" y="4293"/>
                    </a:lnTo>
                    <a:lnTo>
                      <a:pt x="56699" y="0"/>
                    </a:lnTo>
                    <a:close/>
                  </a:path>
                </a:pathLst>
              </a:custGeom>
              <a:solidFill>
                <a:srgbClr val="DDDD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6"/>
              <p:cNvSpPr/>
              <p:nvPr/>
            </p:nvSpPr>
            <p:spPr>
              <a:xfrm>
                <a:off x="5482150" y="3178725"/>
                <a:ext cx="1459300" cy="140800"/>
              </a:xfrm>
              <a:custGeom>
                <a:rect b="b" l="l" r="r" t="t"/>
                <a:pathLst>
                  <a:path extrusionOk="0" h="5632" w="58372">
                    <a:moveTo>
                      <a:pt x="58372" y="1"/>
                    </a:moveTo>
                    <a:lnTo>
                      <a:pt x="57536" y="670"/>
                    </a:lnTo>
                    <a:lnTo>
                      <a:pt x="57536" y="4963"/>
                    </a:lnTo>
                    <a:lnTo>
                      <a:pt x="837" y="4963"/>
                    </a:lnTo>
                    <a:lnTo>
                      <a:pt x="1" y="5632"/>
                    </a:lnTo>
                    <a:lnTo>
                      <a:pt x="58372" y="5632"/>
                    </a:lnTo>
                    <a:lnTo>
                      <a:pt x="58372" y="1"/>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6"/>
              <p:cNvSpPr/>
              <p:nvPr/>
            </p:nvSpPr>
            <p:spPr>
              <a:xfrm>
                <a:off x="5482150" y="3178725"/>
                <a:ext cx="1459300" cy="140800"/>
              </a:xfrm>
              <a:custGeom>
                <a:rect b="b" l="l" r="r" t="t"/>
                <a:pathLst>
                  <a:path extrusionOk="0" h="5632" w="58372">
                    <a:moveTo>
                      <a:pt x="58372" y="1"/>
                    </a:moveTo>
                    <a:lnTo>
                      <a:pt x="57536" y="670"/>
                    </a:lnTo>
                    <a:lnTo>
                      <a:pt x="57536" y="4963"/>
                    </a:lnTo>
                    <a:lnTo>
                      <a:pt x="837" y="4963"/>
                    </a:lnTo>
                    <a:lnTo>
                      <a:pt x="1" y="5632"/>
                    </a:lnTo>
                    <a:lnTo>
                      <a:pt x="58372" y="5632"/>
                    </a:lnTo>
                    <a:lnTo>
                      <a:pt x="58372" y="1"/>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6"/>
              <p:cNvSpPr/>
              <p:nvPr/>
            </p:nvSpPr>
            <p:spPr>
              <a:xfrm>
                <a:off x="5523275" y="3208700"/>
                <a:ext cx="25125" cy="81575"/>
              </a:xfrm>
              <a:custGeom>
                <a:rect b="b" l="l" r="r" t="t"/>
                <a:pathLst>
                  <a:path extrusionOk="0" h="3263" w="1005">
                    <a:moveTo>
                      <a:pt x="1" y="1"/>
                    </a:moveTo>
                    <a:lnTo>
                      <a:pt x="1004" y="1"/>
                    </a:lnTo>
                    <a:lnTo>
                      <a:pt x="1004"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6"/>
              <p:cNvSpPr/>
              <p:nvPr/>
            </p:nvSpPr>
            <p:spPr>
              <a:xfrm>
                <a:off x="5567175" y="3208700"/>
                <a:ext cx="25825" cy="81575"/>
              </a:xfrm>
              <a:custGeom>
                <a:rect b="b" l="l" r="r" t="t"/>
                <a:pathLst>
                  <a:path extrusionOk="0" h="3263" w="1033">
                    <a:moveTo>
                      <a:pt x="1" y="1"/>
                    </a:moveTo>
                    <a:lnTo>
                      <a:pt x="1032" y="1"/>
                    </a:lnTo>
                    <a:lnTo>
                      <a:pt x="1032"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6"/>
              <p:cNvSpPr/>
              <p:nvPr/>
            </p:nvSpPr>
            <p:spPr>
              <a:xfrm>
                <a:off x="5611075" y="3208700"/>
                <a:ext cx="25125" cy="81575"/>
              </a:xfrm>
              <a:custGeom>
                <a:rect b="b" l="l" r="r" t="t"/>
                <a:pathLst>
                  <a:path extrusionOk="0" h="3263" w="1005">
                    <a:moveTo>
                      <a:pt x="1" y="1"/>
                    </a:moveTo>
                    <a:lnTo>
                      <a:pt x="1004" y="1"/>
                    </a:lnTo>
                    <a:lnTo>
                      <a:pt x="1004"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6"/>
              <p:cNvSpPr/>
              <p:nvPr/>
            </p:nvSpPr>
            <p:spPr>
              <a:xfrm>
                <a:off x="5654300" y="3208700"/>
                <a:ext cx="25800" cy="81575"/>
              </a:xfrm>
              <a:custGeom>
                <a:rect b="b" l="l" r="r" t="t"/>
                <a:pathLst>
                  <a:path extrusionOk="0" h="3263" w="1032">
                    <a:moveTo>
                      <a:pt x="0" y="1"/>
                    </a:moveTo>
                    <a:lnTo>
                      <a:pt x="1031" y="1"/>
                    </a:lnTo>
                    <a:lnTo>
                      <a:pt x="1031" y="3262"/>
                    </a:lnTo>
                    <a:lnTo>
                      <a:pt x="0"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6"/>
              <p:cNvSpPr/>
              <p:nvPr/>
            </p:nvSpPr>
            <p:spPr>
              <a:xfrm>
                <a:off x="5698900" y="3208700"/>
                <a:ext cx="25800" cy="81575"/>
              </a:xfrm>
              <a:custGeom>
                <a:rect b="b" l="l" r="r" t="t"/>
                <a:pathLst>
                  <a:path extrusionOk="0" h="3263" w="1032">
                    <a:moveTo>
                      <a:pt x="0" y="1"/>
                    </a:moveTo>
                    <a:lnTo>
                      <a:pt x="1031" y="1"/>
                    </a:lnTo>
                    <a:lnTo>
                      <a:pt x="1031" y="3262"/>
                    </a:lnTo>
                    <a:lnTo>
                      <a:pt x="0"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6"/>
              <p:cNvSpPr/>
              <p:nvPr/>
            </p:nvSpPr>
            <p:spPr>
              <a:xfrm>
                <a:off x="5742800" y="3208700"/>
                <a:ext cx="25100" cy="81575"/>
              </a:xfrm>
              <a:custGeom>
                <a:rect b="b" l="l" r="r" t="t"/>
                <a:pathLst>
                  <a:path extrusionOk="0" h="3263" w="1004">
                    <a:moveTo>
                      <a:pt x="0" y="1"/>
                    </a:moveTo>
                    <a:lnTo>
                      <a:pt x="1004" y="1"/>
                    </a:lnTo>
                    <a:lnTo>
                      <a:pt x="1004" y="3262"/>
                    </a:lnTo>
                    <a:lnTo>
                      <a:pt x="0"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6"/>
              <p:cNvSpPr/>
              <p:nvPr/>
            </p:nvSpPr>
            <p:spPr>
              <a:xfrm>
                <a:off x="5787400" y="3208700"/>
                <a:ext cx="25100" cy="81575"/>
              </a:xfrm>
              <a:custGeom>
                <a:rect b="b" l="l" r="r" t="t"/>
                <a:pathLst>
                  <a:path extrusionOk="0" h="3263" w="1004">
                    <a:moveTo>
                      <a:pt x="0" y="1"/>
                    </a:moveTo>
                    <a:lnTo>
                      <a:pt x="1004" y="1"/>
                    </a:lnTo>
                    <a:lnTo>
                      <a:pt x="1004" y="3262"/>
                    </a:lnTo>
                    <a:lnTo>
                      <a:pt x="0"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6"/>
              <p:cNvSpPr/>
              <p:nvPr/>
            </p:nvSpPr>
            <p:spPr>
              <a:xfrm>
                <a:off x="5830600" y="3208700"/>
                <a:ext cx="25125" cy="81575"/>
              </a:xfrm>
              <a:custGeom>
                <a:rect b="b" l="l" r="r" t="t"/>
                <a:pathLst>
                  <a:path extrusionOk="0" h="3263" w="1005">
                    <a:moveTo>
                      <a:pt x="1" y="1"/>
                    </a:moveTo>
                    <a:lnTo>
                      <a:pt x="1004" y="1"/>
                    </a:lnTo>
                    <a:lnTo>
                      <a:pt x="1004"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6"/>
              <p:cNvSpPr/>
              <p:nvPr/>
            </p:nvSpPr>
            <p:spPr>
              <a:xfrm>
                <a:off x="5875200" y="3208700"/>
                <a:ext cx="25125" cy="81575"/>
              </a:xfrm>
              <a:custGeom>
                <a:rect b="b" l="l" r="r" t="t"/>
                <a:pathLst>
                  <a:path extrusionOk="0" h="3263" w="1005">
                    <a:moveTo>
                      <a:pt x="1" y="1"/>
                    </a:moveTo>
                    <a:lnTo>
                      <a:pt x="1004" y="1"/>
                    </a:lnTo>
                    <a:lnTo>
                      <a:pt x="1004"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6"/>
              <p:cNvSpPr/>
              <p:nvPr/>
            </p:nvSpPr>
            <p:spPr>
              <a:xfrm>
                <a:off x="5918400" y="3208700"/>
                <a:ext cx="25125" cy="81575"/>
              </a:xfrm>
              <a:custGeom>
                <a:rect b="b" l="l" r="r" t="t"/>
                <a:pathLst>
                  <a:path extrusionOk="0" h="3263" w="1005">
                    <a:moveTo>
                      <a:pt x="1" y="1"/>
                    </a:moveTo>
                    <a:lnTo>
                      <a:pt x="1004" y="1"/>
                    </a:lnTo>
                    <a:lnTo>
                      <a:pt x="1004"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6"/>
              <p:cNvSpPr/>
              <p:nvPr/>
            </p:nvSpPr>
            <p:spPr>
              <a:xfrm>
                <a:off x="5962300" y="3208700"/>
                <a:ext cx="25125" cy="81575"/>
              </a:xfrm>
              <a:custGeom>
                <a:rect b="b" l="l" r="r" t="t"/>
                <a:pathLst>
                  <a:path extrusionOk="0" h="3263" w="1005">
                    <a:moveTo>
                      <a:pt x="1" y="1"/>
                    </a:moveTo>
                    <a:lnTo>
                      <a:pt x="1004" y="1"/>
                    </a:lnTo>
                    <a:lnTo>
                      <a:pt x="1004"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6"/>
              <p:cNvSpPr/>
              <p:nvPr/>
            </p:nvSpPr>
            <p:spPr>
              <a:xfrm>
                <a:off x="6006900" y="3208700"/>
                <a:ext cx="25125" cy="81575"/>
              </a:xfrm>
              <a:custGeom>
                <a:rect b="b" l="l" r="r" t="t"/>
                <a:pathLst>
                  <a:path extrusionOk="0" h="3263" w="1005">
                    <a:moveTo>
                      <a:pt x="1" y="1"/>
                    </a:moveTo>
                    <a:lnTo>
                      <a:pt x="1004" y="1"/>
                    </a:lnTo>
                    <a:lnTo>
                      <a:pt x="1004"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6"/>
              <p:cNvSpPr/>
              <p:nvPr/>
            </p:nvSpPr>
            <p:spPr>
              <a:xfrm>
                <a:off x="6050125" y="3208700"/>
                <a:ext cx="25100" cy="81575"/>
              </a:xfrm>
              <a:custGeom>
                <a:rect b="b" l="l" r="r" t="t"/>
                <a:pathLst>
                  <a:path extrusionOk="0" h="3263" w="1004">
                    <a:moveTo>
                      <a:pt x="0" y="1"/>
                    </a:moveTo>
                    <a:lnTo>
                      <a:pt x="1004" y="1"/>
                    </a:lnTo>
                    <a:lnTo>
                      <a:pt x="1004" y="3262"/>
                    </a:lnTo>
                    <a:lnTo>
                      <a:pt x="0"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6"/>
              <p:cNvSpPr/>
              <p:nvPr/>
            </p:nvSpPr>
            <p:spPr>
              <a:xfrm>
                <a:off x="6094725" y="3208700"/>
                <a:ext cx="25100" cy="81575"/>
              </a:xfrm>
              <a:custGeom>
                <a:rect b="b" l="l" r="r" t="t"/>
                <a:pathLst>
                  <a:path extrusionOk="0" h="3263" w="1004">
                    <a:moveTo>
                      <a:pt x="0" y="1"/>
                    </a:moveTo>
                    <a:lnTo>
                      <a:pt x="1004" y="1"/>
                    </a:lnTo>
                    <a:lnTo>
                      <a:pt x="1004" y="3262"/>
                    </a:lnTo>
                    <a:lnTo>
                      <a:pt x="0"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6"/>
              <p:cNvSpPr/>
              <p:nvPr/>
            </p:nvSpPr>
            <p:spPr>
              <a:xfrm>
                <a:off x="6137925" y="3208700"/>
                <a:ext cx="25125" cy="81575"/>
              </a:xfrm>
              <a:custGeom>
                <a:rect b="b" l="l" r="r" t="t"/>
                <a:pathLst>
                  <a:path extrusionOk="0" h="3263" w="1005">
                    <a:moveTo>
                      <a:pt x="1" y="1"/>
                    </a:moveTo>
                    <a:lnTo>
                      <a:pt x="1004" y="1"/>
                    </a:lnTo>
                    <a:lnTo>
                      <a:pt x="1004"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6"/>
              <p:cNvSpPr/>
              <p:nvPr/>
            </p:nvSpPr>
            <p:spPr>
              <a:xfrm>
                <a:off x="6182525" y="3208700"/>
                <a:ext cx="25125" cy="81575"/>
              </a:xfrm>
              <a:custGeom>
                <a:rect b="b" l="l" r="r" t="t"/>
                <a:pathLst>
                  <a:path extrusionOk="0" h="3263" w="1005">
                    <a:moveTo>
                      <a:pt x="1" y="1"/>
                    </a:moveTo>
                    <a:lnTo>
                      <a:pt x="1004" y="1"/>
                    </a:lnTo>
                    <a:lnTo>
                      <a:pt x="1004"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6"/>
              <p:cNvSpPr/>
              <p:nvPr/>
            </p:nvSpPr>
            <p:spPr>
              <a:xfrm>
                <a:off x="5482150" y="3174550"/>
                <a:ext cx="1459300" cy="144275"/>
              </a:xfrm>
              <a:custGeom>
                <a:rect b="b" l="l" r="r" t="t"/>
                <a:pathLst>
                  <a:path extrusionOk="0" fill="none" h="5771" w="58372">
                    <a:moveTo>
                      <a:pt x="1" y="1"/>
                    </a:moveTo>
                    <a:lnTo>
                      <a:pt x="58372" y="1"/>
                    </a:lnTo>
                    <a:lnTo>
                      <a:pt x="58372" y="5771"/>
                    </a:lnTo>
                    <a:lnTo>
                      <a:pt x="1" y="5771"/>
                    </a:lnTo>
                    <a:close/>
                  </a:path>
                </a:pathLst>
              </a:custGeom>
              <a:noFill/>
              <a:ln cap="flat" cmpd="sng" w="2800">
                <a:solidFill>
                  <a:schemeClr val="dk1"/>
                </a:solidFill>
                <a:prstDash val="solid"/>
                <a:miter lim="278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6"/>
              <p:cNvSpPr/>
              <p:nvPr/>
            </p:nvSpPr>
            <p:spPr>
              <a:xfrm>
                <a:off x="5380425" y="2936225"/>
                <a:ext cx="1648150" cy="505950"/>
              </a:xfrm>
              <a:custGeom>
                <a:rect b="b" l="l" r="r" t="t"/>
                <a:pathLst>
                  <a:path extrusionOk="0" fill="none" h="20238" w="65926">
                    <a:moveTo>
                      <a:pt x="0" y="0"/>
                    </a:moveTo>
                    <a:lnTo>
                      <a:pt x="65925" y="0"/>
                    </a:lnTo>
                    <a:lnTo>
                      <a:pt x="65925" y="20238"/>
                    </a:lnTo>
                    <a:lnTo>
                      <a:pt x="0" y="20238"/>
                    </a:lnTo>
                    <a:close/>
                  </a:path>
                </a:pathLst>
              </a:custGeom>
              <a:solidFill>
                <a:schemeClr val="lt1"/>
              </a:solidFill>
              <a:ln cap="flat" cmpd="sng" w="2100">
                <a:solidFill>
                  <a:srgbClr val="000000"/>
                </a:solidFill>
                <a:prstDash val="solid"/>
                <a:miter lim="278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7" name="Google Shape;627;p36"/>
            <p:cNvGrpSpPr/>
            <p:nvPr/>
          </p:nvGrpSpPr>
          <p:grpSpPr>
            <a:xfrm>
              <a:off x="7394142" y="4507393"/>
              <a:ext cx="190471" cy="137593"/>
              <a:chOff x="6094725" y="3208700"/>
              <a:chExt cx="112925" cy="81575"/>
            </a:xfrm>
          </p:grpSpPr>
          <p:sp>
            <p:nvSpPr>
              <p:cNvPr id="628" name="Google Shape;628;p36"/>
              <p:cNvSpPr/>
              <p:nvPr/>
            </p:nvSpPr>
            <p:spPr>
              <a:xfrm>
                <a:off x="6094725" y="3208700"/>
                <a:ext cx="25100" cy="81575"/>
              </a:xfrm>
              <a:custGeom>
                <a:rect b="b" l="l" r="r" t="t"/>
                <a:pathLst>
                  <a:path extrusionOk="0" h="3263" w="1004">
                    <a:moveTo>
                      <a:pt x="0" y="1"/>
                    </a:moveTo>
                    <a:lnTo>
                      <a:pt x="1004" y="1"/>
                    </a:lnTo>
                    <a:lnTo>
                      <a:pt x="1004" y="3262"/>
                    </a:lnTo>
                    <a:lnTo>
                      <a:pt x="0"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6"/>
              <p:cNvSpPr/>
              <p:nvPr/>
            </p:nvSpPr>
            <p:spPr>
              <a:xfrm>
                <a:off x="6137925" y="3208700"/>
                <a:ext cx="25125" cy="81575"/>
              </a:xfrm>
              <a:custGeom>
                <a:rect b="b" l="l" r="r" t="t"/>
                <a:pathLst>
                  <a:path extrusionOk="0" h="3263" w="1005">
                    <a:moveTo>
                      <a:pt x="1" y="1"/>
                    </a:moveTo>
                    <a:lnTo>
                      <a:pt x="1004" y="1"/>
                    </a:lnTo>
                    <a:lnTo>
                      <a:pt x="1004"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6"/>
              <p:cNvSpPr/>
              <p:nvPr/>
            </p:nvSpPr>
            <p:spPr>
              <a:xfrm>
                <a:off x="6182525" y="3208700"/>
                <a:ext cx="25125" cy="81575"/>
              </a:xfrm>
              <a:custGeom>
                <a:rect b="b" l="l" r="r" t="t"/>
                <a:pathLst>
                  <a:path extrusionOk="0" h="3263" w="1005">
                    <a:moveTo>
                      <a:pt x="1" y="1"/>
                    </a:moveTo>
                    <a:lnTo>
                      <a:pt x="1004" y="1"/>
                    </a:lnTo>
                    <a:lnTo>
                      <a:pt x="1004"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1" name="Google Shape;631;p36"/>
          <p:cNvGrpSpPr/>
          <p:nvPr/>
        </p:nvGrpSpPr>
        <p:grpSpPr>
          <a:xfrm>
            <a:off x="665053" y="584316"/>
            <a:ext cx="7813888" cy="3922670"/>
            <a:chOff x="2974275" y="1679475"/>
            <a:chExt cx="2002175" cy="2001975"/>
          </a:xfrm>
        </p:grpSpPr>
        <p:sp>
          <p:nvSpPr>
            <p:cNvPr id="632" name="Google Shape;632;p36"/>
            <p:cNvSpPr/>
            <p:nvPr/>
          </p:nvSpPr>
          <p:spPr>
            <a:xfrm>
              <a:off x="2974275" y="1679475"/>
              <a:ext cx="2002175" cy="2001975"/>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3810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6"/>
            <p:cNvSpPr/>
            <p:nvPr/>
          </p:nvSpPr>
          <p:spPr>
            <a:xfrm>
              <a:off x="2974275" y="3667225"/>
              <a:ext cx="2002175" cy="14225"/>
            </a:xfrm>
            <a:custGeom>
              <a:rect b="b" l="l" r="r" t="t"/>
              <a:pathLst>
                <a:path extrusionOk="0" h="569" w="80087">
                  <a:moveTo>
                    <a:pt x="0" y="1"/>
                  </a:moveTo>
                  <a:lnTo>
                    <a:pt x="0" y="568"/>
                  </a:lnTo>
                  <a:lnTo>
                    <a:pt x="80086" y="568"/>
                  </a:lnTo>
                  <a:lnTo>
                    <a:pt x="800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6"/>
            <p:cNvSpPr/>
            <p:nvPr/>
          </p:nvSpPr>
          <p:spPr>
            <a:xfrm>
              <a:off x="4962225" y="1679475"/>
              <a:ext cx="14225" cy="2001975"/>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6"/>
            <p:cNvSpPr/>
            <p:nvPr/>
          </p:nvSpPr>
          <p:spPr>
            <a:xfrm>
              <a:off x="2975150" y="1679475"/>
              <a:ext cx="14200" cy="2001975"/>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6"/>
            <p:cNvSpPr/>
            <p:nvPr/>
          </p:nvSpPr>
          <p:spPr>
            <a:xfrm>
              <a:off x="2974275" y="1679475"/>
              <a:ext cx="2002175" cy="2001975"/>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a:effectLst>
              <a:outerShdw rotWithShape="0" algn="bl" dir="5400000" dist="66675">
                <a:srgbClr val="000000">
                  <a:alpha val="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6"/>
            <p:cNvSpPr/>
            <p:nvPr/>
          </p:nvSpPr>
          <p:spPr>
            <a:xfrm>
              <a:off x="2989325" y="1693675"/>
              <a:ext cx="1972925" cy="194300"/>
            </a:xfrm>
            <a:custGeom>
              <a:rect b="b" l="l" r="r" t="t"/>
              <a:pathLst>
                <a:path extrusionOk="0" h="7772" w="78917">
                  <a:moveTo>
                    <a:pt x="1" y="0"/>
                  </a:moveTo>
                  <a:lnTo>
                    <a:pt x="78917" y="0"/>
                  </a:lnTo>
                  <a:lnTo>
                    <a:pt x="78917" y="7772"/>
                  </a:lnTo>
                  <a:lnTo>
                    <a:pt x="1" y="777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6"/>
            <p:cNvSpPr/>
            <p:nvPr/>
          </p:nvSpPr>
          <p:spPr>
            <a:xfrm>
              <a:off x="2989325" y="1898200"/>
              <a:ext cx="1972925" cy="10525"/>
            </a:xfrm>
            <a:custGeom>
              <a:rect b="b" l="l" r="r" t="t"/>
              <a:pathLst>
                <a:path extrusionOk="0" h="421" w="78917">
                  <a:moveTo>
                    <a:pt x="1" y="1"/>
                  </a:moveTo>
                  <a:lnTo>
                    <a:pt x="1" y="420"/>
                  </a:lnTo>
                  <a:lnTo>
                    <a:pt x="78917" y="420"/>
                  </a:lnTo>
                  <a:lnTo>
                    <a:pt x="789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6"/>
            <p:cNvSpPr/>
            <p:nvPr/>
          </p:nvSpPr>
          <p:spPr>
            <a:xfrm>
              <a:off x="2989325" y="1887725"/>
              <a:ext cx="1972925" cy="10500"/>
            </a:xfrm>
            <a:custGeom>
              <a:rect b="b" l="l" r="r" t="t"/>
              <a:pathLst>
                <a:path extrusionOk="0" h="420" w="78917">
                  <a:moveTo>
                    <a:pt x="1" y="1"/>
                  </a:moveTo>
                  <a:lnTo>
                    <a:pt x="1" y="420"/>
                  </a:lnTo>
                  <a:lnTo>
                    <a:pt x="78917" y="420"/>
                  </a:lnTo>
                  <a:lnTo>
                    <a:pt x="78917" y="1"/>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6"/>
            <p:cNvSpPr/>
            <p:nvPr/>
          </p:nvSpPr>
          <p:spPr>
            <a:xfrm>
              <a:off x="3038557" y="2013485"/>
              <a:ext cx="1896464" cy="1548993"/>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6"/>
            <p:cNvSpPr/>
            <p:nvPr/>
          </p:nvSpPr>
          <p:spPr>
            <a:xfrm>
              <a:off x="3038557" y="2021749"/>
              <a:ext cx="1898783" cy="1537705"/>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2" name="Google Shape;642;p36"/>
          <p:cNvSpPr txBox="1"/>
          <p:nvPr>
            <p:ph type="ctrTitle"/>
          </p:nvPr>
        </p:nvSpPr>
        <p:spPr>
          <a:xfrm>
            <a:off x="1255550" y="1447606"/>
            <a:ext cx="6617400" cy="632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3800">
                <a:solidFill>
                  <a:srgbClr val="212529"/>
                </a:solidFill>
                <a:latin typeface="Press Start 2P"/>
                <a:ea typeface="Press Start 2P"/>
                <a:cs typeface="Press Start 2P"/>
                <a:sym typeface="Press Start 2P"/>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43" name="Google Shape;643;p36"/>
          <p:cNvSpPr txBox="1"/>
          <p:nvPr>
            <p:ph idx="1" type="subTitle"/>
          </p:nvPr>
        </p:nvSpPr>
        <p:spPr>
          <a:xfrm>
            <a:off x="2356100" y="1978139"/>
            <a:ext cx="4416300" cy="716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chemeClr val="dk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44" name="Google Shape;644;p36"/>
          <p:cNvSpPr txBox="1"/>
          <p:nvPr/>
        </p:nvSpPr>
        <p:spPr>
          <a:xfrm>
            <a:off x="1991450" y="3336013"/>
            <a:ext cx="5145600" cy="52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chemeClr val="dk1"/>
                </a:solidFill>
                <a:latin typeface="Inconsolata"/>
                <a:ea typeface="Inconsolata"/>
                <a:cs typeface="Inconsolata"/>
                <a:sym typeface="Inconsolata"/>
              </a:rPr>
              <a:t>CREDITS:</a:t>
            </a:r>
            <a:r>
              <a:rPr lang="en" sz="1100">
                <a:solidFill>
                  <a:schemeClr val="dk1"/>
                </a:solidFill>
                <a:latin typeface="Inconsolata"/>
                <a:ea typeface="Inconsolata"/>
                <a:cs typeface="Inconsolata"/>
                <a:sym typeface="Inconsolata"/>
              </a:rPr>
              <a:t> This presentation template was created by </a:t>
            </a:r>
            <a:r>
              <a:rPr b="1" lang="en" sz="1100">
                <a:solidFill>
                  <a:schemeClr val="dk1"/>
                </a:solidFill>
                <a:uFill>
                  <a:noFill/>
                </a:uFill>
                <a:latin typeface="Inconsolata"/>
                <a:ea typeface="Inconsolata"/>
                <a:cs typeface="Inconsolata"/>
                <a:sym typeface="Inconsolata"/>
                <a:hlinkClick r:id="rId3">
                  <a:extLst>
                    <a:ext uri="{A12FA001-AC4F-418D-AE19-62706E023703}">
                      <ahyp:hlinkClr val="tx"/>
                    </a:ext>
                  </a:extLst>
                </a:hlinkClick>
              </a:rPr>
              <a:t>Slidesgo</a:t>
            </a:r>
            <a:r>
              <a:rPr lang="en" sz="1100">
                <a:solidFill>
                  <a:schemeClr val="dk1"/>
                </a:solidFill>
                <a:latin typeface="Inconsolata"/>
                <a:ea typeface="Inconsolata"/>
                <a:cs typeface="Inconsolata"/>
                <a:sym typeface="Inconsolata"/>
              </a:rPr>
              <a:t>, including icons by </a:t>
            </a:r>
            <a:r>
              <a:rPr b="1" lang="en" sz="1100">
                <a:solidFill>
                  <a:schemeClr val="dk1"/>
                </a:solidFill>
                <a:uFill>
                  <a:noFill/>
                </a:uFill>
                <a:latin typeface="Inconsolata"/>
                <a:ea typeface="Inconsolata"/>
                <a:cs typeface="Inconsolata"/>
                <a:sym typeface="Inconsolata"/>
                <a:hlinkClick r:id="rId4">
                  <a:extLst>
                    <a:ext uri="{A12FA001-AC4F-418D-AE19-62706E023703}">
                      <ahyp:hlinkClr val="tx"/>
                    </a:ext>
                  </a:extLst>
                </a:hlinkClick>
              </a:rPr>
              <a:t>Flaticon</a:t>
            </a:r>
            <a:r>
              <a:rPr lang="en" sz="1100">
                <a:solidFill>
                  <a:schemeClr val="dk1"/>
                </a:solidFill>
                <a:latin typeface="Inconsolata"/>
                <a:ea typeface="Inconsolata"/>
                <a:cs typeface="Inconsolata"/>
                <a:sym typeface="Inconsolata"/>
              </a:rPr>
              <a:t>, infographics &amp; images by </a:t>
            </a:r>
            <a:r>
              <a:rPr b="1" lang="en" sz="1100">
                <a:solidFill>
                  <a:schemeClr val="dk1"/>
                </a:solidFill>
                <a:uFill>
                  <a:noFill/>
                </a:uFill>
                <a:latin typeface="Inconsolata"/>
                <a:ea typeface="Inconsolata"/>
                <a:cs typeface="Inconsolata"/>
                <a:sym typeface="Inconsolata"/>
                <a:hlinkClick r:id="rId5">
                  <a:extLst>
                    <a:ext uri="{A12FA001-AC4F-418D-AE19-62706E023703}">
                      <ahyp:hlinkClr val="tx"/>
                    </a:ext>
                  </a:extLst>
                </a:hlinkClick>
              </a:rPr>
              <a:t>Freepik</a:t>
            </a:r>
            <a:r>
              <a:rPr lang="en" sz="1100">
                <a:solidFill>
                  <a:schemeClr val="dk1"/>
                </a:solidFill>
                <a:latin typeface="Inconsolata"/>
                <a:ea typeface="Inconsolata"/>
                <a:cs typeface="Inconsolata"/>
                <a:sym typeface="Inconsolata"/>
              </a:rPr>
              <a:t> </a:t>
            </a:r>
            <a:endParaRPr sz="1100">
              <a:solidFill>
                <a:schemeClr val="dk1"/>
              </a:solidFill>
              <a:latin typeface="Inconsolata"/>
              <a:ea typeface="Inconsolata"/>
              <a:cs typeface="Inconsolata"/>
              <a:sym typeface="Inconsolata"/>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645" name="Shape 645"/>
        <p:cNvGrpSpPr/>
        <p:nvPr/>
      </p:nvGrpSpPr>
      <p:grpSpPr>
        <a:xfrm>
          <a:off x="0" y="0"/>
          <a:ext cx="0" cy="0"/>
          <a:chOff x="0" y="0"/>
          <a:chExt cx="0" cy="0"/>
        </a:xfrm>
      </p:grpSpPr>
      <p:pic>
        <p:nvPicPr>
          <p:cNvPr id="646" name="Google Shape;646;p37"/>
          <p:cNvPicPr preferRelativeResize="0"/>
          <p:nvPr/>
        </p:nvPicPr>
        <p:blipFill>
          <a:blip r:embed="rId2">
            <a:alphaModFix amt="48000"/>
          </a:blip>
          <a:stretch>
            <a:fillRect/>
          </a:stretch>
        </p:blipFill>
        <p:spPr>
          <a:xfrm flipH="1">
            <a:off x="714" y="0"/>
            <a:ext cx="9142571" cy="5143500"/>
          </a:xfrm>
          <a:prstGeom prst="rect">
            <a:avLst/>
          </a:prstGeom>
          <a:noFill/>
          <a:ln>
            <a:noFill/>
          </a:ln>
        </p:spPr>
      </p:pic>
      <p:grpSp>
        <p:nvGrpSpPr>
          <p:cNvPr id="647" name="Google Shape;647;p37"/>
          <p:cNvGrpSpPr/>
          <p:nvPr/>
        </p:nvGrpSpPr>
        <p:grpSpPr>
          <a:xfrm>
            <a:off x="324213" y="315677"/>
            <a:ext cx="8420961" cy="4452067"/>
            <a:chOff x="324213" y="315677"/>
            <a:chExt cx="8420961" cy="4452067"/>
          </a:xfrm>
        </p:grpSpPr>
        <p:grpSp>
          <p:nvGrpSpPr>
            <p:cNvPr id="648" name="Google Shape;648;p37"/>
            <p:cNvGrpSpPr/>
            <p:nvPr/>
          </p:nvGrpSpPr>
          <p:grpSpPr>
            <a:xfrm>
              <a:off x="324213" y="315677"/>
              <a:ext cx="8420961" cy="4452067"/>
              <a:chOff x="713300" y="315675"/>
              <a:chExt cx="7719278" cy="4452067"/>
            </a:xfrm>
          </p:grpSpPr>
          <p:grpSp>
            <p:nvGrpSpPr>
              <p:cNvPr id="649" name="Google Shape;649;p37"/>
              <p:cNvGrpSpPr/>
              <p:nvPr/>
            </p:nvGrpSpPr>
            <p:grpSpPr>
              <a:xfrm>
                <a:off x="713300" y="315725"/>
                <a:ext cx="7719278" cy="4452017"/>
                <a:chOff x="713300" y="315725"/>
                <a:chExt cx="7719278" cy="4452017"/>
              </a:xfrm>
            </p:grpSpPr>
            <p:sp>
              <p:nvSpPr>
                <p:cNvPr id="650" name="Google Shape;650;p37"/>
                <p:cNvSpPr/>
                <p:nvPr/>
              </p:nvSpPr>
              <p:spPr>
                <a:xfrm>
                  <a:off x="713300" y="315725"/>
                  <a:ext cx="7717584" cy="4451992"/>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47625">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7"/>
                <p:cNvSpPr/>
                <p:nvPr/>
              </p:nvSpPr>
              <p:spPr>
                <a:xfrm>
                  <a:off x="713300" y="315750"/>
                  <a:ext cx="7717584" cy="4451992"/>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7"/>
                <p:cNvSpPr/>
                <p:nvPr/>
              </p:nvSpPr>
              <p:spPr>
                <a:xfrm>
                  <a:off x="716955" y="353573"/>
                  <a:ext cx="7713742" cy="713606"/>
                </a:xfrm>
                <a:custGeom>
                  <a:rect b="b" l="l" r="r" t="t"/>
                  <a:pathLst>
                    <a:path extrusionOk="0" h="7772" w="78917">
                      <a:moveTo>
                        <a:pt x="1" y="0"/>
                      </a:moveTo>
                      <a:lnTo>
                        <a:pt x="78917" y="0"/>
                      </a:lnTo>
                      <a:lnTo>
                        <a:pt x="78917" y="7772"/>
                      </a:lnTo>
                      <a:lnTo>
                        <a:pt x="1" y="777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7"/>
                <p:cNvSpPr/>
                <p:nvPr/>
              </p:nvSpPr>
              <p:spPr>
                <a:xfrm>
                  <a:off x="715088" y="1077330"/>
                  <a:ext cx="7717491" cy="21875"/>
                </a:xfrm>
                <a:custGeom>
                  <a:rect b="b" l="l" r="r" t="t"/>
                  <a:pathLst>
                    <a:path extrusionOk="0" h="421" w="78917">
                      <a:moveTo>
                        <a:pt x="1" y="1"/>
                      </a:moveTo>
                      <a:lnTo>
                        <a:pt x="1" y="420"/>
                      </a:lnTo>
                      <a:lnTo>
                        <a:pt x="78917" y="420"/>
                      </a:lnTo>
                      <a:lnTo>
                        <a:pt x="789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7"/>
                <p:cNvSpPr/>
                <p:nvPr/>
              </p:nvSpPr>
              <p:spPr>
                <a:xfrm>
                  <a:off x="715075" y="315750"/>
                  <a:ext cx="55400" cy="4451992"/>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5" name="Google Shape;655;p37"/>
              <p:cNvSpPr/>
              <p:nvPr/>
            </p:nvSpPr>
            <p:spPr>
              <a:xfrm>
                <a:off x="8374525" y="315675"/>
                <a:ext cx="56175" cy="4451992"/>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6" name="Google Shape;656;p37"/>
            <p:cNvSpPr/>
            <p:nvPr/>
          </p:nvSpPr>
          <p:spPr>
            <a:xfrm>
              <a:off x="386975" y="1053444"/>
              <a:ext cx="8296347" cy="21875"/>
            </a:xfrm>
            <a:custGeom>
              <a:rect b="b" l="l" r="r" t="t"/>
              <a:pathLst>
                <a:path extrusionOk="0" h="420" w="78917">
                  <a:moveTo>
                    <a:pt x="1" y="1"/>
                  </a:moveTo>
                  <a:lnTo>
                    <a:pt x="1" y="420"/>
                  </a:lnTo>
                  <a:lnTo>
                    <a:pt x="78917" y="420"/>
                  </a:lnTo>
                  <a:lnTo>
                    <a:pt x="78917" y="1"/>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5_1">
    <p:spTree>
      <p:nvGrpSpPr>
        <p:cNvPr id="657" name="Shape 657"/>
        <p:cNvGrpSpPr/>
        <p:nvPr/>
      </p:nvGrpSpPr>
      <p:grpSpPr>
        <a:xfrm>
          <a:off x="0" y="0"/>
          <a:ext cx="0" cy="0"/>
          <a:chOff x="0" y="0"/>
          <a:chExt cx="0" cy="0"/>
        </a:xfrm>
      </p:grpSpPr>
      <p:pic>
        <p:nvPicPr>
          <p:cNvPr id="658" name="Google Shape;658;p38"/>
          <p:cNvPicPr preferRelativeResize="0"/>
          <p:nvPr/>
        </p:nvPicPr>
        <p:blipFill>
          <a:blip r:embed="rId2">
            <a:alphaModFix amt="48000"/>
          </a:blip>
          <a:stretch>
            <a:fillRect/>
          </a:stretch>
        </p:blipFill>
        <p:spPr>
          <a:xfrm>
            <a:off x="714" y="0"/>
            <a:ext cx="9142571" cy="5143500"/>
          </a:xfrm>
          <a:prstGeom prst="rect">
            <a:avLst/>
          </a:prstGeom>
          <a:noFill/>
          <a:ln>
            <a:noFill/>
          </a:ln>
        </p:spPr>
      </p:pic>
      <p:grpSp>
        <p:nvGrpSpPr>
          <p:cNvPr id="659" name="Google Shape;659;p38"/>
          <p:cNvGrpSpPr/>
          <p:nvPr/>
        </p:nvGrpSpPr>
        <p:grpSpPr>
          <a:xfrm>
            <a:off x="6593200" y="231400"/>
            <a:ext cx="2248337" cy="2249386"/>
            <a:chOff x="253775" y="147975"/>
            <a:chExt cx="2248337" cy="2249386"/>
          </a:xfrm>
        </p:grpSpPr>
        <p:sp>
          <p:nvSpPr>
            <p:cNvPr id="660" name="Google Shape;660;p38"/>
            <p:cNvSpPr/>
            <p:nvPr/>
          </p:nvSpPr>
          <p:spPr>
            <a:xfrm>
              <a:off x="1408711" y="1111100"/>
              <a:ext cx="233668" cy="204653"/>
            </a:xfrm>
            <a:custGeom>
              <a:rect b="b" l="l" r="r" t="t"/>
              <a:pathLst>
                <a:path extrusionOk="0" h="3442" w="3930">
                  <a:moveTo>
                    <a:pt x="1965" y="1"/>
                  </a:moveTo>
                  <a:lnTo>
                    <a:pt x="1965" y="979"/>
                  </a:lnTo>
                  <a:lnTo>
                    <a:pt x="0" y="979"/>
                  </a:lnTo>
                  <a:lnTo>
                    <a:pt x="0" y="2454"/>
                  </a:lnTo>
                  <a:lnTo>
                    <a:pt x="1965" y="2454"/>
                  </a:lnTo>
                  <a:lnTo>
                    <a:pt x="1965" y="3441"/>
                  </a:lnTo>
                  <a:lnTo>
                    <a:pt x="2454" y="3441"/>
                  </a:lnTo>
                  <a:lnTo>
                    <a:pt x="2454" y="2943"/>
                  </a:lnTo>
                  <a:lnTo>
                    <a:pt x="2943" y="2943"/>
                  </a:lnTo>
                  <a:lnTo>
                    <a:pt x="2943" y="2454"/>
                  </a:lnTo>
                  <a:lnTo>
                    <a:pt x="3440" y="2454"/>
                  </a:lnTo>
                  <a:lnTo>
                    <a:pt x="3440" y="1965"/>
                  </a:lnTo>
                  <a:lnTo>
                    <a:pt x="3929" y="1965"/>
                  </a:lnTo>
                  <a:lnTo>
                    <a:pt x="3929" y="1476"/>
                  </a:lnTo>
                  <a:lnTo>
                    <a:pt x="3440" y="1476"/>
                  </a:lnTo>
                  <a:lnTo>
                    <a:pt x="3440" y="979"/>
                  </a:lnTo>
                  <a:lnTo>
                    <a:pt x="2943" y="979"/>
                  </a:lnTo>
                  <a:lnTo>
                    <a:pt x="2943" y="490"/>
                  </a:lnTo>
                  <a:lnTo>
                    <a:pt x="2454" y="490"/>
                  </a:lnTo>
                  <a:lnTo>
                    <a:pt x="2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8"/>
            <p:cNvSpPr/>
            <p:nvPr/>
          </p:nvSpPr>
          <p:spPr>
            <a:xfrm>
              <a:off x="906125" y="1111100"/>
              <a:ext cx="233727" cy="204653"/>
            </a:xfrm>
            <a:custGeom>
              <a:rect b="b" l="l" r="r" t="t"/>
              <a:pathLst>
                <a:path extrusionOk="0" h="3442" w="3931">
                  <a:moveTo>
                    <a:pt x="1477" y="1"/>
                  </a:moveTo>
                  <a:lnTo>
                    <a:pt x="1477" y="490"/>
                  </a:lnTo>
                  <a:lnTo>
                    <a:pt x="988" y="490"/>
                  </a:lnTo>
                  <a:lnTo>
                    <a:pt x="988" y="979"/>
                  </a:lnTo>
                  <a:lnTo>
                    <a:pt x="499" y="979"/>
                  </a:lnTo>
                  <a:lnTo>
                    <a:pt x="499" y="1476"/>
                  </a:lnTo>
                  <a:lnTo>
                    <a:pt x="1" y="1476"/>
                  </a:lnTo>
                  <a:lnTo>
                    <a:pt x="1" y="1965"/>
                  </a:lnTo>
                  <a:lnTo>
                    <a:pt x="499" y="1965"/>
                  </a:lnTo>
                  <a:lnTo>
                    <a:pt x="499" y="2454"/>
                  </a:lnTo>
                  <a:lnTo>
                    <a:pt x="988" y="2454"/>
                  </a:lnTo>
                  <a:lnTo>
                    <a:pt x="988" y="2943"/>
                  </a:lnTo>
                  <a:lnTo>
                    <a:pt x="1477" y="2943"/>
                  </a:lnTo>
                  <a:lnTo>
                    <a:pt x="1477" y="3441"/>
                  </a:lnTo>
                  <a:lnTo>
                    <a:pt x="1966" y="3441"/>
                  </a:lnTo>
                  <a:lnTo>
                    <a:pt x="1966" y="2454"/>
                  </a:lnTo>
                  <a:lnTo>
                    <a:pt x="3930" y="2454"/>
                  </a:lnTo>
                  <a:lnTo>
                    <a:pt x="3930" y="979"/>
                  </a:lnTo>
                  <a:lnTo>
                    <a:pt x="1966" y="979"/>
                  </a:lnTo>
                  <a:lnTo>
                    <a:pt x="19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8"/>
            <p:cNvSpPr/>
            <p:nvPr/>
          </p:nvSpPr>
          <p:spPr>
            <a:xfrm>
              <a:off x="281880" y="177128"/>
              <a:ext cx="2220232" cy="2220232"/>
            </a:xfrm>
            <a:custGeom>
              <a:rect b="b" l="l" r="r" t="t"/>
              <a:pathLst>
                <a:path extrusionOk="0" h="57193" w="57193">
                  <a:moveTo>
                    <a:pt x="1" y="0"/>
                  </a:moveTo>
                  <a:lnTo>
                    <a:pt x="1" y="57192"/>
                  </a:lnTo>
                  <a:lnTo>
                    <a:pt x="57192" y="57192"/>
                  </a:lnTo>
                  <a:lnTo>
                    <a:pt x="571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8"/>
            <p:cNvSpPr/>
            <p:nvPr/>
          </p:nvSpPr>
          <p:spPr>
            <a:xfrm>
              <a:off x="253775" y="147975"/>
              <a:ext cx="2220193" cy="2220232"/>
            </a:xfrm>
            <a:custGeom>
              <a:rect b="b" l="l" r="r" t="t"/>
              <a:pathLst>
                <a:path extrusionOk="0" h="57193" w="57192">
                  <a:moveTo>
                    <a:pt x="0" y="0"/>
                  </a:moveTo>
                  <a:lnTo>
                    <a:pt x="0" y="57192"/>
                  </a:lnTo>
                  <a:lnTo>
                    <a:pt x="57192" y="57192"/>
                  </a:lnTo>
                  <a:lnTo>
                    <a:pt x="5719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8"/>
            <p:cNvSpPr/>
            <p:nvPr/>
          </p:nvSpPr>
          <p:spPr>
            <a:xfrm>
              <a:off x="253775" y="147975"/>
              <a:ext cx="2220193" cy="15606"/>
            </a:xfrm>
            <a:custGeom>
              <a:rect b="b" l="l" r="r" t="t"/>
              <a:pathLst>
                <a:path extrusionOk="0" h="402" w="57192">
                  <a:moveTo>
                    <a:pt x="0" y="0"/>
                  </a:moveTo>
                  <a:lnTo>
                    <a:pt x="0" y="402"/>
                  </a:lnTo>
                  <a:lnTo>
                    <a:pt x="57192" y="402"/>
                  </a:lnTo>
                  <a:lnTo>
                    <a:pt x="57192"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8"/>
            <p:cNvSpPr/>
            <p:nvPr/>
          </p:nvSpPr>
          <p:spPr>
            <a:xfrm>
              <a:off x="2457979" y="147975"/>
              <a:ext cx="15644" cy="2220232"/>
            </a:xfrm>
            <a:custGeom>
              <a:rect b="b" l="l" r="r" t="t"/>
              <a:pathLst>
                <a:path extrusionOk="0" h="57193" w="403">
                  <a:moveTo>
                    <a:pt x="402" y="0"/>
                  </a:moveTo>
                  <a:lnTo>
                    <a:pt x="0" y="402"/>
                  </a:lnTo>
                  <a:lnTo>
                    <a:pt x="0" y="57192"/>
                  </a:lnTo>
                  <a:lnTo>
                    <a:pt x="402" y="57192"/>
                  </a:lnTo>
                  <a:lnTo>
                    <a:pt x="4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8"/>
            <p:cNvSpPr/>
            <p:nvPr/>
          </p:nvSpPr>
          <p:spPr>
            <a:xfrm>
              <a:off x="254784" y="147975"/>
              <a:ext cx="15606" cy="2220232"/>
            </a:xfrm>
            <a:custGeom>
              <a:rect b="b" l="l" r="r" t="t"/>
              <a:pathLst>
                <a:path extrusionOk="0" h="57193" w="402">
                  <a:moveTo>
                    <a:pt x="0" y="0"/>
                  </a:moveTo>
                  <a:lnTo>
                    <a:pt x="0" y="57192"/>
                  </a:lnTo>
                  <a:lnTo>
                    <a:pt x="402" y="57192"/>
                  </a:lnTo>
                  <a:lnTo>
                    <a:pt x="402" y="402"/>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8"/>
            <p:cNvSpPr/>
            <p:nvPr/>
          </p:nvSpPr>
          <p:spPr>
            <a:xfrm>
              <a:off x="253775" y="147975"/>
              <a:ext cx="2220193" cy="2220232"/>
            </a:xfrm>
            <a:custGeom>
              <a:rect b="b" l="l" r="r" t="t"/>
              <a:pathLst>
                <a:path extrusionOk="0" fill="none" h="57193" w="57192">
                  <a:moveTo>
                    <a:pt x="0" y="0"/>
                  </a:moveTo>
                  <a:lnTo>
                    <a:pt x="57192" y="0"/>
                  </a:lnTo>
                  <a:lnTo>
                    <a:pt x="57192" y="57192"/>
                  </a:lnTo>
                  <a:lnTo>
                    <a:pt x="0" y="57192"/>
                  </a:lnTo>
                  <a:close/>
                </a:path>
              </a:pathLst>
            </a:custGeom>
            <a:noFill/>
            <a:ln cap="flat" cmpd="sng" w="21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8"/>
            <p:cNvSpPr/>
            <p:nvPr/>
          </p:nvSpPr>
          <p:spPr>
            <a:xfrm>
              <a:off x="270040" y="163542"/>
              <a:ext cx="2188012" cy="215296"/>
            </a:xfrm>
            <a:custGeom>
              <a:rect b="b" l="l" r="r" t="t"/>
              <a:pathLst>
                <a:path extrusionOk="0" h="5546" w="56363">
                  <a:moveTo>
                    <a:pt x="0" y="1"/>
                  </a:moveTo>
                  <a:lnTo>
                    <a:pt x="0" y="5545"/>
                  </a:lnTo>
                  <a:lnTo>
                    <a:pt x="56362" y="5545"/>
                  </a:lnTo>
                  <a:lnTo>
                    <a:pt x="563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8"/>
            <p:cNvSpPr/>
            <p:nvPr/>
          </p:nvSpPr>
          <p:spPr>
            <a:xfrm>
              <a:off x="270351" y="390673"/>
              <a:ext cx="2188050" cy="11530"/>
            </a:xfrm>
            <a:custGeom>
              <a:rect b="b" l="l" r="r" t="t"/>
              <a:pathLst>
                <a:path extrusionOk="0" h="297" w="56364">
                  <a:moveTo>
                    <a:pt x="1" y="0"/>
                  </a:moveTo>
                  <a:lnTo>
                    <a:pt x="1" y="297"/>
                  </a:lnTo>
                  <a:lnTo>
                    <a:pt x="56363" y="297"/>
                  </a:lnTo>
                  <a:lnTo>
                    <a:pt x="563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8"/>
            <p:cNvSpPr/>
            <p:nvPr/>
          </p:nvSpPr>
          <p:spPr>
            <a:xfrm>
              <a:off x="270351" y="378795"/>
              <a:ext cx="2188050" cy="11568"/>
            </a:xfrm>
            <a:custGeom>
              <a:rect b="b" l="l" r="r" t="t"/>
              <a:pathLst>
                <a:path extrusionOk="0" h="298" w="56364">
                  <a:moveTo>
                    <a:pt x="1" y="0"/>
                  </a:moveTo>
                  <a:lnTo>
                    <a:pt x="1" y="297"/>
                  </a:lnTo>
                  <a:lnTo>
                    <a:pt x="56363" y="297"/>
                  </a:lnTo>
                  <a:lnTo>
                    <a:pt x="5636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8"/>
            <p:cNvSpPr/>
            <p:nvPr/>
          </p:nvSpPr>
          <p:spPr>
            <a:xfrm>
              <a:off x="2265435" y="204574"/>
              <a:ext cx="128844" cy="129504"/>
            </a:xfrm>
            <a:custGeom>
              <a:rect b="b" l="l" r="r" t="t"/>
              <a:pathLst>
                <a:path extrusionOk="0" h="3336" w="3319">
                  <a:moveTo>
                    <a:pt x="289" y="0"/>
                  </a:moveTo>
                  <a:cubicBezTo>
                    <a:pt x="132" y="0"/>
                    <a:pt x="1" y="131"/>
                    <a:pt x="1" y="289"/>
                  </a:cubicBezTo>
                  <a:lnTo>
                    <a:pt x="1" y="3100"/>
                  </a:lnTo>
                  <a:cubicBezTo>
                    <a:pt x="1" y="3205"/>
                    <a:pt x="36" y="3275"/>
                    <a:pt x="97" y="3336"/>
                  </a:cubicBezTo>
                  <a:lnTo>
                    <a:pt x="3319" y="114"/>
                  </a:lnTo>
                  <a:cubicBezTo>
                    <a:pt x="3266" y="44"/>
                    <a:pt x="3188" y="0"/>
                    <a:pt x="3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8"/>
            <p:cNvSpPr/>
            <p:nvPr/>
          </p:nvSpPr>
          <p:spPr>
            <a:xfrm>
              <a:off x="2269161" y="206282"/>
              <a:ext cx="129542" cy="129504"/>
            </a:xfrm>
            <a:custGeom>
              <a:rect b="b" l="l" r="r" t="t"/>
              <a:pathLst>
                <a:path extrusionOk="0" h="3336" w="3337">
                  <a:moveTo>
                    <a:pt x="3223" y="0"/>
                  </a:moveTo>
                  <a:lnTo>
                    <a:pt x="1" y="3222"/>
                  </a:lnTo>
                  <a:cubicBezTo>
                    <a:pt x="62" y="3292"/>
                    <a:pt x="141" y="3335"/>
                    <a:pt x="219" y="3335"/>
                  </a:cubicBezTo>
                  <a:lnTo>
                    <a:pt x="3039" y="3335"/>
                  </a:lnTo>
                  <a:cubicBezTo>
                    <a:pt x="3188" y="3335"/>
                    <a:pt x="3319" y="3205"/>
                    <a:pt x="3319" y="3047"/>
                  </a:cubicBezTo>
                  <a:lnTo>
                    <a:pt x="3319" y="236"/>
                  </a:lnTo>
                  <a:cubicBezTo>
                    <a:pt x="3336" y="131"/>
                    <a:pt x="3293" y="44"/>
                    <a:pt x="32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8"/>
            <p:cNvSpPr/>
            <p:nvPr/>
          </p:nvSpPr>
          <p:spPr>
            <a:xfrm>
              <a:off x="2267143" y="203875"/>
              <a:ext cx="131561" cy="131250"/>
            </a:xfrm>
            <a:custGeom>
              <a:rect b="b" l="l" r="r" t="t"/>
              <a:pathLst>
                <a:path extrusionOk="0" fill="none" h="3381" w="3389">
                  <a:moveTo>
                    <a:pt x="3100" y="3380"/>
                  </a:moveTo>
                  <a:lnTo>
                    <a:pt x="289" y="3380"/>
                  </a:lnTo>
                  <a:cubicBezTo>
                    <a:pt x="131" y="3380"/>
                    <a:pt x="1" y="3249"/>
                    <a:pt x="1" y="3101"/>
                  </a:cubicBezTo>
                  <a:lnTo>
                    <a:pt x="1" y="280"/>
                  </a:lnTo>
                  <a:cubicBezTo>
                    <a:pt x="1" y="132"/>
                    <a:pt x="131" y="1"/>
                    <a:pt x="289" y="1"/>
                  </a:cubicBezTo>
                  <a:lnTo>
                    <a:pt x="3100" y="1"/>
                  </a:lnTo>
                  <a:cubicBezTo>
                    <a:pt x="3257" y="1"/>
                    <a:pt x="3388" y="132"/>
                    <a:pt x="3388" y="280"/>
                  </a:cubicBezTo>
                  <a:lnTo>
                    <a:pt x="3388" y="3101"/>
                  </a:lnTo>
                  <a:cubicBezTo>
                    <a:pt x="3388" y="3249"/>
                    <a:pt x="3257" y="3380"/>
                    <a:pt x="3100" y="3380"/>
                  </a:cubicBezTo>
                  <a:close/>
                </a:path>
              </a:pathLst>
            </a:custGeom>
            <a:noFill/>
            <a:ln cap="flat" cmpd="sng" w="19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8"/>
            <p:cNvSpPr/>
            <p:nvPr/>
          </p:nvSpPr>
          <p:spPr>
            <a:xfrm>
              <a:off x="2280691" y="217112"/>
              <a:ext cx="104465" cy="104115"/>
            </a:xfrm>
            <a:custGeom>
              <a:rect b="b" l="l" r="r" t="t"/>
              <a:pathLst>
                <a:path extrusionOk="0" h="2682" w="2691">
                  <a:moveTo>
                    <a:pt x="263" y="0"/>
                  </a:moveTo>
                  <a:cubicBezTo>
                    <a:pt x="123" y="0"/>
                    <a:pt x="1" y="114"/>
                    <a:pt x="1" y="262"/>
                  </a:cubicBezTo>
                  <a:lnTo>
                    <a:pt x="1" y="2419"/>
                  </a:lnTo>
                  <a:cubicBezTo>
                    <a:pt x="1" y="2559"/>
                    <a:pt x="123" y="2681"/>
                    <a:pt x="263" y="2681"/>
                  </a:cubicBezTo>
                  <a:lnTo>
                    <a:pt x="2428" y="2681"/>
                  </a:lnTo>
                  <a:cubicBezTo>
                    <a:pt x="2568" y="2681"/>
                    <a:pt x="2690" y="2576"/>
                    <a:pt x="2690" y="2419"/>
                  </a:cubicBezTo>
                  <a:lnTo>
                    <a:pt x="2690" y="262"/>
                  </a:lnTo>
                  <a:cubicBezTo>
                    <a:pt x="2690" y="114"/>
                    <a:pt x="2568" y="0"/>
                    <a:pt x="2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8"/>
            <p:cNvSpPr/>
            <p:nvPr/>
          </p:nvSpPr>
          <p:spPr>
            <a:xfrm>
              <a:off x="2308485" y="242888"/>
              <a:ext cx="47516" cy="52562"/>
            </a:xfrm>
            <a:custGeom>
              <a:rect b="b" l="l" r="r" t="t"/>
              <a:pathLst>
                <a:path extrusionOk="0" h="1354" w="1224">
                  <a:moveTo>
                    <a:pt x="987" y="0"/>
                  </a:moveTo>
                  <a:lnTo>
                    <a:pt x="717" y="358"/>
                  </a:lnTo>
                  <a:cubicBezTo>
                    <a:pt x="673" y="410"/>
                    <a:pt x="638" y="463"/>
                    <a:pt x="612" y="506"/>
                  </a:cubicBezTo>
                  <a:cubicBezTo>
                    <a:pt x="586" y="480"/>
                    <a:pt x="551" y="419"/>
                    <a:pt x="498" y="349"/>
                  </a:cubicBezTo>
                  <a:lnTo>
                    <a:pt x="263" y="9"/>
                  </a:lnTo>
                  <a:lnTo>
                    <a:pt x="53" y="9"/>
                  </a:lnTo>
                  <a:lnTo>
                    <a:pt x="507" y="655"/>
                  </a:lnTo>
                  <a:lnTo>
                    <a:pt x="13" y="1336"/>
                  </a:lnTo>
                  <a:lnTo>
                    <a:pt x="202" y="1336"/>
                  </a:lnTo>
                  <a:lnTo>
                    <a:pt x="542" y="873"/>
                  </a:lnTo>
                  <a:cubicBezTo>
                    <a:pt x="551" y="856"/>
                    <a:pt x="577" y="812"/>
                    <a:pt x="612" y="768"/>
                  </a:cubicBezTo>
                  <a:cubicBezTo>
                    <a:pt x="621" y="803"/>
                    <a:pt x="638" y="830"/>
                    <a:pt x="664" y="856"/>
                  </a:cubicBezTo>
                  <a:lnTo>
                    <a:pt x="1005" y="1336"/>
                  </a:lnTo>
                  <a:lnTo>
                    <a:pt x="1223" y="1336"/>
                  </a:lnTo>
                  <a:lnTo>
                    <a:pt x="717" y="629"/>
                  </a:lnTo>
                  <a:lnTo>
                    <a:pt x="1188" y="0"/>
                  </a:lnTo>
                  <a:close/>
                  <a:moveTo>
                    <a:pt x="1" y="1336"/>
                  </a:moveTo>
                  <a:lnTo>
                    <a:pt x="1" y="1353"/>
                  </a:lnTo>
                  <a:lnTo>
                    <a:pt x="13" y="133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6" name="Google Shape;676;p38"/>
          <p:cNvGrpSpPr/>
          <p:nvPr/>
        </p:nvGrpSpPr>
        <p:grpSpPr>
          <a:xfrm>
            <a:off x="665053" y="576066"/>
            <a:ext cx="7813888" cy="3922670"/>
            <a:chOff x="2974275" y="1679475"/>
            <a:chExt cx="2002175" cy="2001975"/>
          </a:xfrm>
        </p:grpSpPr>
        <p:sp>
          <p:nvSpPr>
            <p:cNvPr id="677" name="Google Shape;677;p38"/>
            <p:cNvSpPr/>
            <p:nvPr/>
          </p:nvSpPr>
          <p:spPr>
            <a:xfrm>
              <a:off x="2974275" y="1679475"/>
              <a:ext cx="2002175" cy="2001975"/>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3810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8"/>
            <p:cNvSpPr/>
            <p:nvPr/>
          </p:nvSpPr>
          <p:spPr>
            <a:xfrm>
              <a:off x="2974275" y="3667225"/>
              <a:ext cx="2002175" cy="14225"/>
            </a:xfrm>
            <a:custGeom>
              <a:rect b="b" l="l" r="r" t="t"/>
              <a:pathLst>
                <a:path extrusionOk="0" h="569" w="80087">
                  <a:moveTo>
                    <a:pt x="0" y="1"/>
                  </a:moveTo>
                  <a:lnTo>
                    <a:pt x="0" y="568"/>
                  </a:lnTo>
                  <a:lnTo>
                    <a:pt x="80086" y="568"/>
                  </a:lnTo>
                  <a:lnTo>
                    <a:pt x="800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8"/>
            <p:cNvSpPr/>
            <p:nvPr/>
          </p:nvSpPr>
          <p:spPr>
            <a:xfrm>
              <a:off x="4962225" y="1679475"/>
              <a:ext cx="14225" cy="2001975"/>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8"/>
            <p:cNvSpPr/>
            <p:nvPr/>
          </p:nvSpPr>
          <p:spPr>
            <a:xfrm>
              <a:off x="2975150" y="1679475"/>
              <a:ext cx="14200" cy="2001975"/>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8"/>
            <p:cNvSpPr/>
            <p:nvPr/>
          </p:nvSpPr>
          <p:spPr>
            <a:xfrm>
              <a:off x="2974275" y="1679475"/>
              <a:ext cx="2002175" cy="2001975"/>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a:effectLst>
              <a:outerShdw rotWithShape="0" algn="bl" dir="5400000" dist="66675">
                <a:srgbClr val="000000">
                  <a:alpha val="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8"/>
            <p:cNvSpPr/>
            <p:nvPr/>
          </p:nvSpPr>
          <p:spPr>
            <a:xfrm>
              <a:off x="2989325" y="1693675"/>
              <a:ext cx="1972925" cy="194300"/>
            </a:xfrm>
            <a:custGeom>
              <a:rect b="b" l="l" r="r" t="t"/>
              <a:pathLst>
                <a:path extrusionOk="0" h="7772" w="78917">
                  <a:moveTo>
                    <a:pt x="1" y="0"/>
                  </a:moveTo>
                  <a:lnTo>
                    <a:pt x="78917" y="0"/>
                  </a:lnTo>
                  <a:lnTo>
                    <a:pt x="78917" y="7772"/>
                  </a:lnTo>
                  <a:lnTo>
                    <a:pt x="1" y="777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8"/>
            <p:cNvSpPr/>
            <p:nvPr/>
          </p:nvSpPr>
          <p:spPr>
            <a:xfrm>
              <a:off x="2989325" y="1898200"/>
              <a:ext cx="1972925" cy="10525"/>
            </a:xfrm>
            <a:custGeom>
              <a:rect b="b" l="l" r="r" t="t"/>
              <a:pathLst>
                <a:path extrusionOk="0" h="421" w="78917">
                  <a:moveTo>
                    <a:pt x="1" y="1"/>
                  </a:moveTo>
                  <a:lnTo>
                    <a:pt x="1" y="420"/>
                  </a:lnTo>
                  <a:lnTo>
                    <a:pt x="78917" y="420"/>
                  </a:lnTo>
                  <a:lnTo>
                    <a:pt x="789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8"/>
            <p:cNvSpPr/>
            <p:nvPr/>
          </p:nvSpPr>
          <p:spPr>
            <a:xfrm>
              <a:off x="2989325" y="1887725"/>
              <a:ext cx="1972925" cy="10500"/>
            </a:xfrm>
            <a:custGeom>
              <a:rect b="b" l="l" r="r" t="t"/>
              <a:pathLst>
                <a:path extrusionOk="0" h="420" w="78917">
                  <a:moveTo>
                    <a:pt x="1" y="1"/>
                  </a:moveTo>
                  <a:lnTo>
                    <a:pt x="1" y="420"/>
                  </a:lnTo>
                  <a:lnTo>
                    <a:pt x="78917" y="420"/>
                  </a:lnTo>
                  <a:lnTo>
                    <a:pt x="78917" y="1"/>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8"/>
            <p:cNvSpPr/>
            <p:nvPr/>
          </p:nvSpPr>
          <p:spPr>
            <a:xfrm>
              <a:off x="3038554" y="2061529"/>
              <a:ext cx="1896464" cy="1452896"/>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8"/>
            <p:cNvSpPr/>
            <p:nvPr/>
          </p:nvSpPr>
          <p:spPr>
            <a:xfrm>
              <a:off x="3038554" y="2069280"/>
              <a:ext cx="1898783" cy="1442351"/>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2" name="Shape 82"/>
        <p:cNvGrpSpPr/>
        <p:nvPr/>
      </p:nvGrpSpPr>
      <p:grpSpPr>
        <a:xfrm>
          <a:off x="0" y="0"/>
          <a:ext cx="0" cy="0"/>
          <a:chOff x="0" y="0"/>
          <a:chExt cx="0" cy="0"/>
        </a:xfrm>
      </p:grpSpPr>
      <p:pic>
        <p:nvPicPr>
          <p:cNvPr id="83" name="Google Shape;83;p5"/>
          <p:cNvPicPr preferRelativeResize="0"/>
          <p:nvPr/>
        </p:nvPicPr>
        <p:blipFill>
          <a:blip r:embed="rId2">
            <a:alphaModFix amt="48000"/>
          </a:blip>
          <a:stretch>
            <a:fillRect/>
          </a:stretch>
        </p:blipFill>
        <p:spPr>
          <a:xfrm>
            <a:off x="714" y="0"/>
            <a:ext cx="9142571" cy="5143500"/>
          </a:xfrm>
          <a:prstGeom prst="rect">
            <a:avLst/>
          </a:prstGeom>
          <a:noFill/>
          <a:ln>
            <a:noFill/>
          </a:ln>
        </p:spPr>
      </p:pic>
      <p:grpSp>
        <p:nvGrpSpPr>
          <p:cNvPr id="84" name="Google Shape;84;p5"/>
          <p:cNvGrpSpPr/>
          <p:nvPr/>
        </p:nvGrpSpPr>
        <p:grpSpPr>
          <a:xfrm>
            <a:off x="362400" y="315677"/>
            <a:ext cx="8419146" cy="4452067"/>
            <a:chOff x="324213" y="315677"/>
            <a:chExt cx="8419146" cy="4452067"/>
          </a:xfrm>
        </p:grpSpPr>
        <p:sp>
          <p:nvSpPr>
            <p:cNvPr id="85" name="Google Shape;85;p5"/>
            <p:cNvSpPr/>
            <p:nvPr/>
          </p:nvSpPr>
          <p:spPr>
            <a:xfrm>
              <a:off x="324213" y="315727"/>
              <a:ext cx="8419146" cy="4451992"/>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47625">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324213" y="315752"/>
              <a:ext cx="8419146" cy="4451992"/>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a:off x="326149" y="315752"/>
              <a:ext cx="60435" cy="4451992"/>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5"/>
            <p:cNvSpPr/>
            <p:nvPr/>
          </p:nvSpPr>
          <p:spPr>
            <a:xfrm>
              <a:off x="8681843" y="315677"/>
              <a:ext cx="61281" cy="4451992"/>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5"/>
          <p:cNvSpPr txBox="1"/>
          <p:nvPr>
            <p:ph type="title"/>
          </p:nvPr>
        </p:nvSpPr>
        <p:spPr>
          <a:xfrm>
            <a:off x="713225" y="513700"/>
            <a:ext cx="7717500" cy="5103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2500"/>
              <a:buNone/>
              <a:defRPr sz="2500">
                <a:solidFill>
                  <a:schemeClr val="lt1"/>
                </a:solidFill>
              </a:defRPr>
            </a:lvl1pPr>
            <a:lvl2pPr lvl="1" rtl="0">
              <a:spcBef>
                <a:spcPts val="0"/>
              </a:spcBef>
              <a:spcAft>
                <a:spcPts val="0"/>
              </a:spcAft>
              <a:buClr>
                <a:schemeClr val="dk2"/>
              </a:buClr>
              <a:buSzPts val="2500"/>
              <a:buNone/>
              <a:defRPr>
                <a:solidFill>
                  <a:schemeClr val="dk2"/>
                </a:solidFill>
              </a:defRPr>
            </a:lvl2pPr>
            <a:lvl3pPr lvl="2" rtl="0">
              <a:spcBef>
                <a:spcPts val="0"/>
              </a:spcBef>
              <a:spcAft>
                <a:spcPts val="0"/>
              </a:spcAft>
              <a:buClr>
                <a:schemeClr val="dk2"/>
              </a:buClr>
              <a:buSzPts val="2500"/>
              <a:buNone/>
              <a:defRPr>
                <a:solidFill>
                  <a:schemeClr val="dk2"/>
                </a:solidFill>
              </a:defRPr>
            </a:lvl3pPr>
            <a:lvl4pPr lvl="3" rtl="0">
              <a:spcBef>
                <a:spcPts val="0"/>
              </a:spcBef>
              <a:spcAft>
                <a:spcPts val="0"/>
              </a:spcAft>
              <a:buClr>
                <a:schemeClr val="dk2"/>
              </a:buClr>
              <a:buSzPts val="2500"/>
              <a:buNone/>
              <a:defRPr>
                <a:solidFill>
                  <a:schemeClr val="dk2"/>
                </a:solidFill>
              </a:defRPr>
            </a:lvl4pPr>
            <a:lvl5pPr lvl="4" rtl="0">
              <a:spcBef>
                <a:spcPts val="0"/>
              </a:spcBef>
              <a:spcAft>
                <a:spcPts val="0"/>
              </a:spcAft>
              <a:buClr>
                <a:schemeClr val="dk2"/>
              </a:buClr>
              <a:buSzPts val="2500"/>
              <a:buNone/>
              <a:defRPr>
                <a:solidFill>
                  <a:schemeClr val="dk2"/>
                </a:solidFill>
              </a:defRPr>
            </a:lvl5pPr>
            <a:lvl6pPr lvl="5" rtl="0">
              <a:spcBef>
                <a:spcPts val="0"/>
              </a:spcBef>
              <a:spcAft>
                <a:spcPts val="0"/>
              </a:spcAft>
              <a:buClr>
                <a:schemeClr val="dk2"/>
              </a:buClr>
              <a:buSzPts val="2500"/>
              <a:buNone/>
              <a:defRPr>
                <a:solidFill>
                  <a:schemeClr val="dk2"/>
                </a:solidFill>
              </a:defRPr>
            </a:lvl6pPr>
            <a:lvl7pPr lvl="6" rtl="0">
              <a:spcBef>
                <a:spcPts val="0"/>
              </a:spcBef>
              <a:spcAft>
                <a:spcPts val="0"/>
              </a:spcAft>
              <a:buClr>
                <a:schemeClr val="dk2"/>
              </a:buClr>
              <a:buSzPts val="2500"/>
              <a:buNone/>
              <a:defRPr>
                <a:solidFill>
                  <a:schemeClr val="dk2"/>
                </a:solidFill>
              </a:defRPr>
            </a:lvl7pPr>
            <a:lvl8pPr lvl="7" rtl="0">
              <a:spcBef>
                <a:spcPts val="0"/>
              </a:spcBef>
              <a:spcAft>
                <a:spcPts val="0"/>
              </a:spcAft>
              <a:buClr>
                <a:schemeClr val="dk2"/>
              </a:buClr>
              <a:buSzPts val="2500"/>
              <a:buNone/>
              <a:defRPr>
                <a:solidFill>
                  <a:schemeClr val="dk2"/>
                </a:solidFill>
              </a:defRPr>
            </a:lvl8pPr>
            <a:lvl9pPr lvl="8" rtl="0">
              <a:spcBef>
                <a:spcPts val="0"/>
              </a:spcBef>
              <a:spcAft>
                <a:spcPts val="0"/>
              </a:spcAft>
              <a:buClr>
                <a:schemeClr val="dk2"/>
              </a:buClr>
              <a:buSzPts val="2500"/>
              <a:buNone/>
              <a:defRPr>
                <a:solidFill>
                  <a:schemeClr val="dk2"/>
                </a:solidFill>
              </a:defRPr>
            </a:lvl9pPr>
          </a:lstStyle>
          <a:p/>
        </p:txBody>
      </p:sp>
      <p:sp>
        <p:nvSpPr>
          <p:cNvPr id="90" name="Google Shape;90;p5"/>
          <p:cNvSpPr txBox="1"/>
          <p:nvPr>
            <p:ph idx="1" type="subTitle"/>
          </p:nvPr>
        </p:nvSpPr>
        <p:spPr>
          <a:xfrm>
            <a:off x="2133450" y="1871700"/>
            <a:ext cx="4877100" cy="3693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a:latin typeface="Press Start 2P"/>
                <a:ea typeface="Press Start 2P"/>
                <a:cs typeface="Press Start 2P"/>
                <a:sym typeface="Press Start 2P"/>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91" name="Google Shape;91;p5"/>
          <p:cNvSpPr txBox="1"/>
          <p:nvPr>
            <p:ph idx="2" type="subTitle"/>
          </p:nvPr>
        </p:nvSpPr>
        <p:spPr>
          <a:xfrm>
            <a:off x="2133425" y="3444275"/>
            <a:ext cx="4877100" cy="3693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a:latin typeface="Press Start 2P"/>
                <a:ea typeface="Press Start 2P"/>
                <a:cs typeface="Press Start 2P"/>
                <a:sym typeface="Press Start 2P"/>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92" name="Google Shape;92;p5"/>
          <p:cNvSpPr txBox="1"/>
          <p:nvPr>
            <p:ph idx="3" type="subTitle"/>
          </p:nvPr>
        </p:nvSpPr>
        <p:spPr>
          <a:xfrm>
            <a:off x="2133450" y="2240950"/>
            <a:ext cx="4877100" cy="6246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3" name="Google Shape;93;p5"/>
          <p:cNvSpPr txBox="1"/>
          <p:nvPr>
            <p:ph idx="4" type="subTitle"/>
          </p:nvPr>
        </p:nvSpPr>
        <p:spPr>
          <a:xfrm>
            <a:off x="2133425" y="3813526"/>
            <a:ext cx="4877100" cy="6246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pic>
        <p:nvPicPr>
          <p:cNvPr id="95" name="Google Shape;95;p6"/>
          <p:cNvPicPr preferRelativeResize="0"/>
          <p:nvPr/>
        </p:nvPicPr>
        <p:blipFill>
          <a:blip r:embed="rId2">
            <a:alphaModFix amt="48000"/>
          </a:blip>
          <a:stretch>
            <a:fillRect/>
          </a:stretch>
        </p:blipFill>
        <p:spPr>
          <a:xfrm flipH="1">
            <a:off x="714" y="0"/>
            <a:ext cx="9142571" cy="5143500"/>
          </a:xfrm>
          <a:prstGeom prst="rect">
            <a:avLst/>
          </a:prstGeom>
          <a:noFill/>
          <a:ln>
            <a:noFill/>
          </a:ln>
        </p:spPr>
      </p:pic>
      <p:grpSp>
        <p:nvGrpSpPr>
          <p:cNvPr id="96" name="Google Shape;96;p6"/>
          <p:cNvGrpSpPr/>
          <p:nvPr/>
        </p:nvGrpSpPr>
        <p:grpSpPr>
          <a:xfrm>
            <a:off x="362438" y="315677"/>
            <a:ext cx="8419146" cy="4452067"/>
            <a:chOff x="324213" y="315677"/>
            <a:chExt cx="8419146" cy="4452067"/>
          </a:xfrm>
        </p:grpSpPr>
        <p:grpSp>
          <p:nvGrpSpPr>
            <p:cNvPr id="97" name="Google Shape;97;p6"/>
            <p:cNvGrpSpPr/>
            <p:nvPr/>
          </p:nvGrpSpPr>
          <p:grpSpPr>
            <a:xfrm>
              <a:off x="324213" y="315727"/>
              <a:ext cx="8419146" cy="4452017"/>
              <a:chOff x="324213" y="315727"/>
              <a:chExt cx="8419146" cy="4452017"/>
            </a:xfrm>
          </p:grpSpPr>
          <p:sp>
            <p:nvSpPr>
              <p:cNvPr id="98" name="Google Shape;98;p6"/>
              <p:cNvSpPr/>
              <p:nvPr/>
            </p:nvSpPr>
            <p:spPr>
              <a:xfrm>
                <a:off x="324213" y="315727"/>
                <a:ext cx="8419146" cy="4451992"/>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47625">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324213" y="315752"/>
                <a:ext cx="8419146" cy="4451992"/>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a:off x="326149" y="315752"/>
                <a:ext cx="60435" cy="4451992"/>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6"/>
            <p:cNvSpPr/>
            <p:nvPr/>
          </p:nvSpPr>
          <p:spPr>
            <a:xfrm>
              <a:off x="8681843" y="315677"/>
              <a:ext cx="61281" cy="4451992"/>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 name="Google Shape;102;p6"/>
          <p:cNvSpPr txBox="1"/>
          <p:nvPr>
            <p:ph type="title"/>
          </p:nvPr>
        </p:nvSpPr>
        <p:spPr>
          <a:xfrm>
            <a:off x="713225" y="516625"/>
            <a:ext cx="7717500" cy="898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2500"/>
              <a:buNone/>
              <a:defRPr sz="2500">
                <a:solidFill>
                  <a:schemeClr val="lt1"/>
                </a:solidFill>
              </a:defRPr>
            </a:lvl1pPr>
            <a:lvl2pPr lvl="1" rtl="0">
              <a:spcBef>
                <a:spcPts val="0"/>
              </a:spcBef>
              <a:spcAft>
                <a:spcPts val="0"/>
              </a:spcAft>
              <a:buClr>
                <a:schemeClr val="dk2"/>
              </a:buClr>
              <a:buSzPts val="2500"/>
              <a:buNone/>
              <a:defRPr>
                <a:solidFill>
                  <a:schemeClr val="dk2"/>
                </a:solidFill>
              </a:defRPr>
            </a:lvl2pPr>
            <a:lvl3pPr lvl="2" rtl="0">
              <a:spcBef>
                <a:spcPts val="0"/>
              </a:spcBef>
              <a:spcAft>
                <a:spcPts val="0"/>
              </a:spcAft>
              <a:buClr>
                <a:schemeClr val="dk2"/>
              </a:buClr>
              <a:buSzPts val="2500"/>
              <a:buNone/>
              <a:defRPr>
                <a:solidFill>
                  <a:schemeClr val="dk2"/>
                </a:solidFill>
              </a:defRPr>
            </a:lvl3pPr>
            <a:lvl4pPr lvl="3" rtl="0">
              <a:spcBef>
                <a:spcPts val="0"/>
              </a:spcBef>
              <a:spcAft>
                <a:spcPts val="0"/>
              </a:spcAft>
              <a:buClr>
                <a:schemeClr val="dk2"/>
              </a:buClr>
              <a:buSzPts val="2500"/>
              <a:buNone/>
              <a:defRPr>
                <a:solidFill>
                  <a:schemeClr val="dk2"/>
                </a:solidFill>
              </a:defRPr>
            </a:lvl4pPr>
            <a:lvl5pPr lvl="4" rtl="0">
              <a:spcBef>
                <a:spcPts val="0"/>
              </a:spcBef>
              <a:spcAft>
                <a:spcPts val="0"/>
              </a:spcAft>
              <a:buClr>
                <a:schemeClr val="dk2"/>
              </a:buClr>
              <a:buSzPts val="2500"/>
              <a:buNone/>
              <a:defRPr>
                <a:solidFill>
                  <a:schemeClr val="dk2"/>
                </a:solidFill>
              </a:defRPr>
            </a:lvl5pPr>
            <a:lvl6pPr lvl="5" rtl="0">
              <a:spcBef>
                <a:spcPts val="0"/>
              </a:spcBef>
              <a:spcAft>
                <a:spcPts val="0"/>
              </a:spcAft>
              <a:buClr>
                <a:schemeClr val="dk2"/>
              </a:buClr>
              <a:buSzPts val="2500"/>
              <a:buNone/>
              <a:defRPr>
                <a:solidFill>
                  <a:schemeClr val="dk2"/>
                </a:solidFill>
              </a:defRPr>
            </a:lvl6pPr>
            <a:lvl7pPr lvl="6" rtl="0">
              <a:spcBef>
                <a:spcPts val="0"/>
              </a:spcBef>
              <a:spcAft>
                <a:spcPts val="0"/>
              </a:spcAft>
              <a:buClr>
                <a:schemeClr val="dk2"/>
              </a:buClr>
              <a:buSzPts val="2500"/>
              <a:buNone/>
              <a:defRPr>
                <a:solidFill>
                  <a:schemeClr val="dk2"/>
                </a:solidFill>
              </a:defRPr>
            </a:lvl7pPr>
            <a:lvl8pPr lvl="7" rtl="0">
              <a:spcBef>
                <a:spcPts val="0"/>
              </a:spcBef>
              <a:spcAft>
                <a:spcPts val="0"/>
              </a:spcAft>
              <a:buClr>
                <a:schemeClr val="dk2"/>
              </a:buClr>
              <a:buSzPts val="2500"/>
              <a:buNone/>
              <a:defRPr>
                <a:solidFill>
                  <a:schemeClr val="dk2"/>
                </a:solidFill>
              </a:defRPr>
            </a:lvl8pPr>
            <a:lvl9pPr lvl="8" rtl="0">
              <a:spcBef>
                <a:spcPts val="0"/>
              </a:spcBef>
              <a:spcAft>
                <a:spcPts val="0"/>
              </a:spcAft>
              <a:buClr>
                <a:schemeClr val="dk2"/>
              </a:buClr>
              <a:buSzPts val="2500"/>
              <a:buNone/>
              <a:defRPr>
                <a:solidFill>
                  <a:schemeClr val="dk2"/>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3" name="Shape 103"/>
        <p:cNvGrpSpPr/>
        <p:nvPr/>
      </p:nvGrpSpPr>
      <p:grpSpPr>
        <a:xfrm>
          <a:off x="0" y="0"/>
          <a:ext cx="0" cy="0"/>
          <a:chOff x="0" y="0"/>
          <a:chExt cx="0" cy="0"/>
        </a:xfrm>
      </p:grpSpPr>
      <p:pic>
        <p:nvPicPr>
          <p:cNvPr id="104" name="Google Shape;104;p7"/>
          <p:cNvPicPr preferRelativeResize="0"/>
          <p:nvPr/>
        </p:nvPicPr>
        <p:blipFill>
          <a:blip r:embed="rId2">
            <a:alphaModFix amt="48000"/>
          </a:blip>
          <a:stretch>
            <a:fillRect/>
          </a:stretch>
        </p:blipFill>
        <p:spPr>
          <a:xfrm flipH="1">
            <a:off x="714" y="0"/>
            <a:ext cx="9142571" cy="5143500"/>
          </a:xfrm>
          <a:prstGeom prst="rect">
            <a:avLst/>
          </a:prstGeom>
          <a:noFill/>
          <a:ln>
            <a:noFill/>
          </a:ln>
        </p:spPr>
      </p:pic>
      <p:grpSp>
        <p:nvGrpSpPr>
          <p:cNvPr id="105" name="Google Shape;105;p7"/>
          <p:cNvGrpSpPr/>
          <p:nvPr/>
        </p:nvGrpSpPr>
        <p:grpSpPr>
          <a:xfrm>
            <a:off x="370625" y="2691125"/>
            <a:ext cx="2248337" cy="2249386"/>
            <a:chOff x="253775" y="147975"/>
            <a:chExt cx="2248337" cy="2249386"/>
          </a:xfrm>
        </p:grpSpPr>
        <p:sp>
          <p:nvSpPr>
            <p:cNvPr id="106" name="Google Shape;106;p7"/>
            <p:cNvSpPr/>
            <p:nvPr/>
          </p:nvSpPr>
          <p:spPr>
            <a:xfrm>
              <a:off x="1408711" y="1111100"/>
              <a:ext cx="233668" cy="204653"/>
            </a:xfrm>
            <a:custGeom>
              <a:rect b="b" l="l" r="r" t="t"/>
              <a:pathLst>
                <a:path extrusionOk="0" h="3442" w="3930">
                  <a:moveTo>
                    <a:pt x="1965" y="1"/>
                  </a:moveTo>
                  <a:lnTo>
                    <a:pt x="1965" y="979"/>
                  </a:lnTo>
                  <a:lnTo>
                    <a:pt x="0" y="979"/>
                  </a:lnTo>
                  <a:lnTo>
                    <a:pt x="0" y="2454"/>
                  </a:lnTo>
                  <a:lnTo>
                    <a:pt x="1965" y="2454"/>
                  </a:lnTo>
                  <a:lnTo>
                    <a:pt x="1965" y="3441"/>
                  </a:lnTo>
                  <a:lnTo>
                    <a:pt x="2454" y="3441"/>
                  </a:lnTo>
                  <a:lnTo>
                    <a:pt x="2454" y="2943"/>
                  </a:lnTo>
                  <a:lnTo>
                    <a:pt x="2943" y="2943"/>
                  </a:lnTo>
                  <a:lnTo>
                    <a:pt x="2943" y="2454"/>
                  </a:lnTo>
                  <a:lnTo>
                    <a:pt x="3440" y="2454"/>
                  </a:lnTo>
                  <a:lnTo>
                    <a:pt x="3440" y="1965"/>
                  </a:lnTo>
                  <a:lnTo>
                    <a:pt x="3929" y="1965"/>
                  </a:lnTo>
                  <a:lnTo>
                    <a:pt x="3929" y="1476"/>
                  </a:lnTo>
                  <a:lnTo>
                    <a:pt x="3440" y="1476"/>
                  </a:lnTo>
                  <a:lnTo>
                    <a:pt x="3440" y="979"/>
                  </a:lnTo>
                  <a:lnTo>
                    <a:pt x="2943" y="979"/>
                  </a:lnTo>
                  <a:lnTo>
                    <a:pt x="2943" y="490"/>
                  </a:lnTo>
                  <a:lnTo>
                    <a:pt x="2454" y="490"/>
                  </a:lnTo>
                  <a:lnTo>
                    <a:pt x="2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7"/>
            <p:cNvSpPr/>
            <p:nvPr/>
          </p:nvSpPr>
          <p:spPr>
            <a:xfrm>
              <a:off x="906125" y="1111100"/>
              <a:ext cx="233727" cy="204653"/>
            </a:xfrm>
            <a:custGeom>
              <a:rect b="b" l="l" r="r" t="t"/>
              <a:pathLst>
                <a:path extrusionOk="0" h="3442" w="3931">
                  <a:moveTo>
                    <a:pt x="1477" y="1"/>
                  </a:moveTo>
                  <a:lnTo>
                    <a:pt x="1477" y="490"/>
                  </a:lnTo>
                  <a:lnTo>
                    <a:pt x="988" y="490"/>
                  </a:lnTo>
                  <a:lnTo>
                    <a:pt x="988" y="979"/>
                  </a:lnTo>
                  <a:lnTo>
                    <a:pt x="499" y="979"/>
                  </a:lnTo>
                  <a:lnTo>
                    <a:pt x="499" y="1476"/>
                  </a:lnTo>
                  <a:lnTo>
                    <a:pt x="1" y="1476"/>
                  </a:lnTo>
                  <a:lnTo>
                    <a:pt x="1" y="1965"/>
                  </a:lnTo>
                  <a:lnTo>
                    <a:pt x="499" y="1965"/>
                  </a:lnTo>
                  <a:lnTo>
                    <a:pt x="499" y="2454"/>
                  </a:lnTo>
                  <a:lnTo>
                    <a:pt x="988" y="2454"/>
                  </a:lnTo>
                  <a:lnTo>
                    <a:pt x="988" y="2943"/>
                  </a:lnTo>
                  <a:lnTo>
                    <a:pt x="1477" y="2943"/>
                  </a:lnTo>
                  <a:lnTo>
                    <a:pt x="1477" y="3441"/>
                  </a:lnTo>
                  <a:lnTo>
                    <a:pt x="1966" y="3441"/>
                  </a:lnTo>
                  <a:lnTo>
                    <a:pt x="1966" y="2454"/>
                  </a:lnTo>
                  <a:lnTo>
                    <a:pt x="3930" y="2454"/>
                  </a:lnTo>
                  <a:lnTo>
                    <a:pt x="3930" y="979"/>
                  </a:lnTo>
                  <a:lnTo>
                    <a:pt x="1966" y="979"/>
                  </a:lnTo>
                  <a:lnTo>
                    <a:pt x="19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a:off x="281880" y="177128"/>
              <a:ext cx="2220232" cy="2220232"/>
            </a:xfrm>
            <a:custGeom>
              <a:rect b="b" l="l" r="r" t="t"/>
              <a:pathLst>
                <a:path extrusionOk="0" h="57193" w="57193">
                  <a:moveTo>
                    <a:pt x="1" y="0"/>
                  </a:moveTo>
                  <a:lnTo>
                    <a:pt x="1" y="57192"/>
                  </a:lnTo>
                  <a:lnTo>
                    <a:pt x="57192" y="57192"/>
                  </a:lnTo>
                  <a:lnTo>
                    <a:pt x="571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a:off x="253775" y="147975"/>
              <a:ext cx="2220193" cy="2220232"/>
            </a:xfrm>
            <a:custGeom>
              <a:rect b="b" l="l" r="r" t="t"/>
              <a:pathLst>
                <a:path extrusionOk="0" h="57193" w="57192">
                  <a:moveTo>
                    <a:pt x="0" y="0"/>
                  </a:moveTo>
                  <a:lnTo>
                    <a:pt x="0" y="57192"/>
                  </a:lnTo>
                  <a:lnTo>
                    <a:pt x="57192" y="57192"/>
                  </a:lnTo>
                  <a:lnTo>
                    <a:pt x="5719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
            <p:cNvSpPr/>
            <p:nvPr/>
          </p:nvSpPr>
          <p:spPr>
            <a:xfrm>
              <a:off x="253775" y="147975"/>
              <a:ext cx="2220193" cy="15606"/>
            </a:xfrm>
            <a:custGeom>
              <a:rect b="b" l="l" r="r" t="t"/>
              <a:pathLst>
                <a:path extrusionOk="0" h="402" w="57192">
                  <a:moveTo>
                    <a:pt x="0" y="0"/>
                  </a:moveTo>
                  <a:lnTo>
                    <a:pt x="0" y="402"/>
                  </a:lnTo>
                  <a:lnTo>
                    <a:pt x="57192" y="402"/>
                  </a:lnTo>
                  <a:lnTo>
                    <a:pt x="57192"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
            <p:cNvSpPr/>
            <p:nvPr/>
          </p:nvSpPr>
          <p:spPr>
            <a:xfrm>
              <a:off x="2457979" y="147975"/>
              <a:ext cx="15644" cy="2220232"/>
            </a:xfrm>
            <a:custGeom>
              <a:rect b="b" l="l" r="r" t="t"/>
              <a:pathLst>
                <a:path extrusionOk="0" h="57193" w="403">
                  <a:moveTo>
                    <a:pt x="402" y="0"/>
                  </a:moveTo>
                  <a:lnTo>
                    <a:pt x="0" y="402"/>
                  </a:lnTo>
                  <a:lnTo>
                    <a:pt x="0" y="57192"/>
                  </a:lnTo>
                  <a:lnTo>
                    <a:pt x="402" y="57192"/>
                  </a:lnTo>
                  <a:lnTo>
                    <a:pt x="4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7"/>
            <p:cNvSpPr/>
            <p:nvPr/>
          </p:nvSpPr>
          <p:spPr>
            <a:xfrm>
              <a:off x="254784" y="147975"/>
              <a:ext cx="15606" cy="2220232"/>
            </a:xfrm>
            <a:custGeom>
              <a:rect b="b" l="l" r="r" t="t"/>
              <a:pathLst>
                <a:path extrusionOk="0" h="57193" w="402">
                  <a:moveTo>
                    <a:pt x="0" y="0"/>
                  </a:moveTo>
                  <a:lnTo>
                    <a:pt x="0" y="57192"/>
                  </a:lnTo>
                  <a:lnTo>
                    <a:pt x="402" y="57192"/>
                  </a:lnTo>
                  <a:lnTo>
                    <a:pt x="402" y="402"/>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7"/>
            <p:cNvSpPr/>
            <p:nvPr/>
          </p:nvSpPr>
          <p:spPr>
            <a:xfrm>
              <a:off x="253775" y="147975"/>
              <a:ext cx="2220193" cy="2220232"/>
            </a:xfrm>
            <a:custGeom>
              <a:rect b="b" l="l" r="r" t="t"/>
              <a:pathLst>
                <a:path extrusionOk="0" fill="none" h="57193" w="57192">
                  <a:moveTo>
                    <a:pt x="0" y="0"/>
                  </a:moveTo>
                  <a:lnTo>
                    <a:pt x="57192" y="0"/>
                  </a:lnTo>
                  <a:lnTo>
                    <a:pt x="57192" y="57192"/>
                  </a:lnTo>
                  <a:lnTo>
                    <a:pt x="0" y="57192"/>
                  </a:lnTo>
                  <a:close/>
                </a:path>
              </a:pathLst>
            </a:custGeom>
            <a:noFill/>
            <a:ln cap="flat" cmpd="sng" w="21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270040" y="163542"/>
              <a:ext cx="2188012" cy="215296"/>
            </a:xfrm>
            <a:custGeom>
              <a:rect b="b" l="l" r="r" t="t"/>
              <a:pathLst>
                <a:path extrusionOk="0" h="5546" w="56363">
                  <a:moveTo>
                    <a:pt x="0" y="1"/>
                  </a:moveTo>
                  <a:lnTo>
                    <a:pt x="0" y="5545"/>
                  </a:lnTo>
                  <a:lnTo>
                    <a:pt x="56362" y="5545"/>
                  </a:lnTo>
                  <a:lnTo>
                    <a:pt x="563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
            <p:cNvSpPr/>
            <p:nvPr/>
          </p:nvSpPr>
          <p:spPr>
            <a:xfrm>
              <a:off x="270351" y="390673"/>
              <a:ext cx="2188050" cy="11530"/>
            </a:xfrm>
            <a:custGeom>
              <a:rect b="b" l="l" r="r" t="t"/>
              <a:pathLst>
                <a:path extrusionOk="0" h="297" w="56364">
                  <a:moveTo>
                    <a:pt x="1" y="0"/>
                  </a:moveTo>
                  <a:lnTo>
                    <a:pt x="1" y="297"/>
                  </a:lnTo>
                  <a:lnTo>
                    <a:pt x="56363" y="297"/>
                  </a:lnTo>
                  <a:lnTo>
                    <a:pt x="563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270351" y="378795"/>
              <a:ext cx="2188050" cy="11568"/>
            </a:xfrm>
            <a:custGeom>
              <a:rect b="b" l="l" r="r" t="t"/>
              <a:pathLst>
                <a:path extrusionOk="0" h="298" w="56364">
                  <a:moveTo>
                    <a:pt x="1" y="0"/>
                  </a:moveTo>
                  <a:lnTo>
                    <a:pt x="1" y="297"/>
                  </a:lnTo>
                  <a:lnTo>
                    <a:pt x="56363" y="297"/>
                  </a:lnTo>
                  <a:lnTo>
                    <a:pt x="5636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
            <p:cNvSpPr/>
            <p:nvPr/>
          </p:nvSpPr>
          <p:spPr>
            <a:xfrm>
              <a:off x="2265435" y="204574"/>
              <a:ext cx="128844" cy="129504"/>
            </a:xfrm>
            <a:custGeom>
              <a:rect b="b" l="l" r="r" t="t"/>
              <a:pathLst>
                <a:path extrusionOk="0" h="3336" w="3319">
                  <a:moveTo>
                    <a:pt x="289" y="0"/>
                  </a:moveTo>
                  <a:cubicBezTo>
                    <a:pt x="132" y="0"/>
                    <a:pt x="1" y="131"/>
                    <a:pt x="1" y="289"/>
                  </a:cubicBezTo>
                  <a:lnTo>
                    <a:pt x="1" y="3100"/>
                  </a:lnTo>
                  <a:cubicBezTo>
                    <a:pt x="1" y="3205"/>
                    <a:pt x="36" y="3275"/>
                    <a:pt x="97" y="3336"/>
                  </a:cubicBezTo>
                  <a:lnTo>
                    <a:pt x="3319" y="114"/>
                  </a:lnTo>
                  <a:cubicBezTo>
                    <a:pt x="3266" y="44"/>
                    <a:pt x="3188" y="0"/>
                    <a:pt x="3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
            <p:cNvSpPr/>
            <p:nvPr/>
          </p:nvSpPr>
          <p:spPr>
            <a:xfrm>
              <a:off x="2269161" y="206282"/>
              <a:ext cx="129542" cy="129504"/>
            </a:xfrm>
            <a:custGeom>
              <a:rect b="b" l="l" r="r" t="t"/>
              <a:pathLst>
                <a:path extrusionOk="0" h="3336" w="3337">
                  <a:moveTo>
                    <a:pt x="3223" y="0"/>
                  </a:moveTo>
                  <a:lnTo>
                    <a:pt x="1" y="3222"/>
                  </a:lnTo>
                  <a:cubicBezTo>
                    <a:pt x="62" y="3292"/>
                    <a:pt x="141" y="3335"/>
                    <a:pt x="219" y="3335"/>
                  </a:cubicBezTo>
                  <a:lnTo>
                    <a:pt x="3039" y="3335"/>
                  </a:lnTo>
                  <a:cubicBezTo>
                    <a:pt x="3188" y="3335"/>
                    <a:pt x="3319" y="3205"/>
                    <a:pt x="3319" y="3047"/>
                  </a:cubicBezTo>
                  <a:lnTo>
                    <a:pt x="3319" y="236"/>
                  </a:lnTo>
                  <a:cubicBezTo>
                    <a:pt x="3336" y="131"/>
                    <a:pt x="3293" y="44"/>
                    <a:pt x="32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
            <p:cNvSpPr/>
            <p:nvPr/>
          </p:nvSpPr>
          <p:spPr>
            <a:xfrm>
              <a:off x="2267143" y="203875"/>
              <a:ext cx="131561" cy="131250"/>
            </a:xfrm>
            <a:custGeom>
              <a:rect b="b" l="l" r="r" t="t"/>
              <a:pathLst>
                <a:path extrusionOk="0" fill="none" h="3381" w="3389">
                  <a:moveTo>
                    <a:pt x="3100" y="3380"/>
                  </a:moveTo>
                  <a:lnTo>
                    <a:pt x="289" y="3380"/>
                  </a:lnTo>
                  <a:cubicBezTo>
                    <a:pt x="131" y="3380"/>
                    <a:pt x="1" y="3249"/>
                    <a:pt x="1" y="3101"/>
                  </a:cubicBezTo>
                  <a:lnTo>
                    <a:pt x="1" y="280"/>
                  </a:lnTo>
                  <a:cubicBezTo>
                    <a:pt x="1" y="132"/>
                    <a:pt x="131" y="1"/>
                    <a:pt x="289" y="1"/>
                  </a:cubicBezTo>
                  <a:lnTo>
                    <a:pt x="3100" y="1"/>
                  </a:lnTo>
                  <a:cubicBezTo>
                    <a:pt x="3257" y="1"/>
                    <a:pt x="3388" y="132"/>
                    <a:pt x="3388" y="280"/>
                  </a:cubicBezTo>
                  <a:lnTo>
                    <a:pt x="3388" y="3101"/>
                  </a:lnTo>
                  <a:cubicBezTo>
                    <a:pt x="3388" y="3249"/>
                    <a:pt x="3257" y="3380"/>
                    <a:pt x="3100" y="3380"/>
                  </a:cubicBezTo>
                  <a:close/>
                </a:path>
              </a:pathLst>
            </a:custGeom>
            <a:noFill/>
            <a:ln cap="flat" cmpd="sng" w="19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
            <p:cNvSpPr/>
            <p:nvPr/>
          </p:nvSpPr>
          <p:spPr>
            <a:xfrm>
              <a:off x="2280691" y="217112"/>
              <a:ext cx="104465" cy="104115"/>
            </a:xfrm>
            <a:custGeom>
              <a:rect b="b" l="l" r="r" t="t"/>
              <a:pathLst>
                <a:path extrusionOk="0" h="2682" w="2691">
                  <a:moveTo>
                    <a:pt x="263" y="0"/>
                  </a:moveTo>
                  <a:cubicBezTo>
                    <a:pt x="123" y="0"/>
                    <a:pt x="1" y="114"/>
                    <a:pt x="1" y="262"/>
                  </a:cubicBezTo>
                  <a:lnTo>
                    <a:pt x="1" y="2419"/>
                  </a:lnTo>
                  <a:cubicBezTo>
                    <a:pt x="1" y="2559"/>
                    <a:pt x="123" y="2681"/>
                    <a:pt x="263" y="2681"/>
                  </a:cubicBezTo>
                  <a:lnTo>
                    <a:pt x="2428" y="2681"/>
                  </a:lnTo>
                  <a:cubicBezTo>
                    <a:pt x="2568" y="2681"/>
                    <a:pt x="2690" y="2576"/>
                    <a:pt x="2690" y="2419"/>
                  </a:cubicBezTo>
                  <a:lnTo>
                    <a:pt x="2690" y="262"/>
                  </a:lnTo>
                  <a:cubicBezTo>
                    <a:pt x="2690" y="114"/>
                    <a:pt x="2568" y="0"/>
                    <a:pt x="2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
            <p:cNvSpPr/>
            <p:nvPr/>
          </p:nvSpPr>
          <p:spPr>
            <a:xfrm>
              <a:off x="2308485" y="242888"/>
              <a:ext cx="47516" cy="52562"/>
            </a:xfrm>
            <a:custGeom>
              <a:rect b="b" l="l" r="r" t="t"/>
              <a:pathLst>
                <a:path extrusionOk="0" h="1354" w="1224">
                  <a:moveTo>
                    <a:pt x="987" y="0"/>
                  </a:moveTo>
                  <a:lnTo>
                    <a:pt x="717" y="358"/>
                  </a:lnTo>
                  <a:cubicBezTo>
                    <a:pt x="673" y="410"/>
                    <a:pt x="638" y="463"/>
                    <a:pt x="612" y="506"/>
                  </a:cubicBezTo>
                  <a:cubicBezTo>
                    <a:pt x="586" y="480"/>
                    <a:pt x="551" y="419"/>
                    <a:pt x="498" y="349"/>
                  </a:cubicBezTo>
                  <a:lnTo>
                    <a:pt x="263" y="9"/>
                  </a:lnTo>
                  <a:lnTo>
                    <a:pt x="53" y="9"/>
                  </a:lnTo>
                  <a:lnTo>
                    <a:pt x="507" y="655"/>
                  </a:lnTo>
                  <a:lnTo>
                    <a:pt x="13" y="1336"/>
                  </a:lnTo>
                  <a:lnTo>
                    <a:pt x="202" y="1336"/>
                  </a:lnTo>
                  <a:lnTo>
                    <a:pt x="542" y="873"/>
                  </a:lnTo>
                  <a:cubicBezTo>
                    <a:pt x="551" y="856"/>
                    <a:pt x="577" y="812"/>
                    <a:pt x="612" y="768"/>
                  </a:cubicBezTo>
                  <a:cubicBezTo>
                    <a:pt x="621" y="803"/>
                    <a:pt x="638" y="830"/>
                    <a:pt x="664" y="856"/>
                  </a:cubicBezTo>
                  <a:lnTo>
                    <a:pt x="1005" y="1336"/>
                  </a:lnTo>
                  <a:lnTo>
                    <a:pt x="1223" y="1336"/>
                  </a:lnTo>
                  <a:lnTo>
                    <a:pt x="717" y="629"/>
                  </a:lnTo>
                  <a:lnTo>
                    <a:pt x="1188" y="0"/>
                  </a:lnTo>
                  <a:close/>
                  <a:moveTo>
                    <a:pt x="1" y="1336"/>
                  </a:moveTo>
                  <a:lnTo>
                    <a:pt x="1" y="1353"/>
                  </a:lnTo>
                  <a:lnTo>
                    <a:pt x="13" y="133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7"/>
          <p:cNvSpPr txBox="1"/>
          <p:nvPr>
            <p:ph type="title"/>
          </p:nvPr>
        </p:nvSpPr>
        <p:spPr>
          <a:xfrm>
            <a:off x="1141350" y="1700825"/>
            <a:ext cx="3782100" cy="12189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23" name="Google Shape;123;p7"/>
          <p:cNvSpPr txBox="1"/>
          <p:nvPr>
            <p:ph idx="1" type="subTitle"/>
          </p:nvPr>
        </p:nvSpPr>
        <p:spPr>
          <a:xfrm>
            <a:off x="1141350" y="2873400"/>
            <a:ext cx="3330300" cy="940200"/>
          </a:xfrm>
          <a:prstGeom prst="rect">
            <a:avLst/>
          </a:prstGeom>
        </p:spPr>
        <p:txBody>
          <a:bodyPr anchorCtr="0" anchor="t" bIns="91425" lIns="91425" spcFirstLastPara="1" rIns="91425" wrap="square" tIns="91425">
            <a:noAutofit/>
          </a:bodyPr>
          <a:lstStyle>
            <a:lvl1pPr lvl="0">
              <a:spcBef>
                <a:spcPts val="0"/>
              </a:spcBef>
              <a:spcAft>
                <a:spcPts val="0"/>
              </a:spcAft>
              <a:buSzPts val="16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4" name="Shape 124"/>
        <p:cNvGrpSpPr/>
        <p:nvPr/>
      </p:nvGrpSpPr>
      <p:grpSpPr>
        <a:xfrm>
          <a:off x="0" y="0"/>
          <a:ext cx="0" cy="0"/>
          <a:chOff x="0" y="0"/>
          <a:chExt cx="0" cy="0"/>
        </a:xfrm>
      </p:grpSpPr>
      <p:pic>
        <p:nvPicPr>
          <p:cNvPr id="125" name="Google Shape;125;p8"/>
          <p:cNvPicPr preferRelativeResize="0"/>
          <p:nvPr/>
        </p:nvPicPr>
        <p:blipFill>
          <a:blip r:embed="rId2">
            <a:alphaModFix amt="48000"/>
          </a:blip>
          <a:stretch>
            <a:fillRect/>
          </a:stretch>
        </p:blipFill>
        <p:spPr>
          <a:xfrm flipH="1">
            <a:off x="714" y="0"/>
            <a:ext cx="9142571" cy="5143500"/>
          </a:xfrm>
          <a:prstGeom prst="rect">
            <a:avLst/>
          </a:prstGeom>
          <a:noFill/>
          <a:ln>
            <a:noFill/>
          </a:ln>
        </p:spPr>
      </p:pic>
      <p:grpSp>
        <p:nvGrpSpPr>
          <p:cNvPr id="126" name="Google Shape;126;p8"/>
          <p:cNvGrpSpPr/>
          <p:nvPr/>
        </p:nvGrpSpPr>
        <p:grpSpPr>
          <a:xfrm>
            <a:off x="3447988" y="231400"/>
            <a:ext cx="2248337" cy="2249386"/>
            <a:chOff x="253775" y="147975"/>
            <a:chExt cx="2248337" cy="2249386"/>
          </a:xfrm>
        </p:grpSpPr>
        <p:sp>
          <p:nvSpPr>
            <p:cNvPr id="127" name="Google Shape;127;p8"/>
            <p:cNvSpPr/>
            <p:nvPr/>
          </p:nvSpPr>
          <p:spPr>
            <a:xfrm>
              <a:off x="1408711" y="1111100"/>
              <a:ext cx="233668" cy="204653"/>
            </a:xfrm>
            <a:custGeom>
              <a:rect b="b" l="l" r="r" t="t"/>
              <a:pathLst>
                <a:path extrusionOk="0" h="3442" w="3930">
                  <a:moveTo>
                    <a:pt x="1965" y="1"/>
                  </a:moveTo>
                  <a:lnTo>
                    <a:pt x="1965" y="979"/>
                  </a:lnTo>
                  <a:lnTo>
                    <a:pt x="0" y="979"/>
                  </a:lnTo>
                  <a:lnTo>
                    <a:pt x="0" y="2454"/>
                  </a:lnTo>
                  <a:lnTo>
                    <a:pt x="1965" y="2454"/>
                  </a:lnTo>
                  <a:lnTo>
                    <a:pt x="1965" y="3441"/>
                  </a:lnTo>
                  <a:lnTo>
                    <a:pt x="2454" y="3441"/>
                  </a:lnTo>
                  <a:lnTo>
                    <a:pt x="2454" y="2943"/>
                  </a:lnTo>
                  <a:lnTo>
                    <a:pt x="2943" y="2943"/>
                  </a:lnTo>
                  <a:lnTo>
                    <a:pt x="2943" y="2454"/>
                  </a:lnTo>
                  <a:lnTo>
                    <a:pt x="3440" y="2454"/>
                  </a:lnTo>
                  <a:lnTo>
                    <a:pt x="3440" y="1965"/>
                  </a:lnTo>
                  <a:lnTo>
                    <a:pt x="3929" y="1965"/>
                  </a:lnTo>
                  <a:lnTo>
                    <a:pt x="3929" y="1476"/>
                  </a:lnTo>
                  <a:lnTo>
                    <a:pt x="3440" y="1476"/>
                  </a:lnTo>
                  <a:lnTo>
                    <a:pt x="3440" y="979"/>
                  </a:lnTo>
                  <a:lnTo>
                    <a:pt x="2943" y="979"/>
                  </a:lnTo>
                  <a:lnTo>
                    <a:pt x="2943" y="490"/>
                  </a:lnTo>
                  <a:lnTo>
                    <a:pt x="2454" y="490"/>
                  </a:lnTo>
                  <a:lnTo>
                    <a:pt x="2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p:nvPr/>
          </p:nvSpPr>
          <p:spPr>
            <a:xfrm>
              <a:off x="906125" y="1111100"/>
              <a:ext cx="233727" cy="204653"/>
            </a:xfrm>
            <a:custGeom>
              <a:rect b="b" l="l" r="r" t="t"/>
              <a:pathLst>
                <a:path extrusionOk="0" h="3442" w="3931">
                  <a:moveTo>
                    <a:pt x="1477" y="1"/>
                  </a:moveTo>
                  <a:lnTo>
                    <a:pt x="1477" y="490"/>
                  </a:lnTo>
                  <a:lnTo>
                    <a:pt x="988" y="490"/>
                  </a:lnTo>
                  <a:lnTo>
                    <a:pt x="988" y="979"/>
                  </a:lnTo>
                  <a:lnTo>
                    <a:pt x="499" y="979"/>
                  </a:lnTo>
                  <a:lnTo>
                    <a:pt x="499" y="1476"/>
                  </a:lnTo>
                  <a:lnTo>
                    <a:pt x="1" y="1476"/>
                  </a:lnTo>
                  <a:lnTo>
                    <a:pt x="1" y="1965"/>
                  </a:lnTo>
                  <a:lnTo>
                    <a:pt x="499" y="1965"/>
                  </a:lnTo>
                  <a:lnTo>
                    <a:pt x="499" y="2454"/>
                  </a:lnTo>
                  <a:lnTo>
                    <a:pt x="988" y="2454"/>
                  </a:lnTo>
                  <a:lnTo>
                    <a:pt x="988" y="2943"/>
                  </a:lnTo>
                  <a:lnTo>
                    <a:pt x="1477" y="2943"/>
                  </a:lnTo>
                  <a:lnTo>
                    <a:pt x="1477" y="3441"/>
                  </a:lnTo>
                  <a:lnTo>
                    <a:pt x="1966" y="3441"/>
                  </a:lnTo>
                  <a:lnTo>
                    <a:pt x="1966" y="2454"/>
                  </a:lnTo>
                  <a:lnTo>
                    <a:pt x="3930" y="2454"/>
                  </a:lnTo>
                  <a:lnTo>
                    <a:pt x="3930" y="979"/>
                  </a:lnTo>
                  <a:lnTo>
                    <a:pt x="1966" y="979"/>
                  </a:lnTo>
                  <a:lnTo>
                    <a:pt x="19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8"/>
            <p:cNvSpPr/>
            <p:nvPr/>
          </p:nvSpPr>
          <p:spPr>
            <a:xfrm>
              <a:off x="281880" y="177128"/>
              <a:ext cx="2220232" cy="2220232"/>
            </a:xfrm>
            <a:custGeom>
              <a:rect b="b" l="l" r="r" t="t"/>
              <a:pathLst>
                <a:path extrusionOk="0" h="57193" w="57193">
                  <a:moveTo>
                    <a:pt x="1" y="0"/>
                  </a:moveTo>
                  <a:lnTo>
                    <a:pt x="1" y="57192"/>
                  </a:lnTo>
                  <a:lnTo>
                    <a:pt x="57192" y="57192"/>
                  </a:lnTo>
                  <a:lnTo>
                    <a:pt x="571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
            <p:cNvSpPr/>
            <p:nvPr/>
          </p:nvSpPr>
          <p:spPr>
            <a:xfrm>
              <a:off x="253775" y="147975"/>
              <a:ext cx="2220193" cy="2220232"/>
            </a:xfrm>
            <a:custGeom>
              <a:rect b="b" l="l" r="r" t="t"/>
              <a:pathLst>
                <a:path extrusionOk="0" h="57193" w="57192">
                  <a:moveTo>
                    <a:pt x="0" y="0"/>
                  </a:moveTo>
                  <a:lnTo>
                    <a:pt x="0" y="57192"/>
                  </a:lnTo>
                  <a:lnTo>
                    <a:pt x="57192" y="57192"/>
                  </a:lnTo>
                  <a:lnTo>
                    <a:pt x="5719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
            <p:cNvSpPr/>
            <p:nvPr/>
          </p:nvSpPr>
          <p:spPr>
            <a:xfrm>
              <a:off x="253775" y="147975"/>
              <a:ext cx="2220193" cy="15606"/>
            </a:xfrm>
            <a:custGeom>
              <a:rect b="b" l="l" r="r" t="t"/>
              <a:pathLst>
                <a:path extrusionOk="0" h="402" w="57192">
                  <a:moveTo>
                    <a:pt x="0" y="0"/>
                  </a:moveTo>
                  <a:lnTo>
                    <a:pt x="0" y="402"/>
                  </a:lnTo>
                  <a:lnTo>
                    <a:pt x="57192" y="402"/>
                  </a:lnTo>
                  <a:lnTo>
                    <a:pt x="57192"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8"/>
            <p:cNvSpPr/>
            <p:nvPr/>
          </p:nvSpPr>
          <p:spPr>
            <a:xfrm>
              <a:off x="2457979" y="147975"/>
              <a:ext cx="15644" cy="2220232"/>
            </a:xfrm>
            <a:custGeom>
              <a:rect b="b" l="l" r="r" t="t"/>
              <a:pathLst>
                <a:path extrusionOk="0" h="57193" w="403">
                  <a:moveTo>
                    <a:pt x="402" y="0"/>
                  </a:moveTo>
                  <a:lnTo>
                    <a:pt x="0" y="402"/>
                  </a:lnTo>
                  <a:lnTo>
                    <a:pt x="0" y="57192"/>
                  </a:lnTo>
                  <a:lnTo>
                    <a:pt x="402" y="57192"/>
                  </a:lnTo>
                  <a:lnTo>
                    <a:pt x="4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8"/>
            <p:cNvSpPr/>
            <p:nvPr/>
          </p:nvSpPr>
          <p:spPr>
            <a:xfrm>
              <a:off x="254784" y="147975"/>
              <a:ext cx="15606" cy="2220232"/>
            </a:xfrm>
            <a:custGeom>
              <a:rect b="b" l="l" r="r" t="t"/>
              <a:pathLst>
                <a:path extrusionOk="0" h="57193" w="402">
                  <a:moveTo>
                    <a:pt x="0" y="0"/>
                  </a:moveTo>
                  <a:lnTo>
                    <a:pt x="0" y="57192"/>
                  </a:lnTo>
                  <a:lnTo>
                    <a:pt x="402" y="57192"/>
                  </a:lnTo>
                  <a:lnTo>
                    <a:pt x="402" y="402"/>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p:nvPr/>
          </p:nvSpPr>
          <p:spPr>
            <a:xfrm>
              <a:off x="253775" y="147975"/>
              <a:ext cx="2220193" cy="2220232"/>
            </a:xfrm>
            <a:custGeom>
              <a:rect b="b" l="l" r="r" t="t"/>
              <a:pathLst>
                <a:path extrusionOk="0" fill="none" h="57193" w="57192">
                  <a:moveTo>
                    <a:pt x="0" y="0"/>
                  </a:moveTo>
                  <a:lnTo>
                    <a:pt x="57192" y="0"/>
                  </a:lnTo>
                  <a:lnTo>
                    <a:pt x="57192" y="57192"/>
                  </a:lnTo>
                  <a:lnTo>
                    <a:pt x="0" y="57192"/>
                  </a:lnTo>
                  <a:close/>
                </a:path>
              </a:pathLst>
            </a:custGeom>
            <a:noFill/>
            <a:ln cap="flat" cmpd="sng" w="21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8"/>
            <p:cNvSpPr/>
            <p:nvPr/>
          </p:nvSpPr>
          <p:spPr>
            <a:xfrm>
              <a:off x="270040" y="163542"/>
              <a:ext cx="2188012" cy="215296"/>
            </a:xfrm>
            <a:custGeom>
              <a:rect b="b" l="l" r="r" t="t"/>
              <a:pathLst>
                <a:path extrusionOk="0" h="5546" w="56363">
                  <a:moveTo>
                    <a:pt x="0" y="1"/>
                  </a:moveTo>
                  <a:lnTo>
                    <a:pt x="0" y="5545"/>
                  </a:lnTo>
                  <a:lnTo>
                    <a:pt x="56362" y="5545"/>
                  </a:lnTo>
                  <a:lnTo>
                    <a:pt x="563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8"/>
            <p:cNvSpPr/>
            <p:nvPr/>
          </p:nvSpPr>
          <p:spPr>
            <a:xfrm>
              <a:off x="270351" y="390673"/>
              <a:ext cx="2188050" cy="11530"/>
            </a:xfrm>
            <a:custGeom>
              <a:rect b="b" l="l" r="r" t="t"/>
              <a:pathLst>
                <a:path extrusionOk="0" h="297" w="56364">
                  <a:moveTo>
                    <a:pt x="1" y="0"/>
                  </a:moveTo>
                  <a:lnTo>
                    <a:pt x="1" y="297"/>
                  </a:lnTo>
                  <a:lnTo>
                    <a:pt x="56363" y="297"/>
                  </a:lnTo>
                  <a:lnTo>
                    <a:pt x="563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270351" y="378795"/>
              <a:ext cx="2188050" cy="11568"/>
            </a:xfrm>
            <a:custGeom>
              <a:rect b="b" l="l" r="r" t="t"/>
              <a:pathLst>
                <a:path extrusionOk="0" h="298" w="56364">
                  <a:moveTo>
                    <a:pt x="1" y="0"/>
                  </a:moveTo>
                  <a:lnTo>
                    <a:pt x="1" y="297"/>
                  </a:lnTo>
                  <a:lnTo>
                    <a:pt x="56363" y="297"/>
                  </a:lnTo>
                  <a:lnTo>
                    <a:pt x="5636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8"/>
            <p:cNvSpPr/>
            <p:nvPr/>
          </p:nvSpPr>
          <p:spPr>
            <a:xfrm>
              <a:off x="2265435" y="204574"/>
              <a:ext cx="128844" cy="129504"/>
            </a:xfrm>
            <a:custGeom>
              <a:rect b="b" l="l" r="r" t="t"/>
              <a:pathLst>
                <a:path extrusionOk="0" h="3336" w="3319">
                  <a:moveTo>
                    <a:pt x="289" y="0"/>
                  </a:moveTo>
                  <a:cubicBezTo>
                    <a:pt x="132" y="0"/>
                    <a:pt x="1" y="131"/>
                    <a:pt x="1" y="289"/>
                  </a:cubicBezTo>
                  <a:lnTo>
                    <a:pt x="1" y="3100"/>
                  </a:lnTo>
                  <a:cubicBezTo>
                    <a:pt x="1" y="3205"/>
                    <a:pt x="36" y="3275"/>
                    <a:pt x="97" y="3336"/>
                  </a:cubicBezTo>
                  <a:lnTo>
                    <a:pt x="3319" y="114"/>
                  </a:lnTo>
                  <a:cubicBezTo>
                    <a:pt x="3266" y="44"/>
                    <a:pt x="3188" y="0"/>
                    <a:pt x="3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8"/>
            <p:cNvSpPr/>
            <p:nvPr/>
          </p:nvSpPr>
          <p:spPr>
            <a:xfrm>
              <a:off x="2269161" y="206282"/>
              <a:ext cx="129542" cy="129504"/>
            </a:xfrm>
            <a:custGeom>
              <a:rect b="b" l="l" r="r" t="t"/>
              <a:pathLst>
                <a:path extrusionOk="0" h="3336" w="3337">
                  <a:moveTo>
                    <a:pt x="3223" y="0"/>
                  </a:moveTo>
                  <a:lnTo>
                    <a:pt x="1" y="3222"/>
                  </a:lnTo>
                  <a:cubicBezTo>
                    <a:pt x="62" y="3292"/>
                    <a:pt x="141" y="3335"/>
                    <a:pt x="219" y="3335"/>
                  </a:cubicBezTo>
                  <a:lnTo>
                    <a:pt x="3039" y="3335"/>
                  </a:lnTo>
                  <a:cubicBezTo>
                    <a:pt x="3188" y="3335"/>
                    <a:pt x="3319" y="3205"/>
                    <a:pt x="3319" y="3047"/>
                  </a:cubicBezTo>
                  <a:lnTo>
                    <a:pt x="3319" y="236"/>
                  </a:lnTo>
                  <a:cubicBezTo>
                    <a:pt x="3336" y="131"/>
                    <a:pt x="3293" y="44"/>
                    <a:pt x="32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2267143" y="203875"/>
              <a:ext cx="131561" cy="131250"/>
            </a:xfrm>
            <a:custGeom>
              <a:rect b="b" l="l" r="r" t="t"/>
              <a:pathLst>
                <a:path extrusionOk="0" fill="none" h="3381" w="3389">
                  <a:moveTo>
                    <a:pt x="3100" y="3380"/>
                  </a:moveTo>
                  <a:lnTo>
                    <a:pt x="289" y="3380"/>
                  </a:lnTo>
                  <a:cubicBezTo>
                    <a:pt x="131" y="3380"/>
                    <a:pt x="1" y="3249"/>
                    <a:pt x="1" y="3101"/>
                  </a:cubicBezTo>
                  <a:lnTo>
                    <a:pt x="1" y="280"/>
                  </a:lnTo>
                  <a:cubicBezTo>
                    <a:pt x="1" y="132"/>
                    <a:pt x="131" y="1"/>
                    <a:pt x="289" y="1"/>
                  </a:cubicBezTo>
                  <a:lnTo>
                    <a:pt x="3100" y="1"/>
                  </a:lnTo>
                  <a:cubicBezTo>
                    <a:pt x="3257" y="1"/>
                    <a:pt x="3388" y="132"/>
                    <a:pt x="3388" y="280"/>
                  </a:cubicBezTo>
                  <a:lnTo>
                    <a:pt x="3388" y="3101"/>
                  </a:lnTo>
                  <a:cubicBezTo>
                    <a:pt x="3388" y="3249"/>
                    <a:pt x="3257" y="3380"/>
                    <a:pt x="3100" y="3380"/>
                  </a:cubicBezTo>
                  <a:close/>
                </a:path>
              </a:pathLst>
            </a:custGeom>
            <a:noFill/>
            <a:ln cap="flat" cmpd="sng" w="19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8"/>
            <p:cNvSpPr/>
            <p:nvPr/>
          </p:nvSpPr>
          <p:spPr>
            <a:xfrm>
              <a:off x="2280691" y="217112"/>
              <a:ext cx="104465" cy="104115"/>
            </a:xfrm>
            <a:custGeom>
              <a:rect b="b" l="l" r="r" t="t"/>
              <a:pathLst>
                <a:path extrusionOk="0" h="2682" w="2691">
                  <a:moveTo>
                    <a:pt x="263" y="0"/>
                  </a:moveTo>
                  <a:cubicBezTo>
                    <a:pt x="123" y="0"/>
                    <a:pt x="1" y="114"/>
                    <a:pt x="1" y="262"/>
                  </a:cubicBezTo>
                  <a:lnTo>
                    <a:pt x="1" y="2419"/>
                  </a:lnTo>
                  <a:cubicBezTo>
                    <a:pt x="1" y="2559"/>
                    <a:pt x="123" y="2681"/>
                    <a:pt x="263" y="2681"/>
                  </a:cubicBezTo>
                  <a:lnTo>
                    <a:pt x="2428" y="2681"/>
                  </a:lnTo>
                  <a:cubicBezTo>
                    <a:pt x="2568" y="2681"/>
                    <a:pt x="2690" y="2576"/>
                    <a:pt x="2690" y="2419"/>
                  </a:cubicBezTo>
                  <a:lnTo>
                    <a:pt x="2690" y="262"/>
                  </a:lnTo>
                  <a:cubicBezTo>
                    <a:pt x="2690" y="114"/>
                    <a:pt x="2568" y="0"/>
                    <a:pt x="2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8"/>
            <p:cNvSpPr/>
            <p:nvPr/>
          </p:nvSpPr>
          <p:spPr>
            <a:xfrm>
              <a:off x="2308485" y="242888"/>
              <a:ext cx="47516" cy="52562"/>
            </a:xfrm>
            <a:custGeom>
              <a:rect b="b" l="l" r="r" t="t"/>
              <a:pathLst>
                <a:path extrusionOk="0" h="1354" w="1224">
                  <a:moveTo>
                    <a:pt x="987" y="0"/>
                  </a:moveTo>
                  <a:lnTo>
                    <a:pt x="717" y="358"/>
                  </a:lnTo>
                  <a:cubicBezTo>
                    <a:pt x="673" y="410"/>
                    <a:pt x="638" y="463"/>
                    <a:pt x="612" y="506"/>
                  </a:cubicBezTo>
                  <a:cubicBezTo>
                    <a:pt x="586" y="480"/>
                    <a:pt x="551" y="419"/>
                    <a:pt x="498" y="349"/>
                  </a:cubicBezTo>
                  <a:lnTo>
                    <a:pt x="263" y="9"/>
                  </a:lnTo>
                  <a:lnTo>
                    <a:pt x="53" y="9"/>
                  </a:lnTo>
                  <a:lnTo>
                    <a:pt x="507" y="655"/>
                  </a:lnTo>
                  <a:lnTo>
                    <a:pt x="13" y="1336"/>
                  </a:lnTo>
                  <a:lnTo>
                    <a:pt x="202" y="1336"/>
                  </a:lnTo>
                  <a:lnTo>
                    <a:pt x="542" y="873"/>
                  </a:lnTo>
                  <a:cubicBezTo>
                    <a:pt x="551" y="856"/>
                    <a:pt x="577" y="812"/>
                    <a:pt x="612" y="768"/>
                  </a:cubicBezTo>
                  <a:cubicBezTo>
                    <a:pt x="621" y="803"/>
                    <a:pt x="638" y="830"/>
                    <a:pt x="664" y="856"/>
                  </a:cubicBezTo>
                  <a:lnTo>
                    <a:pt x="1005" y="1336"/>
                  </a:lnTo>
                  <a:lnTo>
                    <a:pt x="1223" y="1336"/>
                  </a:lnTo>
                  <a:lnTo>
                    <a:pt x="717" y="629"/>
                  </a:lnTo>
                  <a:lnTo>
                    <a:pt x="1188" y="0"/>
                  </a:lnTo>
                  <a:close/>
                  <a:moveTo>
                    <a:pt x="1" y="1336"/>
                  </a:moveTo>
                  <a:lnTo>
                    <a:pt x="1" y="1353"/>
                  </a:lnTo>
                  <a:lnTo>
                    <a:pt x="13" y="133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8"/>
          <p:cNvSpPr txBox="1"/>
          <p:nvPr>
            <p:ph type="title"/>
          </p:nvPr>
        </p:nvSpPr>
        <p:spPr>
          <a:xfrm>
            <a:off x="1388250" y="1882000"/>
            <a:ext cx="6367800" cy="1762800"/>
          </a:xfrm>
          <a:prstGeom prst="rect">
            <a:avLst/>
          </a:prstGeom>
        </p:spPr>
        <p:txBody>
          <a:bodyPr anchorCtr="0" anchor="t" bIns="91425" lIns="91425" spcFirstLastPara="1" rIns="91425" wrap="square" tIns="91425">
            <a:noAutofit/>
          </a:bodyPr>
          <a:lstStyle>
            <a:lvl1pPr lvl="0" algn="ctr">
              <a:spcBef>
                <a:spcPts val="0"/>
              </a:spcBef>
              <a:spcAft>
                <a:spcPts val="0"/>
              </a:spcAft>
              <a:buSzPts val="4800"/>
              <a:buNone/>
              <a:defRPr sz="5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4" name="Shape 144"/>
        <p:cNvGrpSpPr/>
        <p:nvPr/>
      </p:nvGrpSpPr>
      <p:grpSpPr>
        <a:xfrm>
          <a:off x="0" y="0"/>
          <a:ext cx="0" cy="0"/>
          <a:chOff x="0" y="0"/>
          <a:chExt cx="0" cy="0"/>
        </a:xfrm>
      </p:grpSpPr>
      <p:pic>
        <p:nvPicPr>
          <p:cNvPr id="145" name="Google Shape;145;p9"/>
          <p:cNvPicPr preferRelativeResize="0"/>
          <p:nvPr/>
        </p:nvPicPr>
        <p:blipFill>
          <a:blip r:embed="rId2">
            <a:alphaModFix amt="48000"/>
          </a:blip>
          <a:stretch>
            <a:fillRect/>
          </a:stretch>
        </p:blipFill>
        <p:spPr>
          <a:xfrm>
            <a:off x="714" y="0"/>
            <a:ext cx="9142571" cy="5143500"/>
          </a:xfrm>
          <a:prstGeom prst="rect">
            <a:avLst/>
          </a:prstGeom>
          <a:noFill/>
          <a:ln>
            <a:noFill/>
          </a:ln>
        </p:spPr>
      </p:pic>
      <p:grpSp>
        <p:nvGrpSpPr>
          <p:cNvPr id="146" name="Google Shape;146;p9"/>
          <p:cNvGrpSpPr/>
          <p:nvPr/>
        </p:nvGrpSpPr>
        <p:grpSpPr>
          <a:xfrm>
            <a:off x="370625" y="225075"/>
            <a:ext cx="2248337" cy="2249386"/>
            <a:chOff x="253775" y="147975"/>
            <a:chExt cx="2248337" cy="2249386"/>
          </a:xfrm>
        </p:grpSpPr>
        <p:sp>
          <p:nvSpPr>
            <p:cNvPr id="147" name="Google Shape;147;p9"/>
            <p:cNvSpPr/>
            <p:nvPr/>
          </p:nvSpPr>
          <p:spPr>
            <a:xfrm>
              <a:off x="1408711" y="1111100"/>
              <a:ext cx="233668" cy="204653"/>
            </a:xfrm>
            <a:custGeom>
              <a:rect b="b" l="l" r="r" t="t"/>
              <a:pathLst>
                <a:path extrusionOk="0" h="3442" w="3930">
                  <a:moveTo>
                    <a:pt x="1965" y="1"/>
                  </a:moveTo>
                  <a:lnTo>
                    <a:pt x="1965" y="979"/>
                  </a:lnTo>
                  <a:lnTo>
                    <a:pt x="0" y="979"/>
                  </a:lnTo>
                  <a:lnTo>
                    <a:pt x="0" y="2454"/>
                  </a:lnTo>
                  <a:lnTo>
                    <a:pt x="1965" y="2454"/>
                  </a:lnTo>
                  <a:lnTo>
                    <a:pt x="1965" y="3441"/>
                  </a:lnTo>
                  <a:lnTo>
                    <a:pt x="2454" y="3441"/>
                  </a:lnTo>
                  <a:lnTo>
                    <a:pt x="2454" y="2943"/>
                  </a:lnTo>
                  <a:lnTo>
                    <a:pt x="2943" y="2943"/>
                  </a:lnTo>
                  <a:lnTo>
                    <a:pt x="2943" y="2454"/>
                  </a:lnTo>
                  <a:lnTo>
                    <a:pt x="3440" y="2454"/>
                  </a:lnTo>
                  <a:lnTo>
                    <a:pt x="3440" y="1965"/>
                  </a:lnTo>
                  <a:lnTo>
                    <a:pt x="3929" y="1965"/>
                  </a:lnTo>
                  <a:lnTo>
                    <a:pt x="3929" y="1476"/>
                  </a:lnTo>
                  <a:lnTo>
                    <a:pt x="3440" y="1476"/>
                  </a:lnTo>
                  <a:lnTo>
                    <a:pt x="3440" y="979"/>
                  </a:lnTo>
                  <a:lnTo>
                    <a:pt x="2943" y="979"/>
                  </a:lnTo>
                  <a:lnTo>
                    <a:pt x="2943" y="490"/>
                  </a:lnTo>
                  <a:lnTo>
                    <a:pt x="2454" y="490"/>
                  </a:lnTo>
                  <a:lnTo>
                    <a:pt x="2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9"/>
            <p:cNvSpPr/>
            <p:nvPr/>
          </p:nvSpPr>
          <p:spPr>
            <a:xfrm>
              <a:off x="906125" y="1111100"/>
              <a:ext cx="233727" cy="204653"/>
            </a:xfrm>
            <a:custGeom>
              <a:rect b="b" l="l" r="r" t="t"/>
              <a:pathLst>
                <a:path extrusionOk="0" h="3442" w="3931">
                  <a:moveTo>
                    <a:pt x="1477" y="1"/>
                  </a:moveTo>
                  <a:lnTo>
                    <a:pt x="1477" y="490"/>
                  </a:lnTo>
                  <a:lnTo>
                    <a:pt x="988" y="490"/>
                  </a:lnTo>
                  <a:lnTo>
                    <a:pt x="988" y="979"/>
                  </a:lnTo>
                  <a:lnTo>
                    <a:pt x="499" y="979"/>
                  </a:lnTo>
                  <a:lnTo>
                    <a:pt x="499" y="1476"/>
                  </a:lnTo>
                  <a:lnTo>
                    <a:pt x="1" y="1476"/>
                  </a:lnTo>
                  <a:lnTo>
                    <a:pt x="1" y="1965"/>
                  </a:lnTo>
                  <a:lnTo>
                    <a:pt x="499" y="1965"/>
                  </a:lnTo>
                  <a:lnTo>
                    <a:pt x="499" y="2454"/>
                  </a:lnTo>
                  <a:lnTo>
                    <a:pt x="988" y="2454"/>
                  </a:lnTo>
                  <a:lnTo>
                    <a:pt x="988" y="2943"/>
                  </a:lnTo>
                  <a:lnTo>
                    <a:pt x="1477" y="2943"/>
                  </a:lnTo>
                  <a:lnTo>
                    <a:pt x="1477" y="3441"/>
                  </a:lnTo>
                  <a:lnTo>
                    <a:pt x="1966" y="3441"/>
                  </a:lnTo>
                  <a:lnTo>
                    <a:pt x="1966" y="2454"/>
                  </a:lnTo>
                  <a:lnTo>
                    <a:pt x="3930" y="2454"/>
                  </a:lnTo>
                  <a:lnTo>
                    <a:pt x="3930" y="979"/>
                  </a:lnTo>
                  <a:lnTo>
                    <a:pt x="1966" y="979"/>
                  </a:lnTo>
                  <a:lnTo>
                    <a:pt x="19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9"/>
            <p:cNvSpPr/>
            <p:nvPr/>
          </p:nvSpPr>
          <p:spPr>
            <a:xfrm>
              <a:off x="281880" y="177128"/>
              <a:ext cx="2220232" cy="2220232"/>
            </a:xfrm>
            <a:custGeom>
              <a:rect b="b" l="l" r="r" t="t"/>
              <a:pathLst>
                <a:path extrusionOk="0" h="57193" w="57193">
                  <a:moveTo>
                    <a:pt x="1" y="0"/>
                  </a:moveTo>
                  <a:lnTo>
                    <a:pt x="1" y="57192"/>
                  </a:lnTo>
                  <a:lnTo>
                    <a:pt x="57192" y="57192"/>
                  </a:lnTo>
                  <a:lnTo>
                    <a:pt x="571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9"/>
            <p:cNvSpPr/>
            <p:nvPr/>
          </p:nvSpPr>
          <p:spPr>
            <a:xfrm>
              <a:off x="253775" y="147975"/>
              <a:ext cx="2220193" cy="2220232"/>
            </a:xfrm>
            <a:custGeom>
              <a:rect b="b" l="l" r="r" t="t"/>
              <a:pathLst>
                <a:path extrusionOk="0" h="57193" w="57192">
                  <a:moveTo>
                    <a:pt x="0" y="0"/>
                  </a:moveTo>
                  <a:lnTo>
                    <a:pt x="0" y="57192"/>
                  </a:lnTo>
                  <a:lnTo>
                    <a:pt x="57192" y="57192"/>
                  </a:lnTo>
                  <a:lnTo>
                    <a:pt x="5719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9"/>
            <p:cNvSpPr/>
            <p:nvPr/>
          </p:nvSpPr>
          <p:spPr>
            <a:xfrm>
              <a:off x="253775" y="147975"/>
              <a:ext cx="2220193" cy="15606"/>
            </a:xfrm>
            <a:custGeom>
              <a:rect b="b" l="l" r="r" t="t"/>
              <a:pathLst>
                <a:path extrusionOk="0" h="402" w="57192">
                  <a:moveTo>
                    <a:pt x="0" y="0"/>
                  </a:moveTo>
                  <a:lnTo>
                    <a:pt x="0" y="402"/>
                  </a:lnTo>
                  <a:lnTo>
                    <a:pt x="57192" y="402"/>
                  </a:lnTo>
                  <a:lnTo>
                    <a:pt x="57192"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9"/>
            <p:cNvSpPr/>
            <p:nvPr/>
          </p:nvSpPr>
          <p:spPr>
            <a:xfrm>
              <a:off x="2457979" y="147975"/>
              <a:ext cx="15644" cy="2220232"/>
            </a:xfrm>
            <a:custGeom>
              <a:rect b="b" l="l" r="r" t="t"/>
              <a:pathLst>
                <a:path extrusionOk="0" h="57193" w="403">
                  <a:moveTo>
                    <a:pt x="402" y="0"/>
                  </a:moveTo>
                  <a:lnTo>
                    <a:pt x="0" y="402"/>
                  </a:lnTo>
                  <a:lnTo>
                    <a:pt x="0" y="57192"/>
                  </a:lnTo>
                  <a:lnTo>
                    <a:pt x="402" y="57192"/>
                  </a:lnTo>
                  <a:lnTo>
                    <a:pt x="4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9"/>
            <p:cNvSpPr/>
            <p:nvPr/>
          </p:nvSpPr>
          <p:spPr>
            <a:xfrm>
              <a:off x="254784" y="147975"/>
              <a:ext cx="15606" cy="2220232"/>
            </a:xfrm>
            <a:custGeom>
              <a:rect b="b" l="l" r="r" t="t"/>
              <a:pathLst>
                <a:path extrusionOk="0" h="57193" w="402">
                  <a:moveTo>
                    <a:pt x="0" y="0"/>
                  </a:moveTo>
                  <a:lnTo>
                    <a:pt x="0" y="57192"/>
                  </a:lnTo>
                  <a:lnTo>
                    <a:pt x="402" y="57192"/>
                  </a:lnTo>
                  <a:lnTo>
                    <a:pt x="402" y="402"/>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9"/>
            <p:cNvSpPr/>
            <p:nvPr/>
          </p:nvSpPr>
          <p:spPr>
            <a:xfrm>
              <a:off x="253775" y="147975"/>
              <a:ext cx="2220193" cy="2220232"/>
            </a:xfrm>
            <a:custGeom>
              <a:rect b="b" l="l" r="r" t="t"/>
              <a:pathLst>
                <a:path extrusionOk="0" fill="none" h="57193" w="57192">
                  <a:moveTo>
                    <a:pt x="0" y="0"/>
                  </a:moveTo>
                  <a:lnTo>
                    <a:pt x="57192" y="0"/>
                  </a:lnTo>
                  <a:lnTo>
                    <a:pt x="57192" y="57192"/>
                  </a:lnTo>
                  <a:lnTo>
                    <a:pt x="0" y="57192"/>
                  </a:lnTo>
                  <a:close/>
                </a:path>
              </a:pathLst>
            </a:custGeom>
            <a:noFill/>
            <a:ln cap="flat" cmpd="sng" w="21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9"/>
            <p:cNvSpPr/>
            <p:nvPr/>
          </p:nvSpPr>
          <p:spPr>
            <a:xfrm>
              <a:off x="270040" y="163542"/>
              <a:ext cx="2188012" cy="215296"/>
            </a:xfrm>
            <a:custGeom>
              <a:rect b="b" l="l" r="r" t="t"/>
              <a:pathLst>
                <a:path extrusionOk="0" h="5546" w="56363">
                  <a:moveTo>
                    <a:pt x="0" y="1"/>
                  </a:moveTo>
                  <a:lnTo>
                    <a:pt x="0" y="5545"/>
                  </a:lnTo>
                  <a:lnTo>
                    <a:pt x="56362" y="5545"/>
                  </a:lnTo>
                  <a:lnTo>
                    <a:pt x="563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9"/>
            <p:cNvSpPr/>
            <p:nvPr/>
          </p:nvSpPr>
          <p:spPr>
            <a:xfrm>
              <a:off x="270351" y="390673"/>
              <a:ext cx="2188050" cy="11530"/>
            </a:xfrm>
            <a:custGeom>
              <a:rect b="b" l="l" r="r" t="t"/>
              <a:pathLst>
                <a:path extrusionOk="0" h="297" w="56364">
                  <a:moveTo>
                    <a:pt x="1" y="0"/>
                  </a:moveTo>
                  <a:lnTo>
                    <a:pt x="1" y="297"/>
                  </a:lnTo>
                  <a:lnTo>
                    <a:pt x="56363" y="297"/>
                  </a:lnTo>
                  <a:lnTo>
                    <a:pt x="563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9"/>
            <p:cNvSpPr/>
            <p:nvPr/>
          </p:nvSpPr>
          <p:spPr>
            <a:xfrm>
              <a:off x="270351" y="378795"/>
              <a:ext cx="2188050" cy="11568"/>
            </a:xfrm>
            <a:custGeom>
              <a:rect b="b" l="l" r="r" t="t"/>
              <a:pathLst>
                <a:path extrusionOk="0" h="298" w="56364">
                  <a:moveTo>
                    <a:pt x="1" y="0"/>
                  </a:moveTo>
                  <a:lnTo>
                    <a:pt x="1" y="297"/>
                  </a:lnTo>
                  <a:lnTo>
                    <a:pt x="56363" y="297"/>
                  </a:lnTo>
                  <a:lnTo>
                    <a:pt x="5636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
            <p:cNvSpPr/>
            <p:nvPr/>
          </p:nvSpPr>
          <p:spPr>
            <a:xfrm>
              <a:off x="2265435" y="204574"/>
              <a:ext cx="128844" cy="129504"/>
            </a:xfrm>
            <a:custGeom>
              <a:rect b="b" l="l" r="r" t="t"/>
              <a:pathLst>
                <a:path extrusionOk="0" h="3336" w="3319">
                  <a:moveTo>
                    <a:pt x="289" y="0"/>
                  </a:moveTo>
                  <a:cubicBezTo>
                    <a:pt x="132" y="0"/>
                    <a:pt x="1" y="131"/>
                    <a:pt x="1" y="289"/>
                  </a:cubicBezTo>
                  <a:lnTo>
                    <a:pt x="1" y="3100"/>
                  </a:lnTo>
                  <a:cubicBezTo>
                    <a:pt x="1" y="3205"/>
                    <a:pt x="36" y="3275"/>
                    <a:pt x="97" y="3336"/>
                  </a:cubicBezTo>
                  <a:lnTo>
                    <a:pt x="3319" y="114"/>
                  </a:lnTo>
                  <a:cubicBezTo>
                    <a:pt x="3266" y="44"/>
                    <a:pt x="3188" y="0"/>
                    <a:pt x="3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9"/>
            <p:cNvSpPr/>
            <p:nvPr/>
          </p:nvSpPr>
          <p:spPr>
            <a:xfrm>
              <a:off x="2269161" y="206282"/>
              <a:ext cx="129542" cy="129504"/>
            </a:xfrm>
            <a:custGeom>
              <a:rect b="b" l="l" r="r" t="t"/>
              <a:pathLst>
                <a:path extrusionOk="0" h="3336" w="3337">
                  <a:moveTo>
                    <a:pt x="3223" y="0"/>
                  </a:moveTo>
                  <a:lnTo>
                    <a:pt x="1" y="3222"/>
                  </a:lnTo>
                  <a:cubicBezTo>
                    <a:pt x="62" y="3292"/>
                    <a:pt x="141" y="3335"/>
                    <a:pt x="219" y="3335"/>
                  </a:cubicBezTo>
                  <a:lnTo>
                    <a:pt x="3039" y="3335"/>
                  </a:lnTo>
                  <a:cubicBezTo>
                    <a:pt x="3188" y="3335"/>
                    <a:pt x="3319" y="3205"/>
                    <a:pt x="3319" y="3047"/>
                  </a:cubicBezTo>
                  <a:lnTo>
                    <a:pt x="3319" y="236"/>
                  </a:lnTo>
                  <a:cubicBezTo>
                    <a:pt x="3336" y="131"/>
                    <a:pt x="3293" y="44"/>
                    <a:pt x="32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9"/>
            <p:cNvSpPr/>
            <p:nvPr/>
          </p:nvSpPr>
          <p:spPr>
            <a:xfrm>
              <a:off x="2267143" y="203875"/>
              <a:ext cx="131561" cy="131250"/>
            </a:xfrm>
            <a:custGeom>
              <a:rect b="b" l="l" r="r" t="t"/>
              <a:pathLst>
                <a:path extrusionOk="0" fill="none" h="3381" w="3389">
                  <a:moveTo>
                    <a:pt x="3100" y="3380"/>
                  </a:moveTo>
                  <a:lnTo>
                    <a:pt x="289" y="3380"/>
                  </a:lnTo>
                  <a:cubicBezTo>
                    <a:pt x="131" y="3380"/>
                    <a:pt x="1" y="3249"/>
                    <a:pt x="1" y="3101"/>
                  </a:cubicBezTo>
                  <a:lnTo>
                    <a:pt x="1" y="280"/>
                  </a:lnTo>
                  <a:cubicBezTo>
                    <a:pt x="1" y="132"/>
                    <a:pt x="131" y="1"/>
                    <a:pt x="289" y="1"/>
                  </a:cubicBezTo>
                  <a:lnTo>
                    <a:pt x="3100" y="1"/>
                  </a:lnTo>
                  <a:cubicBezTo>
                    <a:pt x="3257" y="1"/>
                    <a:pt x="3388" y="132"/>
                    <a:pt x="3388" y="280"/>
                  </a:cubicBezTo>
                  <a:lnTo>
                    <a:pt x="3388" y="3101"/>
                  </a:lnTo>
                  <a:cubicBezTo>
                    <a:pt x="3388" y="3249"/>
                    <a:pt x="3257" y="3380"/>
                    <a:pt x="3100" y="3380"/>
                  </a:cubicBezTo>
                  <a:close/>
                </a:path>
              </a:pathLst>
            </a:custGeom>
            <a:noFill/>
            <a:ln cap="flat" cmpd="sng" w="19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9"/>
            <p:cNvSpPr/>
            <p:nvPr/>
          </p:nvSpPr>
          <p:spPr>
            <a:xfrm>
              <a:off x="2280691" y="217112"/>
              <a:ext cx="104465" cy="104115"/>
            </a:xfrm>
            <a:custGeom>
              <a:rect b="b" l="l" r="r" t="t"/>
              <a:pathLst>
                <a:path extrusionOk="0" h="2682" w="2691">
                  <a:moveTo>
                    <a:pt x="263" y="0"/>
                  </a:moveTo>
                  <a:cubicBezTo>
                    <a:pt x="123" y="0"/>
                    <a:pt x="1" y="114"/>
                    <a:pt x="1" y="262"/>
                  </a:cubicBezTo>
                  <a:lnTo>
                    <a:pt x="1" y="2419"/>
                  </a:lnTo>
                  <a:cubicBezTo>
                    <a:pt x="1" y="2559"/>
                    <a:pt x="123" y="2681"/>
                    <a:pt x="263" y="2681"/>
                  </a:cubicBezTo>
                  <a:lnTo>
                    <a:pt x="2428" y="2681"/>
                  </a:lnTo>
                  <a:cubicBezTo>
                    <a:pt x="2568" y="2681"/>
                    <a:pt x="2690" y="2576"/>
                    <a:pt x="2690" y="2419"/>
                  </a:cubicBezTo>
                  <a:lnTo>
                    <a:pt x="2690" y="262"/>
                  </a:lnTo>
                  <a:cubicBezTo>
                    <a:pt x="2690" y="114"/>
                    <a:pt x="2568" y="0"/>
                    <a:pt x="2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9"/>
            <p:cNvSpPr/>
            <p:nvPr/>
          </p:nvSpPr>
          <p:spPr>
            <a:xfrm>
              <a:off x="2308485" y="242888"/>
              <a:ext cx="47516" cy="52562"/>
            </a:xfrm>
            <a:custGeom>
              <a:rect b="b" l="l" r="r" t="t"/>
              <a:pathLst>
                <a:path extrusionOk="0" h="1354" w="1224">
                  <a:moveTo>
                    <a:pt x="987" y="0"/>
                  </a:moveTo>
                  <a:lnTo>
                    <a:pt x="717" y="358"/>
                  </a:lnTo>
                  <a:cubicBezTo>
                    <a:pt x="673" y="410"/>
                    <a:pt x="638" y="463"/>
                    <a:pt x="612" y="506"/>
                  </a:cubicBezTo>
                  <a:cubicBezTo>
                    <a:pt x="586" y="480"/>
                    <a:pt x="551" y="419"/>
                    <a:pt x="498" y="349"/>
                  </a:cubicBezTo>
                  <a:lnTo>
                    <a:pt x="263" y="9"/>
                  </a:lnTo>
                  <a:lnTo>
                    <a:pt x="53" y="9"/>
                  </a:lnTo>
                  <a:lnTo>
                    <a:pt x="507" y="655"/>
                  </a:lnTo>
                  <a:lnTo>
                    <a:pt x="13" y="1336"/>
                  </a:lnTo>
                  <a:lnTo>
                    <a:pt x="202" y="1336"/>
                  </a:lnTo>
                  <a:lnTo>
                    <a:pt x="542" y="873"/>
                  </a:lnTo>
                  <a:cubicBezTo>
                    <a:pt x="551" y="856"/>
                    <a:pt x="577" y="812"/>
                    <a:pt x="612" y="768"/>
                  </a:cubicBezTo>
                  <a:cubicBezTo>
                    <a:pt x="621" y="803"/>
                    <a:pt x="638" y="830"/>
                    <a:pt x="664" y="856"/>
                  </a:cubicBezTo>
                  <a:lnTo>
                    <a:pt x="1005" y="1336"/>
                  </a:lnTo>
                  <a:lnTo>
                    <a:pt x="1223" y="1336"/>
                  </a:lnTo>
                  <a:lnTo>
                    <a:pt x="717" y="629"/>
                  </a:lnTo>
                  <a:lnTo>
                    <a:pt x="1188" y="0"/>
                  </a:lnTo>
                  <a:close/>
                  <a:moveTo>
                    <a:pt x="1" y="1336"/>
                  </a:moveTo>
                  <a:lnTo>
                    <a:pt x="1" y="1353"/>
                  </a:lnTo>
                  <a:lnTo>
                    <a:pt x="13" y="133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 name="Google Shape;163;p9"/>
          <p:cNvSpPr txBox="1"/>
          <p:nvPr>
            <p:ph type="title"/>
          </p:nvPr>
        </p:nvSpPr>
        <p:spPr>
          <a:xfrm>
            <a:off x="1558500" y="1875400"/>
            <a:ext cx="6027000" cy="534900"/>
          </a:xfrm>
          <a:prstGeom prst="rect">
            <a:avLst/>
          </a:prstGeom>
        </p:spPr>
        <p:txBody>
          <a:bodyPr anchorCtr="0" anchor="t" bIns="91425" lIns="91425" spcFirstLastPara="1" rIns="91425" wrap="square" tIns="91425">
            <a:noAutofit/>
          </a:bodyPr>
          <a:lstStyle>
            <a:lvl1pPr lvl="0" algn="ctr">
              <a:spcBef>
                <a:spcPts val="0"/>
              </a:spcBef>
              <a:spcAft>
                <a:spcPts val="0"/>
              </a:spcAft>
              <a:buSzPts val="4200"/>
              <a:buNone/>
              <a:defRPr sz="3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64" name="Google Shape;164;p9"/>
          <p:cNvSpPr txBox="1"/>
          <p:nvPr>
            <p:ph idx="1" type="subTitle"/>
          </p:nvPr>
        </p:nvSpPr>
        <p:spPr>
          <a:xfrm>
            <a:off x="2221500" y="2410300"/>
            <a:ext cx="4701000" cy="1406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5" name="Shape 165"/>
        <p:cNvGrpSpPr/>
        <p:nvPr/>
      </p:nvGrpSpPr>
      <p:grpSpPr>
        <a:xfrm>
          <a:off x="0" y="0"/>
          <a:ext cx="0" cy="0"/>
          <a:chOff x="0" y="0"/>
          <a:chExt cx="0" cy="0"/>
        </a:xfrm>
      </p:grpSpPr>
      <p:sp>
        <p:nvSpPr>
          <p:cNvPr id="166" name="Google Shape;166;p10"/>
          <p:cNvSpPr/>
          <p:nvPr/>
        </p:nvSpPr>
        <p:spPr>
          <a:xfrm>
            <a:off x="100" y="-6350"/>
            <a:ext cx="9144000" cy="5143500"/>
          </a:xfrm>
          <a:prstGeom prst="rect">
            <a:avLst/>
          </a:prstGeom>
          <a:solidFill>
            <a:srgbClr val="82CECE">
              <a:alpha val="35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0"/>
          <p:cNvSpPr txBox="1"/>
          <p:nvPr>
            <p:ph type="title"/>
          </p:nvPr>
        </p:nvSpPr>
        <p:spPr>
          <a:xfrm>
            <a:off x="713225" y="516625"/>
            <a:ext cx="7717500" cy="898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2500"/>
              <a:buNone/>
              <a:defRPr sz="2500">
                <a:solidFill>
                  <a:schemeClr val="lt1"/>
                </a:solidFill>
              </a:defRPr>
            </a:lvl1pPr>
            <a:lvl2pPr lvl="1" rtl="0">
              <a:spcBef>
                <a:spcPts val="0"/>
              </a:spcBef>
              <a:spcAft>
                <a:spcPts val="0"/>
              </a:spcAft>
              <a:buClr>
                <a:schemeClr val="dk2"/>
              </a:buClr>
              <a:buSzPts val="2500"/>
              <a:buNone/>
              <a:defRPr>
                <a:solidFill>
                  <a:schemeClr val="dk2"/>
                </a:solidFill>
              </a:defRPr>
            </a:lvl2pPr>
            <a:lvl3pPr lvl="2" rtl="0">
              <a:spcBef>
                <a:spcPts val="0"/>
              </a:spcBef>
              <a:spcAft>
                <a:spcPts val="0"/>
              </a:spcAft>
              <a:buClr>
                <a:schemeClr val="dk2"/>
              </a:buClr>
              <a:buSzPts val="2500"/>
              <a:buNone/>
              <a:defRPr>
                <a:solidFill>
                  <a:schemeClr val="dk2"/>
                </a:solidFill>
              </a:defRPr>
            </a:lvl3pPr>
            <a:lvl4pPr lvl="3" rtl="0">
              <a:spcBef>
                <a:spcPts val="0"/>
              </a:spcBef>
              <a:spcAft>
                <a:spcPts val="0"/>
              </a:spcAft>
              <a:buClr>
                <a:schemeClr val="dk2"/>
              </a:buClr>
              <a:buSzPts val="2500"/>
              <a:buNone/>
              <a:defRPr>
                <a:solidFill>
                  <a:schemeClr val="dk2"/>
                </a:solidFill>
              </a:defRPr>
            </a:lvl4pPr>
            <a:lvl5pPr lvl="4" rtl="0">
              <a:spcBef>
                <a:spcPts val="0"/>
              </a:spcBef>
              <a:spcAft>
                <a:spcPts val="0"/>
              </a:spcAft>
              <a:buClr>
                <a:schemeClr val="dk2"/>
              </a:buClr>
              <a:buSzPts val="2500"/>
              <a:buNone/>
              <a:defRPr>
                <a:solidFill>
                  <a:schemeClr val="dk2"/>
                </a:solidFill>
              </a:defRPr>
            </a:lvl5pPr>
            <a:lvl6pPr lvl="5" rtl="0">
              <a:spcBef>
                <a:spcPts val="0"/>
              </a:spcBef>
              <a:spcAft>
                <a:spcPts val="0"/>
              </a:spcAft>
              <a:buClr>
                <a:schemeClr val="dk2"/>
              </a:buClr>
              <a:buSzPts val="2500"/>
              <a:buNone/>
              <a:defRPr>
                <a:solidFill>
                  <a:schemeClr val="dk2"/>
                </a:solidFill>
              </a:defRPr>
            </a:lvl6pPr>
            <a:lvl7pPr lvl="6" rtl="0">
              <a:spcBef>
                <a:spcPts val="0"/>
              </a:spcBef>
              <a:spcAft>
                <a:spcPts val="0"/>
              </a:spcAft>
              <a:buClr>
                <a:schemeClr val="dk2"/>
              </a:buClr>
              <a:buSzPts val="2500"/>
              <a:buNone/>
              <a:defRPr>
                <a:solidFill>
                  <a:schemeClr val="dk2"/>
                </a:solidFill>
              </a:defRPr>
            </a:lvl7pPr>
            <a:lvl8pPr lvl="7" rtl="0">
              <a:spcBef>
                <a:spcPts val="0"/>
              </a:spcBef>
              <a:spcAft>
                <a:spcPts val="0"/>
              </a:spcAft>
              <a:buClr>
                <a:schemeClr val="dk2"/>
              </a:buClr>
              <a:buSzPts val="2500"/>
              <a:buNone/>
              <a:defRPr>
                <a:solidFill>
                  <a:schemeClr val="dk2"/>
                </a:solidFill>
              </a:defRPr>
            </a:lvl8pPr>
            <a:lvl9pPr lvl="8" rtl="0">
              <a:spcBef>
                <a:spcPts val="0"/>
              </a:spcBef>
              <a:spcAft>
                <a:spcPts val="0"/>
              </a:spcAft>
              <a:buClr>
                <a:schemeClr val="dk2"/>
              </a:buClr>
              <a:buSzPts val="2500"/>
              <a:buNone/>
              <a:defRPr>
                <a:solidFill>
                  <a:schemeClr val="dk2"/>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38" Type="http://schemas.openxmlformats.org/officeDocument/2006/relationships/theme" Target="../theme/theme2.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500" y="509775"/>
            <a:ext cx="77130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500"/>
              <a:buFont typeface="Press Start 2P"/>
              <a:buNone/>
              <a:defRPr sz="2500">
                <a:solidFill>
                  <a:schemeClr val="dk1"/>
                </a:solidFill>
                <a:latin typeface="Press Start 2P"/>
                <a:ea typeface="Press Start 2P"/>
                <a:cs typeface="Press Start 2P"/>
                <a:sym typeface="Press Start 2P"/>
              </a:defRPr>
            </a:lvl1pPr>
            <a:lvl2pPr lvl="1">
              <a:spcBef>
                <a:spcPts val="0"/>
              </a:spcBef>
              <a:spcAft>
                <a:spcPts val="0"/>
              </a:spcAft>
              <a:buClr>
                <a:schemeClr val="dk1"/>
              </a:buClr>
              <a:buSzPts val="2500"/>
              <a:buFont typeface="Press Start 2P"/>
              <a:buNone/>
              <a:defRPr sz="2500">
                <a:solidFill>
                  <a:schemeClr val="dk1"/>
                </a:solidFill>
                <a:latin typeface="Press Start 2P"/>
                <a:ea typeface="Press Start 2P"/>
                <a:cs typeface="Press Start 2P"/>
                <a:sym typeface="Press Start 2P"/>
              </a:defRPr>
            </a:lvl2pPr>
            <a:lvl3pPr lvl="2">
              <a:spcBef>
                <a:spcPts val="0"/>
              </a:spcBef>
              <a:spcAft>
                <a:spcPts val="0"/>
              </a:spcAft>
              <a:buClr>
                <a:schemeClr val="dk1"/>
              </a:buClr>
              <a:buSzPts val="2500"/>
              <a:buFont typeface="Press Start 2P"/>
              <a:buNone/>
              <a:defRPr sz="2500">
                <a:solidFill>
                  <a:schemeClr val="dk1"/>
                </a:solidFill>
                <a:latin typeface="Press Start 2P"/>
                <a:ea typeface="Press Start 2P"/>
                <a:cs typeface="Press Start 2P"/>
                <a:sym typeface="Press Start 2P"/>
              </a:defRPr>
            </a:lvl3pPr>
            <a:lvl4pPr lvl="3">
              <a:spcBef>
                <a:spcPts val="0"/>
              </a:spcBef>
              <a:spcAft>
                <a:spcPts val="0"/>
              </a:spcAft>
              <a:buClr>
                <a:schemeClr val="dk1"/>
              </a:buClr>
              <a:buSzPts val="2500"/>
              <a:buFont typeface="Press Start 2P"/>
              <a:buNone/>
              <a:defRPr sz="2500">
                <a:solidFill>
                  <a:schemeClr val="dk1"/>
                </a:solidFill>
                <a:latin typeface="Press Start 2P"/>
                <a:ea typeface="Press Start 2P"/>
                <a:cs typeface="Press Start 2P"/>
                <a:sym typeface="Press Start 2P"/>
              </a:defRPr>
            </a:lvl4pPr>
            <a:lvl5pPr lvl="4">
              <a:spcBef>
                <a:spcPts val="0"/>
              </a:spcBef>
              <a:spcAft>
                <a:spcPts val="0"/>
              </a:spcAft>
              <a:buClr>
                <a:schemeClr val="dk1"/>
              </a:buClr>
              <a:buSzPts val="2500"/>
              <a:buFont typeface="Press Start 2P"/>
              <a:buNone/>
              <a:defRPr sz="2500">
                <a:solidFill>
                  <a:schemeClr val="dk1"/>
                </a:solidFill>
                <a:latin typeface="Press Start 2P"/>
                <a:ea typeface="Press Start 2P"/>
                <a:cs typeface="Press Start 2P"/>
                <a:sym typeface="Press Start 2P"/>
              </a:defRPr>
            </a:lvl5pPr>
            <a:lvl6pPr lvl="5">
              <a:spcBef>
                <a:spcPts val="0"/>
              </a:spcBef>
              <a:spcAft>
                <a:spcPts val="0"/>
              </a:spcAft>
              <a:buClr>
                <a:schemeClr val="dk1"/>
              </a:buClr>
              <a:buSzPts val="2500"/>
              <a:buFont typeface="Press Start 2P"/>
              <a:buNone/>
              <a:defRPr sz="2500">
                <a:solidFill>
                  <a:schemeClr val="dk1"/>
                </a:solidFill>
                <a:latin typeface="Press Start 2P"/>
                <a:ea typeface="Press Start 2P"/>
                <a:cs typeface="Press Start 2P"/>
                <a:sym typeface="Press Start 2P"/>
              </a:defRPr>
            </a:lvl6pPr>
            <a:lvl7pPr lvl="6">
              <a:spcBef>
                <a:spcPts val="0"/>
              </a:spcBef>
              <a:spcAft>
                <a:spcPts val="0"/>
              </a:spcAft>
              <a:buClr>
                <a:schemeClr val="dk1"/>
              </a:buClr>
              <a:buSzPts val="2500"/>
              <a:buFont typeface="Press Start 2P"/>
              <a:buNone/>
              <a:defRPr sz="2500">
                <a:solidFill>
                  <a:schemeClr val="dk1"/>
                </a:solidFill>
                <a:latin typeface="Press Start 2P"/>
                <a:ea typeface="Press Start 2P"/>
                <a:cs typeface="Press Start 2P"/>
                <a:sym typeface="Press Start 2P"/>
              </a:defRPr>
            </a:lvl7pPr>
            <a:lvl8pPr lvl="7">
              <a:spcBef>
                <a:spcPts val="0"/>
              </a:spcBef>
              <a:spcAft>
                <a:spcPts val="0"/>
              </a:spcAft>
              <a:buClr>
                <a:schemeClr val="dk1"/>
              </a:buClr>
              <a:buSzPts val="2500"/>
              <a:buFont typeface="Press Start 2P"/>
              <a:buNone/>
              <a:defRPr sz="2500">
                <a:solidFill>
                  <a:schemeClr val="dk1"/>
                </a:solidFill>
                <a:latin typeface="Press Start 2P"/>
                <a:ea typeface="Press Start 2P"/>
                <a:cs typeface="Press Start 2P"/>
                <a:sym typeface="Press Start 2P"/>
              </a:defRPr>
            </a:lvl8pPr>
            <a:lvl9pPr lvl="8">
              <a:spcBef>
                <a:spcPts val="0"/>
              </a:spcBef>
              <a:spcAft>
                <a:spcPts val="0"/>
              </a:spcAft>
              <a:buClr>
                <a:schemeClr val="dk1"/>
              </a:buClr>
              <a:buSzPts val="2500"/>
              <a:buFont typeface="Press Start 2P"/>
              <a:buNone/>
              <a:defRPr sz="2500">
                <a:solidFill>
                  <a:schemeClr val="dk1"/>
                </a:solidFill>
                <a:latin typeface="Press Start 2P"/>
                <a:ea typeface="Press Start 2P"/>
                <a:cs typeface="Press Start 2P"/>
                <a:sym typeface="Press Start 2P"/>
              </a:defRPr>
            </a:lvl9pPr>
          </a:lstStyle>
          <a:p/>
        </p:txBody>
      </p:sp>
      <p:sp>
        <p:nvSpPr>
          <p:cNvPr id="7" name="Google Shape;7;p1"/>
          <p:cNvSpPr txBox="1"/>
          <p:nvPr>
            <p:ph idx="1" type="body"/>
          </p:nvPr>
        </p:nvSpPr>
        <p:spPr>
          <a:xfrm>
            <a:off x="715500" y="1152475"/>
            <a:ext cx="77130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Inconsolata"/>
              <a:buChar char="●"/>
              <a:defRPr sz="1800">
                <a:solidFill>
                  <a:schemeClr val="dk1"/>
                </a:solidFill>
                <a:latin typeface="Inconsolata"/>
                <a:ea typeface="Inconsolata"/>
                <a:cs typeface="Inconsolata"/>
                <a:sym typeface="Inconsolata"/>
              </a:defRPr>
            </a:lvl1pPr>
            <a:lvl2pPr indent="-317500" lvl="1" marL="914400">
              <a:lnSpc>
                <a:spcPct val="100000"/>
              </a:lnSpc>
              <a:spcBef>
                <a:spcPts val="0"/>
              </a:spcBef>
              <a:spcAft>
                <a:spcPts val="0"/>
              </a:spcAft>
              <a:buClr>
                <a:schemeClr val="dk1"/>
              </a:buClr>
              <a:buSzPts val="1400"/>
              <a:buFont typeface="Inconsolata"/>
              <a:buChar char="○"/>
              <a:defRPr>
                <a:solidFill>
                  <a:schemeClr val="dk1"/>
                </a:solidFill>
                <a:latin typeface="Inconsolata"/>
                <a:ea typeface="Inconsolata"/>
                <a:cs typeface="Inconsolata"/>
                <a:sym typeface="Inconsolata"/>
              </a:defRPr>
            </a:lvl2pPr>
            <a:lvl3pPr indent="-317500" lvl="2" marL="1371600">
              <a:lnSpc>
                <a:spcPct val="100000"/>
              </a:lnSpc>
              <a:spcBef>
                <a:spcPts val="0"/>
              </a:spcBef>
              <a:spcAft>
                <a:spcPts val="0"/>
              </a:spcAft>
              <a:buClr>
                <a:schemeClr val="dk1"/>
              </a:buClr>
              <a:buSzPts val="1400"/>
              <a:buFont typeface="Inconsolata"/>
              <a:buChar char="■"/>
              <a:defRPr>
                <a:solidFill>
                  <a:schemeClr val="dk1"/>
                </a:solidFill>
                <a:latin typeface="Inconsolata"/>
                <a:ea typeface="Inconsolata"/>
                <a:cs typeface="Inconsolata"/>
                <a:sym typeface="Inconsolata"/>
              </a:defRPr>
            </a:lvl3pPr>
            <a:lvl4pPr indent="-317500" lvl="3" marL="1828800">
              <a:lnSpc>
                <a:spcPct val="100000"/>
              </a:lnSpc>
              <a:spcBef>
                <a:spcPts val="0"/>
              </a:spcBef>
              <a:spcAft>
                <a:spcPts val="0"/>
              </a:spcAft>
              <a:buClr>
                <a:schemeClr val="dk1"/>
              </a:buClr>
              <a:buSzPts val="1400"/>
              <a:buFont typeface="Inconsolata"/>
              <a:buChar char="●"/>
              <a:defRPr>
                <a:solidFill>
                  <a:schemeClr val="dk1"/>
                </a:solidFill>
                <a:latin typeface="Inconsolata"/>
                <a:ea typeface="Inconsolata"/>
                <a:cs typeface="Inconsolata"/>
                <a:sym typeface="Inconsolata"/>
              </a:defRPr>
            </a:lvl4pPr>
            <a:lvl5pPr indent="-317500" lvl="4" marL="2286000">
              <a:lnSpc>
                <a:spcPct val="100000"/>
              </a:lnSpc>
              <a:spcBef>
                <a:spcPts val="0"/>
              </a:spcBef>
              <a:spcAft>
                <a:spcPts val="0"/>
              </a:spcAft>
              <a:buClr>
                <a:schemeClr val="dk1"/>
              </a:buClr>
              <a:buSzPts val="1400"/>
              <a:buFont typeface="Inconsolata"/>
              <a:buChar char="○"/>
              <a:defRPr>
                <a:solidFill>
                  <a:schemeClr val="dk1"/>
                </a:solidFill>
                <a:latin typeface="Inconsolata"/>
                <a:ea typeface="Inconsolata"/>
                <a:cs typeface="Inconsolata"/>
                <a:sym typeface="Inconsolata"/>
              </a:defRPr>
            </a:lvl5pPr>
            <a:lvl6pPr indent="-317500" lvl="5" marL="2743200">
              <a:lnSpc>
                <a:spcPct val="100000"/>
              </a:lnSpc>
              <a:spcBef>
                <a:spcPts val="0"/>
              </a:spcBef>
              <a:spcAft>
                <a:spcPts val="0"/>
              </a:spcAft>
              <a:buClr>
                <a:schemeClr val="dk1"/>
              </a:buClr>
              <a:buSzPts val="1400"/>
              <a:buFont typeface="Inconsolata"/>
              <a:buChar char="■"/>
              <a:defRPr>
                <a:solidFill>
                  <a:schemeClr val="dk1"/>
                </a:solidFill>
                <a:latin typeface="Inconsolata"/>
                <a:ea typeface="Inconsolata"/>
                <a:cs typeface="Inconsolata"/>
                <a:sym typeface="Inconsolata"/>
              </a:defRPr>
            </a:lvl6pPr>
            <a:lvl7pPr indent="-317500" lvl="6" marL="3200400">
              <a:lnSpc>
                <a:spcPct val="100000"/>
              </a:lnSpc>
              <a:spcBef>
                <a:spcPts val="0"/>
              </a:spcBef>
              <a:spcAft>
                <a:spcPts val="0"/>
              </a:spcAft>
              <a:buClr>
                <a:schemeClr val="dk1"/>
              </a:buClr>
              <a:buSzPts val="1400"/>
              <a:buFont typeface="Inconsolata"/>
              <a:buChar char="●"/>
              <a:defRPr>
                <a:solidFill>
                  <a:schemeClr val="dk1"/>
                </a:solidFill>
                <a:latin typeface="Inconsolata"/>
                <a:ea typeface="Inconsolata"/>
                <a:cs typeface="Inconsolata"/>
                <a:sym typeface="Inconsolata"/>
              </a:defRPr>
            </a:lvl7pPr>
            <a:lvl8pPr indent="-317500" lvl="7" marL="3657600">
              <a:lnSpc>
                <a:spcPct val="100000"/>
              </a:lnSpc>
              <a:spcBef>
                <a:spcPts val="0"/>
              </a:spcBef>
              <a:spcAft>
                <a:spcPts val="0"/>
              </a:spcAft>
              <a:buClr>
                <a:schemeClr val="dk1"/>
              </a:buClr>
              <a:buSzPts val="1400"/>
              <a:buFont typeface="Inconsolata"/>
              <a:buChar char="○"/>
              <a:defRPr>
                <a:solidFill>
                  <a:schemeClr val="dk1"/>
                </a:solidFill>
                <a:latin typeface="Inconsolata"/>
                <a:ea typeface="Inconsolata"/>
                <a:cs typeface="Inconsolata"/>
                <a:sym typeface="Inconsolata"/>
              </a:defRPr>
            </a:lvl8pPr>
            <a:lvl9pPr indent="-317500" lvl="8" marL="4114800">
              <a:lnSpc>
                <a:spcPct val="100000"/>
              </a:lnSpc>
              <a:spcBef>
                <a:spcPts val="0"/>
              </a:spcBef>
              <a:spcAft>
                <a:spcPts val="0"/>
              </a:spcAft>
              <a:buClr>
                <a:schemeClr val="dk1"/>
              </a:buClr>
              <a:buSzPts val="1400"/>
              <a:buFont typeface="Inconsolata"/>
              <a:buChar char="■"/>
              <a:defRPr>
                <a:solidFill>
                  <a:schemeClr val="dk1"/>
                </a:solidFill>
                <a:latin typeface="Inconsolata"/>
                <a:ea typeface="Inconsolata"/>
                <a:cs typeface="Inconsolata"/>
                <a:sym typeface="Inconsolat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6.jpg"/><Relationship Id="rId5"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13.png"/><Relationship Id="rId7"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690" name="Shape 690"/>
        <p:cNvGrpSpPr/>
        <p:nvPr/>
      </p:nvGrpSpPr>
      <p:grpSpPr>
        <a:xfrm>
          <a:off x="0" y="0"/>
          <a:ext cx="0" cy="0"/>
          <a:chOff x="0" y="0"/>
          <a:chExt cx="0" cy="0"/>
        </a:xfrm>
      </p:grpSpPr>
      <p:grpSp>
        <p:nvGrpSpPr>
          <p:cNvPr id="691" name="Google Shape;691;p39"/>
          <p:cNvGrpSpPr/>
          <p:nvPr/>
        </p:nvGrpSpPr>
        <p:grpSpPr>
          <a:xfrm>
            <a:off x="5964258" y="3895409"/>
            <a:ext cx="2779935" cy="853386"/>
            <a:chOff x="5964258" y="4047809"/>
            <a:chExt cx="2779935" cy="853386"/>
          </a:xfrm>
        </p:grpSpPr>
        <p:grpSp>
          <p:nvGrpSpPr>
            <p:cNvPr id="692" name="Google Shape;692;p39"/>
            <p:cNvGrpSpPr/>
            <p:nvPr/>
          </p:nvGrpSpPr>
          <p:grpSpPr>
            <a:xfrm>
              <a:off x="5964258" y="4047809"/>
              <a:ext cx="2779935" cy="853386"/>
              <a:chOff x="5380425" y="2936225"/>
              <a:chExt cx="1648150" cy="505950"/>
            </a:xfrm>
          </p:grpSpPr>
          <p:sp>
            <p:nvSpPr>
              <p:cNvPr id="693" name="Google Shape;693;p39"/>
              <p:cNvSpPr/>
              <p:nvPr/>
            </p:nvSpPr>
            <p:spPr>
              <a:xfrm>
                <a:off x="5380425" y="2936225"/>
                <a:ext cx="1648150" cy="505950"/>
              </a:xfrm>
              <a:custGeom>
                <a:rect b="b" l="l" r="r" t="t"/>
                <a:pathLst>
                  <a:path extrusionOk="0" h="20238" w="65926">
                    <a:moveTo>
                      <a:pt x="0" y="0"/>
                    </a:moveTo>
                    <a:lnTo>
                      <a:pt x="0" y="20238"/>
                    </a:lnTo>
                    <a:lnTo>
                      <a:pt x="65925" y="20238"/>
                    </a:lnTo>
                    <a:lnTo>
                      <a:pt x="65925" y="0"/>
                    </a:lnTo>
                    <a:close/>
                  </a:path>
                </a:pathLst>
              </a:custGeom>
              <a:solidFill>
                <a:srgbClr val="C9C9C9"/>
              </a:solidFill>
              <a:ln>
                <a:noFill/>
              </a:ln>
              <a:effectLst>
                <a:outerShdw rotWithShape="0" algn="bl" dir="3000000" dist="3810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9"/>
              <p:cNvSpPr/>
              <p:nvPr/>
            </p:nvSpPr>
            <p:spPr>
              <a:xfrm>
                <a:off x="5380425" y="2936225"/>
                <a:ext cx="1648150" cy="8375"/>
              </a:xfrm>
              <a:custGeom>
                <a:rect b="b" l="l" r="r" t="t"/>
                <a:pathLst>
                  <a:path extrusionOk="0" h="335" w="65926">
                    <a:moveTo>
                      <a:pt x="0" y="0"/>
                    </a:moveTo>
                    <a:lnTo>
                      <a:pt x="0" y="335"/>
                    </a:lnTo>
                    <a:lnTo>
                      <a:pt x="65925" y="335"/>
                    </a:lnTo>
                    <a:lnTo>
                      <a:pt x="65925"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9"/>
              <p:cNvSpPr/>
              <p:nvPr/>
            </p:nvSpPr>
            <p:spPr>
              <a:xfrm>
                <a:off x="5380425" y="3433100"/>
                <a:ext cx="1648150" cy="9075"/>
              </a:xfrm>
              <a:custGeom>
                <a:rect b="b" l="l" r="r" t="t"/>
                <a:pathLst>
                  <a:path extrusionOk="0" h="363" w="65926">
                    <a:moveTo>
                      <a:pt x="0" y="0"/>
                    </a:moveTo>
                    <a:lnTo>
                      <a:pt x="0" y="363"/>
                    </a:lnTo>
                    <a:lnTo>
                      <a:pt x="65925" y="363"/>
                    </a:lnTo>
                    <a:lnTo>
                      <a:pt x="6592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9"/>
              <p:cNvSpPr/>
              <p:nvPr/>
            </p:nvSpPr>
            <p:spPr>
              <a:xfrm>
                <a:off x="7020875" y="2936225"/>
                <a:ext cx="7700" cy="505950"/>
              </a:xfrm>
              <a:custGeom>
                <a:rect b="b" l="l" r="r" t="t"/>
                <a:pathLst>
                  <a:path extrusionOk="0" h="20238" w="308">
                    <a:moveTo>
                      <a:pt x="307" y="0"/>
                    </a:moveTo>
                    <a:lnTo>
                      <a:pt x="1" y="335"/>
                    </a:lnTo>
                    <a:lnTo>
                      <a:pt x="1" y="20238"/>
                    </a:lnTo>
                    <a:lnTo>
                      <a:pt x="307" y="20238"/>
                    </a:lnTo>
                    <a:lnTo>
                      <a:pt x="307"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9"/>
              <p:cNvSpPr/>
              <p:nvPr/>
            </p:nvSpPr>
            <p:spPr>
              <a:xfrm>
                <a:off x="5380425" y="2936225"/>
                <a:ext cx="8375" cy="505250"/>
              </a:xfrm>
              <a:custGeom>
                <a:rect b="b" l="l" r="r" t="t"/>
                <a:pathLst>
                  <a:path extrusionOk="0" h="20210" w="335">
                    <a:moveTo>
                      <a:pt x="0" y="0"/>
                    </a:moveTo>
                    <a:lnTo>
                      <a:pt x="0" y="20210"/>
                    </a:lnTo>
                    <a:lnTo>
                      <a:pt x="335" y="19875"/>
                    </a:lnTo>
                    <a:lnTo>
                      <a:pt x="335" y="335"/>
                    </a:lnTo>
                    <a:lnTo>
                      <a:pt x="0"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9"/>
              <p:cNvSpPr/>
              <p:nvPr/>
            </p:nvSpPr>
            <p:spPr>
              <a:xfrm>
                <a:off x="5388775" y="2944575"/>
                <a:ext cx="1632125" cy="86450"/>
              </a:xfrm>
              <a:custGeom>
                <a:rect b="b" l="l" r="r" t="t"/>
                <a:pathLst>
                  <a:path extrusionOk="0" h="3458" w="65285">
                    <a:moveTo>
                      <a:pt x="1" y="1"/>
                    </a:moveTo>
                    <a:lnTo>
                      <a:pt x="65285" y="1"/>
                    </a:lnTo>
                    <a:lnTo>
                      <a:pt x="65285" y="3457"/>
                    </a:lnTo>
                    <a:lnTo>
                      <a:pt x="1" y="3457"/>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9"/>
              <p:cNvSpPr/>
              <p:nvPr/>
            </p:nvSpPr>
            <p:spPr>
              <a:xfrm>
                <a:off x="5388775" y="3035175"/>
                <a:ext cx="1630725" cy="4200"/>
              </a:xfrm>
              <a:custGeom>
                <a:rect b="b" l="l" r="r" t="t"/>
                <a:pathLst>
                  <a:path extrusionOk="0" h="168" w="65229">
                    <a:moveTo>
                      <a:pt x="1" y="1"/>
                    </a:moveTo>
                    <a:lnTo>
                      <a:pt x="1" y="168"/>
                    </a:lnTo>
                    <a:lnTo>
                      <a:pt x="65229" y="168"/>
                    </a:lnTo>
                    <a:lnTo>
                      <a:pt x="65229" y="1"/>
                    </a:lnTo>
                    <a:close/>
                  </a:path>
                </a:pathLst>
              </a:cu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9"/>
              <p:cNvSpPr/>
              <p:nvPr/>
            </p:nvSpPr>
            <p:spPr>
              <a:xfrm>
                <a:off x="5388775" y="3031000"/>
                <a:ext cx="1630725" cy="4200"/>
              </a:xfrm>
              <a:custGeom>
                <a:rect b="b" l="l" r="r" t="t"/>
                <a:pathLst>
                  <a:path extrusionOk="0" h="168" w="65229">
                    <a:moveTo>
                      <a:pt x="1" y="0"/>
                    </a:moveTo>
                    <a:lnTo>
                      <a:pt x="1" y="168"/>
                    </a:lnTo>
                    <a:lnTo>
                      <a:pt x="65229" y="168"/>
                    </a:lnTo>
                    <a:lnTo>
                      <a:pt x="6522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9"/>
              <p:cNvSpPr/>
              <p:nvPr/>
            </p:nvSpPr>
            <p:spPr>
              <a:xfrm>
                <a:off x="6935850" y="2962000"/>
                <a:ext cx="50900" cy="50900"/>
              </a:xfrm>
              <a:custGeom>
                <a:rect b="b" l="l" r="r" t="t"/>
                <a:pathLst>
                  <a:path extrusionOk="0" h="2036" w="2036">
                    <a:moveTo>
                      <a:pt x="196" y="1"/>
                    </a:moveTo>
                    <a:cubicBezTo>
                      <a:pt x="84" y="1"/>
                      <a:pt x="1" y="84"/>
                      <a:pt x="1" y="168"/>
                    </a:cubicBezTo>
                    <a:lnTo>
                      <a:pt x="1" y="1896"/>
                    </a:lnTo>
                    <a:cubicBezTo>
                      <a:pt x="1" y="1952"/>
                      <a:pt x="57" y="1980"/>
                      <a:pt x="84" y="2036"/>
                    </a:cubicBezTo>
                    <a:lnTo>
                      <a:pt x="2036" y="84"/>
                    </a:lnTo>
                    <a:cubicBezTo>
                      <a:pt x="2008" y="29"/>
                      <a:pt x="1952" y="1"/>
                      <a:pt x="1896"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9"/>
              <p:cNvSpPr/>
              <p:nvPr/>
            </p:nvSpPr>
            <p:spPr>
              <a:xfrm>
                <a:off x="6937950" y="2962700"/>
                <a:ext cx="50200" cy="50900"/>
              </a:xfrm>
              <a:custGeom>
                <a:rect b="b" l="l" r="r" t="t"/>
                <a:pathLst>
                  <a:path extrusionOk="0" h="2036" w="2008">
                    <a:moveTo>
                      <a:pt x="1952" y="1"/>
                    </a:moveTo>
                    <a:lnTo>
                      <a:pt x="0" y="1952"/>
                    </a:lnTo>
                    <a:cubicBezTo>
                      <a:pt x="28" y="2008"/>
                      <a:pt x="56" y="2036"/>
                      <a:pt x="140" y="2036"/>
                    </a:cubicBezTo>
                    <a:lnTo>
                      <a:pt x="1840" y="2036"/>
                    </a:lnTo>
                    <a:cubicBezTo>
                      <a:pt x="1952" y="2036"/>
                      <a:pt x="2007" y="1952"/>
                      <a:pt x="2007" y="1868"/>
                    </a:cubicBezTo>
                    <a:lnTo>
                      <a:pt x="2007" y="140"/>
                    </a:lnTo>
                    <a:cubicBezTo>
                      <a:pt x="2007" y="84"/>
                      <a:pt x="1980" y="56"/>
                      <a:pt x="1952" y="1"/>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9"/>
              <p:cNvSpPr/>
              <p:nvPr/>
            </p:nvSpPr>
            <p:spPr>
              <a:xfrm>
                <a:off x="6937250" y="2962000"/>
                <a:ext cx="50900" cy="51600"/>
              </a:xfrm>
              <a:custGeom>
                <a:rect b="b" l="l" r="r" t="t"/>
                <a:pathLst>
                  <a:path extrusionOk="0" fill="none" h="2064" w="2036">
                    <a:moveTo>
                      <a:pt x="1868" y="2064"/>
                    </a:moveTo>
                    <a:lnTo>
                      <a:pt x="168" y="2064"/>
                    </a:lnTo>
                    <a:cubicBezTo>
                      <a:pt x="56" y="2064"/>
                      <a:pt x="1" y="1980"/>
                      <a:pt x="1" y="1896"/>
                    </a:cubicBezTo>
                    <a:lnTo>
                      <a:pt x="1" y="168"/>
                    </a:lnTo>
                    <a:cubicBezTo>
                      <a:pt x="1" y="57"/>
                      <a:pt x="56" y="1"/>
                      <a:pt x="168" y="1"/>
                    </a:cubicBezTo>
                    <a:lnTo>
                      <a:pt x="1868" y="1"/>
                    </a:lnTo>
                    <a:cubicBezTo>
                      <a:pt x="1980" y="1"/>
                      <a:pt x="2035" y="57"/>
                      <a:pt x="2035" y="168"/>
                    </a:cubicBezTo>
                    <a:lnTo>
                      <a:pt x="2035" y="1896"/>
                    </a:lnTo>
                    <a:cubicBezTo>
                      <a:pt x="2035" y="1952"/>
                      <a:pt x="1980" y="2064"/>
                      <a:pt x="1868" y="2064"/>
                    </a:cubicBezTo>
                    <a:close/>
                  </a:path>
                </a:pathLst>
              </a:custGeom>
              <a:noFill/>
              <a:ln cap="flat" cmpd="sng" w="1400">
                <a:solidFill>
                  <a:srgbClr val="000000"/>
                </a:solidFill>
                <a:prstDash val="solid"/>
                <a:miter lim="278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9"/>
              <p:cNvSpPr/>
              <p:nvPr/>
            </p:nvSpPr>
            <p:spPr>
              <a:xfrm>
                <a:off x="6942825" y="2968975"/>
                <a:ext cx="40450" cy="39050"/>
              </a:xfrm>
              <a:custGeom>
                <a:rect b="b" l="l" r="r" t="t"/>
                <a:pathLst>
                  <a:path extrusionOk="0" h="1562" w="1618">
                    <a:moveTo>
                      <a:pt x="140" y="1"/>
                    </a:moveTo>
                    <a:cubicBezTo>
                      <a:pt x="84" y="1"/>
                      <a:pt x="1" y="84"/>
                      <a:pt x="1" y="140"/>
                    </a:cubicBezTo>
                    <a:lnTo>
                      <a:pt x="1" y="1422"/>
                    </a:lnTo>
                    <a:cubicBezTo>
                      <a:pt x="1" y="1506"/>
                      <a:pt x="84" y="1562"/>
                      <a:pt x="140" y="1562"/>
                    </a:cubicBezTo>
                    <a:lnTo>
                      <a:pt x="1450" y="1562"/>
                    </a:lnTo>
                    <a:cubicBezTo>
                      <a:pt x="1534" y="1562"/>
                      <a:pt x="1617" y="1506"/>
                      <a:pt x="1589" y="1422"/>
                    </a:cubicBezTo>
                    <a:lnTo>
                      <a:pt x="1589" y="140"/>
                    </a:lnTo>
                    <a:cubicBezTo>
                      <a:pt x="1589" y="84"/>
                      <a:pt x="1506" y="1"/>
                      <a:pt x="1450" y="1"/>
                    </a:cubicBezTo>
                    <a:close/>
                  </a:path>
                </a:pathLst>
              </a:custGeom>
              <a:solidFill>
                <a:srgbClr val="C9C9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9"/>
              <p:cNvSpPr/>
              <p:nvPr/>
            </p:nvSpPr>
            <p:spPr>
              <a:xfrm>
                <a:off x="6953275" y="2978025"/>
                <a:ext cx="19550" cy="19550"/>
              </a:xfrm>
              <a:custGeom>
                <a:rect b="b" l="l" r="r" t="t"/>
                <a:pathLst>
                  <a:path extrusionOk="0" h="782" w="782">
                    <a:moveTo>
                      <a:pt x="56" y="1"/>
                    </a:moveTo>
                    <a:lnTo>
                      <a:pt x="335" y="363"/>
                    </a:lnTo>
                    <a:lnTo>
                      <a:pt x="1" y="781"/>
                    </a:lnTo>
                    <a:lnTo>
                      <a:pt x="140" y="781"/>
                    </a:lnTo>
                    <a:lnTo>
                      <a:pt x="363" y="503"/>
                    </a:lnTo>
                    <a:cubicBezTo>
                      <a:pt x="363" y="475"/>
                      <a:pt x="363" y="475"/>
                      <a:pt x="391" y="447"/>
                    </a:cubicBezTo>
                    <a:cubicBezTo>
                      <a:pt x="391" y="475"/>
                      <a:pt x="419" y="503"/>
                      <a:pt x="419" y="503"/>
                    </a:cubicBezTo>
                    <a:lnTo>
                      <a:pt x="642" y="781"/>
                    </a:lnTo>
                    <a:lnTo>
                      <a:pt x="781" y="781"/>
                    </a:lnTo>
                    <a:lnTo>
                      <a:pt x="475" y="363"/>
                    </a:lnTo>
                    <a:lnTo>
                      <a:pt x="753" y="1"/>
                    </a:lnTo>
                    <a:lnTo>
                      <a:pt x="642" y="1"/>
                    </a:lnTo>
                    <a:lnTo>
                      <a:pt x="475" y="196"/>
                    </a:lnTo>
                    <a:cubicBezTo>
                      <a:pt x="419" y="224"/>
                      <a:pt x="419" y="280"/>
                      <a:pt x="391" y="308"/>
                    </a:cubicBezTo>
                    <a:cubicBezTo>
                      <a:pt x="363" y="280"/>
                      <a:pt x="363" y="224"/>
                      <a:pt x="335" y="196"/>
                    </a:cubicBezTo>
                    <a:lnTo>
                      <a:pt x="19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9"/>
              <p:cNvSpPr/>
              <p:nvPr/>
            </p:nvSpPr>
            <p:spPr>
              <a:xfrm>
                <a:off x="5482150" y="3178725"/>
                <a:ext cx="1459300" cy="140100"/>
              </a:xfrm>
              <a:custGeom>
                <a:rect b="b" l="l" r="r" t="t"/>
                <a:pathLst>
                  <a:path extrusionOk="0" h="5604" w="58372">
                    <a:moveTo>
                      <a:pt x="1" y="1"/>
                    </a:moveTo>
                    <a:lnTo>
                      <a:pt x="1" y="5604"/>
                    </a:lnTo>
                    <a:lnTo>
                      <a:pt x="58372" y="5604"/>
                    </a:lnTo>
                    <a:lnTo>
                      <a:pt x="58372"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9"/>
              <p:cNvSpPr/>
              <p:nvPr/>
            </p:nvSpPr>
            <p:spPr>
              <a:xfrm>
                <a:off x="5503075" y="3195475"/>
                <a:ext cx="1417475" cy="107325"/>
              </a:xfrm>
              <a:custGeom>
                <a:rect b="b" l="l" r="r" t="t"/>
                <a:pathLst>
                  <a:path extrusionOk="0" h="4293" w="56699">
                    <a:moveTo>
                      <a:pt x="0" y="0"/>
                    </a:moveTo>
                    <a:lnTo>
                      <a:pt x="0" y="4293"/>
                    </a:lnTo>
                    <a:lnTo>
                      <a:pt x="56699" y="4293"/>
                    </a:lnTo>
                    <a:lnTo>
                      <a:pt x="56699" y="0"/>
                    </a:lnTo>
                    <a:close/>
                  </a:path>
                </a:pathLst>
              </a:custGeom>
              <a:solidFill>
                <a:srgbClr val="DDDD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9"/>
              <p:cNvSpPr/>
              <p:nvPr/>
            </p:nvSpPr>
            <p:spPr>
              <a:xfrm>
                <a:off x="5482150" y="3178725"/>
                <a:ext cx="1459300" cy="140800"/>
              </a:xfrm>
              <a:custGeom>
                <a:rect b="b" l="l" r="r" t="t"/>
                <a:pathLst>
                  <a:path extrusionOk="0" h="5632" w="58372">
                    <a:moveTo>
                      <a:pt x="58372" y="1"/>
                    </a:moveTo>
                    <a:lnTo>
                      <a:pt x="57536" y="670"/>
                    </a:lnTo>
                    <a:lnTo>
                      <a:pt x="57536" y="4963"/>
                    </a:lnTo>
                    <a:lnTo>
                      <a:pt x="837" y="4963"/>
                    </a:lnTo>
                    <a:lnTo>
                      <a:pt x="1" y="5632"/>
                    </a:lnTo>
                    <a:lnTo>
                      <a:pt x="58372" y="5632"/>
                    </a:lnTo>
                    <a:lnTo>
                      <a:pt x="58372" y="1"/>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9"/>
              <p:cNvSpPr/>
              <p:nvPr/>
            </p:nvSpPr>
            <p:spPr>
              <a:xfrm>
                <a:off x="5482150" y="3178725"/>
                <a:ext cx="1459300" cy="140800"/>
              </a:xfrm>
              <a:custGeom>
                <a:rect b="b" l="l" r="r" t="t"/>
                <a:pathLst>
                  <a:path extrusionOk="0" h="5632" w="58372">
                    <a:moveTo>
                      <a:pt x="58372" y="1"/>
                    </a:moveTo>
                    <a:lnTo>
                      <a:pt x="57536" y="670"/>
                    </a:lnTo>
                    <a:lnTo>
                      <a:pt x="57536" y="4963"/>
                    </a:lnTo>
                    <a:lnTo>
                      <a:pt x="837" y="4963"/>
                    </a:lnTo>
                    <a:lnTo>
                      <a:pt x="1" y="5632"/>
                    </a:lnTo>
                    <a:lnTo>
                      <a:pt x="58372" y="5632"/>
                    </a:lnTo>
                    <a:lnTo>
                      <a:pt x="58372" y="1"/>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9"/>
              <p:cNvSpPr/>
              <p:nvPr/>
            </p:nvSpPr>
            <p:spPr>
              <a:xfrm>
                <a:off x="5523275" y="3208700"/>
                <a:ext cx="25125" cy="81575"/>
              </a:xfrm>
              <a:custGeom>
                <a:rect b="b" l="l" r="r" t="t"/>
                <a:pathLst>
                  <a:path extrusionOk="0" h="3263" w="1005">
                    <a:moveTo>
                      <a:pt x="1" y="1"/>
                    </a:moveTo>
                    <a:lnTo>
                      <a:pt x="1004" y="1"/>
                    </a:lnTo>
                    <a:lnTo>
                      <a:pt x="1004"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9"/>
              <p:cNvSpPr/>
              <p:nvPr/>
            </p:nvSpPr>
            <p:spPr>
              <a:xfrm>
                <a:off x="5567175" y="3208700"/>
                <a:ext cx="25825" cy="81575"/>
              </a:xfrm>
              <a:custGeom>
                <a:rect b="b" l="l" r="r" t="t"/>
                <a:pathLst>
                  <a:path extrusionOk="0" h="3263" w="1033">
                    <a:moveTo>
                      <a:pt x="1" y="1"/>
                    </a:moveTo>
                    <a:lnTo>
                      <a:pt x="1032" y="1"/>
                    </a:lnTo>
                    <a:lnTo>
                      <a:pt x="1032"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9"/>
              <p:cNvSpPr/>
              <p:nvPr/>
            </p:nvSpPr>
            <p:spPr>
              <a:xfrm>
                <a:off x="5611075" y="3208700"/>
                <a:ext cx="25125" cy="81575"/>
              </a:xfrm>
              <a:custGeom>
                <a:rect b="b" l="l" r="r" t="t"/>
                <a:pathLst>
                  <a:path extrusionOk="0" h="3263" w="1005">
                    <a:moveTo>
                      <a:pt x="1" y="1"/>
                    </a:moveTo>
                    <a:lnTo>
                      <a:pt x="1004" y="1"/>
                    </a:lnTo>
                    <a:lnTo>
                      <a:pt x="1004"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9"/>
              <p:cNvSpPr/>
              <p:nvPr/>
            </p:nvSpPr>
            <p:spPr>
              <a:xfrm>
                <a:off x="5654300" y="3208700"/>
                <a:ext cx="25800" cy="81575"/>
              </a:xfrm>
              <a:custGeom>
                <a:rect b="b" l="l" r="r" t="t"/>
                <a:pathLst>
                  <a:path extrusionOk="0" h="3263" w="1032">
                    <a:moveTo>
                      <a:pt x="0" y="1"/>
                    </a:moveTo>
                    <a:lnTo>
                      <a:pt x="1031" y="1"/>
                    </a:lnTo>
                    <a:lnTo>
                      <a:pt x="1031" y="3262"/>
                    </a:lnTo>
                    <a:lnTo>
                      <a:pt x="0"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9"/>
              <p:cNvSpPr/>
              <p:nvPr/>
            </p:nvSpPr>
            <p:spPr>
              <a:xfrm>
                <a:off x="5698900" y="3208700"/>
                <a:ext cx="25800" cy="81575"/>
              </a:xfrm>
              <a:custGeom>
                <a:rect b="b" l="l" r="r" t="t"/>
                <a:pathLst>
                  <a:path extrusionOk="0" h="3263" w="1032">
                    <a:moveTo>
                      <a:pt x="0" y="1"/>
                    </a:moveTo>
                    <a:lnTo>
                      <a:pt x="1031" y="1"/>
                    </a:lnTo>
                    <a:lnTo>
                      <a:pt x="1031" y="3262"/>
                    </a:lnTo>
                    <a:lnTo>
                      <a:pt x="0"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9"/>
              <p:cNvSpPr/>
              <p:nvPr/>
            </p:nvSpPr>
            <p:spPr>
              <a:xfrm>
                <a:off x="5742800" y="3208700"/>
                <a:ext cx="25100" cy="81575"/>
              </a:xfrm>
              <a:custGeom>
                <a:rect b="b" l="l" r="r" t="t"/>
                <a:pathLst>
                  <a:path extrusionOk="0" h="3263" w="1004">
                    <a:moveTo>
                      <a:pt x="0" y="1"/>
                    </a:moveTo>
                    <a:lnTo>
                      <a:pt x="1004" y="1"/>
                    </a:lnTo>
                    <a:lnTo>
                      <a:pt x="1004" y="3262"/>
                    </a:lnTo>
                    <a:lnTo>
                      <a:pt x="0"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9"/>
              <p:cNvSpPr/>
              <p:nvPr/>
            </p:nvSpPr>
            <p:spPr>
              <a:xfrm>
                <a:off x="5787400" y="3208700"/>
                <a:ext cx="25100" cy="81575"/>
              </a:xfrm>
              <a:custGeom>
                <a:rect b="b" l="l" r="r" t="t"/>
                <a:pathLst>
                  <a:path extrusionOk="0" h="3263" w="1004">
                    <a:moveTo>
                      <a:pt x="0" y="1"/>
                    </a:moveTo>
                    <a:lnTo>
                      <a:pt x="1004" y="1"/>
                    </a:lnTo>
                    <a:lnTo>
                      <a:pt x="1004" y="3262"/>
                    </a:lnTo>
                    <a:lnTo>
                      <a:pt x="0"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9"/>
              <p:cNvSpPr/>
              <p:nvPr/>
            </p:nvSpPr>
            <p:spPr>
              <a:xfrm>
                <a:off x="5830600" y="3208700"/>
                <a:ext cx="25125" cy="81575"/>
              </a:xfrm>
              <a:custGeom>
                <a:rect b="b" l="l" r="r" t="t"/>
                <a:pathLst>
                  <a:path extrusionOk="0" h="3263" w="1005">
                    <a:moveTo>
                      <a:pt x="1" y="1"/>
                    </a:moveTo>
                    <a:lnTo>
                      <a:pt x="1004" y="1"/>
                    </a:lnTo>
                    <a:lnTo>
                      <a:pt x="1004"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9"/>
              <p:cNvSpPr/>
              <p:nvPr/>
            </p:nvSpPr>
            <p:spPr>
              <a:xfrm>
                <a:off x="5875200" y="3208700"/>
                <a:ext cx="25125" cy="81575"/>
              </a:xfrm>
              <a:custGeom>
                <a:rect b="b" l="l" r="r" t="t"/>
                <a:pathLst>
                  <a:path extrusionOk="0" h="3263" w="1005">
                    <a:moveTo>
                      <a:pt x="1" y="1"/>
                    </a:moveTo>
                    <a:lnTo>
                      <a:pt x="1004" y="1"/>
                    </a:lnTo>
                    <a:lnTo>
                      <a:pt x="1004"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9"/>
              <p:cNvSpPr/>
              <p:nvPr/>
            </p:nvSpPr>
            <p:spPr>
              <a:xfrm>
                <a:off x="5918400" y="3208700"/>
                <a:ext cx="25125" cy="81575"/>
              </a:xfrm>
              <a:custGeom>
                <a:rect b="b" l="l" r="r" t="t"/>
                <a:pathLst>
                  <a:path extrusionOk="0" h="3263" w="1005">
                    <a:moveTo>
                      <a:pt x="1" y="1"/>
                    </a:moveTo>
                    <a:lnTo>
                      <a:pt x="1004" y="1"/>
                    </a:lnTo>
                    <a:lnTo>
                      <a:pt x="1004"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9"/>
              <p:cNvSpPr/>
              <p:nvPr/>
            </p:nvSpPr>
            <p:spPr>
              <a:xfrm>
                <a:off x="5962300" y="3208700"/>
                <a:ext cx="25125" cy="81575"/>
              </a:xfrm>
              <a:custGeom>
                <a:rect b="b" l="l" r="r" t="t"/>
                <a:pathLst>
                  <a:path extrusionOk="0" h="3263" w="1005">
                    <a:moveTo>
                      <a:pt x="1" y="1"/>
                    </a:moveTo>
                    <a:lnTo>
                      <a:pt x="1004" y="1"/>
                    </a:lnTo>
                    <a:lnTo>
                      <a:pt x="1004"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9"/>
              <p:cNvSpPr/>
              <p:nvPr/>
            </p:nvSpPr>
            <p:spPr>
              <a:xfrm>
                <a:off x="6006900" y="3208700"/>
                <a:ext cx="25125" cy="81575"/>
              </a:xfrm>
              <a:custGeom>
                <a:rect b="b" l="l" r="r" t="t"/>
                <a:pathLst>
                  <a:path extrusionOk="0" h="3263" w="1005">
                    <a:moveTo>
                      <a:pt x="1" y="1"/>
                    </a:moveTo>
                    <a:lnTo>
                      <a:pt x="1004" y="1"/>
                    </a:lnTo>
                    <a:lnTo>
                      <a:pt x="1004"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9"/>
              <p:cNvSpPr/>
              <p:nvPr/>
            </p:nvSpPr>
            <p:spPr>
              <a:xfrm>
                <a:off x="6050125" y="3208700"/>
                <a:ext cx="25100" cy="81575"/>
              </a:xfrm>
              <a:custGeom>
                <a:rect b="b" l="l" r="r" t="t"/>
                <a:pathLst>
                  <a:path extrusionOk="0" h="3263" w="1004">
                    <a:moveTo>
                      <a:pt x="0" y="1"/>
                    </a:moveTo>
                    <a:lnTo>
                      <a:pt x="1004" y="1"/>
                    </a:lnTo>
                    <a:lnTo>
                      <a:pt x="1004" y="3262"/>
                    </a:lnTo>
                    <a:lnTo>
                      <a:pt x="0"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9"/>
              <p:cNvSpPr/>
              <p:nvPr/>
            </p:nvSpPr>
            <p:spPr>
              <a:xfrm>
                <a:off x="6094725" y="3208700"/>
                <a:ext cx="25100" cy="81575"/>
              </a:xfrm>
              <a:custGeom>
                <a:rect b="b" l="l" r="r" t="t"/>
                <a:pathLst>
                  <a:path extrusionOk="0" h="3263" w="1004">
                    <a:moveTo>
                      <a:pt x="0" y="1"/>
                    </a:moveTo>
                    <a:lnTo>
                      <a:pt x="1004" y="1"/>
                    </a:lnTo>
                    <a:lnTo>
                      <a:pt x="1004" y="3262"/>
                    </a:lnTo>
                    <a:lnTo>
                      <a:pt x="0"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9"/>
              <p:cNvSpPr/>
              <p:nvPr/>
            </p:nvSpPr>
            <p:spPr>
              <a:xfrm>
                <a:off x="6137925" y="3208700"/>
                <a:ext cx="25125" cy="81575"/>
              </a:xfrm>
              <a:custGeom>
                <a:rect b="b" l="l" r="r" t="t"/>
                <a:pathLst>
                  <a:path extrusionOk="0" h="3263" w="1005">
                    <a:moveTo>
                      <a:pt x="1" y="1"/>
                    </a:moveTo>
                    <a:lnTo>
                      <a:pt x="1004" y="1"/>
                    </a:lnTo>
                    <a:lnTo>
                      <a:pt x="1004"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9"/>
              <p:cNvSpPr/>
              <p:nvPr/>
            </p:nvSpPr>
            <p:spPr>
              <a:xfrm>
                <a:off x="6182525" y="3208700"/>
                <a:ext cx="25125" cy="81575"/>
              </a:xfrm>
              <a:custGeom>
                <a:rect b="b" l="l" r="r" t="t"/>
                <a:pathLst>
                  <a:path extrusionOk="0" h="3263" w="1005">
                    <a:moveTo>
                      <a:pt x="1" y="1"/>
                    </a:moveTo>
                    <a:lnTo>
                      <a:pt x="1004" y="1"/>
                    </a:lnTo>
                    <a:lnTo>
                      <a:pt x="1004"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9"/>
              <p:cNvSpPr/>
              <p:nvPr/>
            </p:nvSpPr>
            <p:spPr>
              <a:xfrm>
                <a:off x="5482150" y="3174550"/>
                <a:ext cx="1459300" cy="144275"/>
              </a:xfrm>
              <a:custGeom>
                <a:rect b="b" l="l" r="r" t="t"/>
                <a:pathLst>
                  <a:path extrusionOk="0" fill="none" h="5771" w="58372">
                    <a:moveTo>
                      <a:pt x="1" y="1"/>
                    </a:moveTo>
                    <a:lnTo>
                      <a:pt x="58372" y="1"/>
                    </a:lnTo>
                    <a:lnTo>
                      <a:pt x="58372" y="5771"/>
                    </a:lnTo>
                    <a:lnTo>
                      <a:pt x="1" y="5771"/>
                    </a:lnTo>
                    <a:close/>
                  </a:path>
                </a:pathLst>
              </a:custGeom>
              <a:noFill/>
              <a:ln cap="flat" cmpd="sng" w="2800">
                <a:solidFill>
                  <a:schemeClr val="dk1"/>
                </a:solidFill>
                <a:prstDash val="solid"/>
                <a:miter lim="278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9"/>
              <p:cNvSpPr/>
              <p:nvPr/>
            </p:nvSpPr>
            <p:spPr>
              <a:xfrm>
                <a:off x="5380425" y="2936225"/>
                <a:ext cx="1648150" cy="505950"/>
              </a:xfrm>
              <a:custGeom>
                <a:rect b="b" l="l" r="r" t="t"/>
                <a:pathLst>
                  <a:path extrusionOk="0" fill="none" h="20238" w="65926">
                    <a:moveTo>
                      <a:pt x="0" y="0"/>
                    </a:moveTo>
                    <a:lnTo>
                      <a:pt x="65925" y="0"/>
                    </a:lnTo>
                    <a:lnTo>
                      <a:pt x="65925" y="20238"/>
                    </a:lnTo>
                    <a:lnTo>
                      <a:pt x="0" y="20238"/>
                    </a:lnTo>
                    <a:close/>
                  </a:path>
                </a:pathLst>
              </a:custGeom>
              <a:solidFill>
                <a:schemeClr val="lt1"/>
              </a:solidFill>
              <a:ln cap="flat" cmpd="sng" w="2100">
                <a:solidFill>
                  <a:srgbClr val="000000"/>
                </a:solidFill>
                <a:prstDash val="solid"/>
                <a:miter lim="278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8" name="Google Shape;728;p39"/>
            <p:cNvGrpSpPr/>
            <p:nvPr/>
          </p:nvGrpSpPr>
          <p:grpSpPr>
            <a:xfrm>
              <a:off x="7394142" y="4507393"/>
              <a:ext cx="190471" cy="137593"/>
              <a:chOff x="6094725" y="3208700"/>
              <a:chExt cx="112925" cy="81575"/>
            </a:xfrm>
          </p:grpSpPr>
          <p:sp>
            <p:nvSpPr>
              <p:cNvPr id="729" name="Google Shape;729;p39"/>
              <p:cNvSpPr/>
              <p:nvPr/>
            </p:nvSpPr>
            <p:spPr>
              <a:xfrm>
                <a:off x="6094725" y="3208700"/>
                <a:ext cx="25100" cy="81575"/>
              </a:xfrm>
              <a:custGeom>
                <a:rect b="b" l="l" r="r" t="t"/>
                <a:pathLst>
                  <a:path extrusionOk="0" h="3263" w="1004">
                    <a:moveTo>
                      <a:pt x="0" y="1"/>
                    </a:moveTo>
                    <a:lnTo>
                      <a:pt x="1004" y="1"/>
                    </a:lnTo>
                    <a:lnTo>
                      <a:pt x="1004" y="3262"/>
                    </a:lnTo>
                    <a:lnTo>
                      <a:pt x="0"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9"/>
              <p:cNvSpPr/>
              <p:nvPr/>
            </p:nvSpPr>
            <p:spPr>
              <a:xfrm>
                <a:off x="6137925" y="3208700"/>
                <a:ext cx="25125" cy="81575"/>
              </a:xfrm>
              <a:custGeom>
                <a:rect b="b" l="l" r="r" t="t"/>
                <a:pathLst>
                  <a:path extrusionOk="0" h="3263" w="1005">
                    <a:moveTo>
                      <a:pt x="1" y="1"/>
                    </a:moveTo>
                    <a:lnTo>
                      <a:pt x="1004" y="1"/>
                    </a:lnTo>
                    <a:lnTo>
                      <a:pt x="1004"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9"/>
              <p:cNvSpPr/>
              <p:nvPr/>
            </p:nvSpPr>
            <p:spPr>
              <a:xfrm>
                <a:off x="6182525" y="3208700"/>
                <a:ext cx="25125" cy="81575"/>
              </a:xfrm>
              <a:custGeom>
                <a:rect b="b" l="l" r="r" t="t"/>
                <a:pathLst>
                  <a:path extrusionOk="0" h="3263" w="1005">
                    <a:moveTo>
                      <a:pt x="1" y="1"/>
                    </a:moveTo>
                    <a:lnTo>
                      <a:pt x="1004" y="1"/>
                    </a:lnTo>
                    <a:lnTo>
                      <a:pt x="1004"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32" name="Google Shape;732;p39"/>
          <p:cNvGrpSpPr/>
          <p:nvPr/>
        </p:nvGrpSpPr>
        <p:grpSpPr>
          <a:xfrm>
            <a:off x="2014240" y="3554770"/>
            <a:ext cx="5115528" cy="1346434"/>
            <a:chOff x="1986927" y="5290578"/>
            <a:chExt cx="5115528" cy="1346434"/>
          </a:xfrm>
        </p:grpSpPr>
        <p:grpSp>
          <p:nvGrpSpPr>
            <p:cNvPr id="733" name="Google Shape;733;p39"/>
            <p:cNvGrpSpPr/>
            <p:nvPr/>
          </p:nvGrpSpPr>
          <p:grpSpPr>
            <a:xfrm>
              <a:off x="1986927" y="5290578"/>
              <a:ext cx="5115528" cy="1346434"/>
              <a:chOff x="1986927" y="5290578"/>
              <a:chExt cx="5115528" cy="1346434"/>
            </a:xfrm>
          </p:grpSpPr>
          <p:sp>
            <p:nvSpPr>
              <p:cNvPr id="734" name="Google Shape;734;p39"/>
              <p:cNvSpPr/>
              <p:nvPr/>
            </p:nvSpPr>
            <p:spPr>
              <a:xfrm>
                <a:off x="1986927" y="5290578"/>
                <a:ext cx="5115528" cy="1346434"/>
              </a:xfrm>
              <a:custGeom>
                <a:rect b="b" l="l" r="r" t="t"/>
                <a:pathLst>
                  <a:path extrusionOk="0" h="20238" w="65926">
                    <a:moveTo>
                      <a:pt x="0" y="0"/>
                    </a:moveTo>
                    <a:lnTo>
                      <a:pt x="0" y="20238"/>
                    </a:lnTo>
                    <a:lnTo>
                      <a:pt x="65925" y="20238"/>
                    </a:lnTo>
                    <a:lnTo>
                      <a:pt x="65925" y="0"/>
                    </a:lnTo>
                    <a:close/>
                  </a:path>
                </a:pathLst>
              </a:custGeom>
              <a:solidFill>
                <a:schemeClr val="accent4"/>
              </a:solidFill>
              <a:ln>
                <a:noFill/>
              </a:ln>
              <a:effectLst>
                <a:outerShdw rotWithShape="0" algn="bl" dir="3000000" dist="3810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9"/>
              <p:cNvSpPr/>
              <p:nvPr/>
            </p:nvSpPr>
            <p:spPr>
              <a:xfrm>
                <a:off x="1986927" y="5290578"/>
                <a:ext cx="5115528" cy="22288"/>
              </a:xfrm>
              <a:custGeom>
                <a:rect b="b" l="l" r="r" t="t"/>
                <a:pathLst>
                  <a:path extrusionOk="0" h="335" w="65926">
                    <a:moveTo>
                      <a:pt x="0" y="0"/>
                    </a:moveTo>
                    <a:lnTo>
                      <a:pt x="0" y="335"/>
                    </a:lnTo>
                    <a:lnTo>
                      <a:pt x="65925" y="335"/>
                    </a:lnTo>
                    <a:lnTo>
                      <a:pt x="65925"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9"/>
              <p:cNvSpPr/>
              <p:nvPr/>
            </p:nvSpPr>
            <p:spPr>
              <a:xfrm>
                <a:off x="7078556" y="5290578"/>
                <a:ext cx="23899" cy="1346434"/>
              </a:xfrm>
              <a:custGeom>
                <a:rect b="b" l="l" r="r" t="t"/>
                <a:pathLst>
                  <a:path extrusionOk="0" h="20238" w="308">
                    <a:moveTo>
                      <a:pt x="307" y="0"/>
                    </a:moveTo>
                    <a:lnTo>
                      <a:pt x="1" y="335"/>
                    </a:lnTo>
                    <a:lnTo>
                      <a:pt x="1" y="20238"/>
                    </a:lnTo>
                    <a:lnTo>
                      <a:pt x="307" y="20238"/>
                    </a:lnTo>
                    <a:lnTo>
                      <a:pt x="307"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9"/>
              <p:cNvSpPr/>
              <p:nvPr/>
            </p:nvSpPr>
            <p:spPr>
              <a:xfrm>
                <a:off x="1986927" y="5290578"/>
                <a:ext cx="25994" cy="1344571"/>
              </a:xfrm>
              <a:custGeom>
                <a:rect b="b" l="l" r="r" t="t"/>
                <a:pathLst>
                  <a:path extrusionOk="0" h="20210" w="335">
                    <a:moveTo>
                      <a:pt x="0" y="0"/>
                    </a:moveTo>
                    <a:lnTo>
                      <a:pt x="0" y="20210"/>
                    </a:lnTo>
                    <a:lnTo>
                      <a:pt x="335" y="19875"/>
                    </a:lnTo>
                    <a:lnTo>
                      <a:pt x="335" y="335"/>
                    </a:lnTo>
                    <a:lnTo>
                      <a:pt x="0"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9"/>
              <p:cNvSpPr/>
              <p:nvPr/>
            </p:nvSpPr>
            <p:spPr>
              <a:xfrm>
                <a:off x="1986927" y="5290578"/>
                <a:ext cx="5115528" cy="1346434"/>
              </a:xfrm>
              <a:custGeom>
                <a:rect b="b" l="l" r="r" t="t"/>
                <a:pathLst>
                  <a:path extrusionOk="0" fill="none" h="20238" w="65926">
                    <a:moveTo>
                      <a:pt x="0" y="0"/>
                    </a:moveTo>
                    <a:lnTo>
                      <a:pt x="65925" y="0"/>
                    </a:lnTo>
                    <a:lnTo>
                      <a:pt x="65925" y="20238"/>
                    </a:lnTo>
                    <a:lnTo>
                      <a:pt x="0" y="20238"/>
                    </a:lnTo>
                    <a:close/>
                  </a:path>
                </a:pathLst>
              </a:custGeom>
              <a:solidFill>
                <a:schemeClr val="lt1"/>
              </a:solidFill>
              <a:ln cap="flat" cmpd="sng" w="2100">
                <a:solidFill>
                  <a:srgbClr val="000000"/>
                </a:solidFill>
                <a:prstDash val="solid"/>
                <a:miter lim="278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9"/>
              <p:cNvSpPr/>
              <p:nvPr/>
            </p:nvSpPr>
            <p:spPr>
              <a:xfrm>
                <a:off x="2012844" y="5312799"/>
                <a:ext cx="5065790" cy="230061"/>
              </a:xfrm>
              <a:custGeom>
                <a:rect b="b" l="l" r="r" t="t"/>
                <a:pathLst>
                  <a:path extrusionOk="0" h="3458" w="65285">
                    <a:moveTo>
                      <a:pt x="1" y="1"/>
                    </a:moveTo>
                    <a:lnTo>
                      <a:pt x="65285" y="1"/>
                    </a:lnTo>
                    <a:lnTo>
                      <a:pt x="65285" y="3457"/>
                    </a:lnTo>
                    <a:lnTo>
                      <a:pt x="1" y="3457"/>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9"/>
              <p:cNvSpPr/>
              <p:nvPr/>
            </p:nvSpPr>
            <p:spPr>
              <a:xfrm>
                <a:off x="2012844" y="5553904"/>
                <a:ext cx="5061444" cy="11177"/>
              </a:xfrm>
              <a:custGeom>
                <a:rect b="b" l="l" r="r" t="t"/>
                <a:pathLst>
                  <a:path extrusionOk="0" h="168" w="65229">
                    <a:moveTo>
                      <a:pt x="1" y="1"/>
                    </a:moveTo>
                    <a:lnTo>
                      <a:pt x="1" y="168"/>
                    </a:lnTo>
                    <a:lnTo>
                      <a:pt x="65229" y="168"/>
                    </a:lnTo>
                    <a:lnTo>
                      <a:pt x="65229" y="1"/>
                    </a:lnTo>
                    <a:close/>
                  </a:path>
                </a:pathLst>
              </a:cu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9"/>
              <p:cNvSpPr/>
              <p:nvPr/>
            </p:nvSpPr>
            <p:spPr>
              <a:xfrm>
                <a:off x="2012844" y="5542793"/>
                <a:ext cx="5061444" cy="11177"/>
              </a:xfrm>
              <a:custGeom>
                <a:rect b="b" l="l" r="r" t="t"/>
                <a:pathLst>
                  <a:path extrusionOk="0" h="168" w="65229">
                    <a:moveTo>
                      <a:pt x="1" y="0"/>
                    </a:moveTo>
                    <a:lnTo>
                      <a:pt x="1" y="168"/>
                    </a:lnTo>
                    <a:lnTo>
                      <a:pt x="65229" y="168"/>
                    </a:lnTo>
                    <a:lnTo>
                      <a:pt x="6522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9"/>
              <p:cNvSpPr/>
              <p:nvPr/>
            </p:nvSpPr>
            <p:spPr>
              <a:xfrm>
                <a:off x="1986927" y="6612862"/>
                <a:ext cx="5115528" cy="24150"/>
              </a:xfrm>
              <a:custGeom>
                <a:rect b="b" l="l" r="r" t="t"/>
                <a:pathLst>
                  <a:path extrusionOk="0" h="363" w="65926">
                    <a:moveTo>
                      <a:pt x="0" y="0"/>
                    </a:moveTo>
                    <a:lnTo>
                      <a:pt x="0" y="363"/>
                    </a:lnTo>
                    <a:lnTo>
                      <a:pt x="65925" y="363"/>
                    </a:lnTo>
                    <a:lnTo>
                      <a:pt x="6592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3" name="Google Shape;743;p39"/>
            <p:cNvGrpSpPr/>
            <p:nvPr/>
          </p:nvGrpSpPr>
          <p:grpSpPr>
            <a:xfrm>
              <a:off x="2302648" y="5892561"/>
              <a:ext cx="4529389" cy="385807"/>
              <a:chOff x="2302648" y="5892561"/>
              <a:chExt cx="4529389" cy="385807"/>
            </a:xfrm>
          </p:grpSpPr>
          <p:sp>
            <p:nvSpPr>
              <p:cNvPr id="744" name="Google Shape;744;p39"/>
              <p:cNvSpPr/>
              <p:nvPr/>
            </p:nvSpPr>
            <p:spPr>
              <a:xfrm>
                <a:off x="2302648" y="5892563"/>
                <a:ext cx="4529375" cy="383944"/>
              </a:xfrm>
              <a:custGeom>
                <a:rect b="b" l="l" r="r" t="t"/>
                <a:pathLst>
                  <a:path extrusionOk="0" h="5604" w="58372">
                    <a:moveTo>
                      <a:pt x="1" y="1"/>
                    </a:moveTo>
                    <a:lnTo>
                      <a:pt x="1" y="5604"/>
                    </a:lnTo>
                    <a:lnTo>
                      <a:pt x="58372" y="5604"/>
                    </a:lnTo>
                    <a:lnTo>
                      <a:pt x="58372"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9"/>
              <p:cNvSpPr/>
              <p:nvPr/>
            </p:nvSpPr>
            <p:spPr>
              <a:xfrm>
                <a:off x="2302661" y="5903671"/>
                <a:ext cx="4529375" cy="374697"/>
              </a:xfrm>
              <a:custGeom>
                <a:rect b="b" l="l" r="r" t="t"/>
                <a:pathLst>
                  <a:path extrusionOk="0" h="5632" w="58372">
                    <a:moveTo>
                      <a:pt x="58372" y="1"/>
                    </a:moveTo>
                    <a:lnTo>
                      <a:pt x="57536" y="670"/>
                    </a:lnTo>
                    <a:lnTo>
                      <a:pt x="57536" y="4963"/>
                    </a:lnTo>
                    <a:lnTo>
                      <a:pt x="837" y="4963"/>
                    </a:lnTo>
                    <a:lnTo>
                      <a:pt x="1" y="5632"/>
                    </a:lnTo>
                    <a:lnTo>
                      <a:pt x="58372" y="5632"/>
                    </a:lnTo>
                    <a:lnTo>
                      <a:pt x="58372" y="1"/>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9"/>
              <p:cNvSpPr/>
              <p:nvPr/>
            </p:nvSpPr>
            <p:spPr>
              <a:xfrm>
                <a:off x="2302661" y="5903671"/>
                <a:ext cx="4529375" cy="374697"/>
              </a:xfrm>
              <a:custGeom>
                <a:rect b="b" l="l" r="r" t="t"/>
                <a:pathLst>
                  <a:path extrusionOk="0" h="5632" w="58372">
                    <a:moveTo>
                      <a:pt x="58372" y="1"/>
                    </a:moveTo>
                    <a:lnTo>
                      <a:pt x="57536" y="670"/>
                    </a:lnTo>
                    <a:lnTo>
                      <a:pt x="57536" y="4963"/>
                    </a:lnTo>
                    <a:lnTo>
                      <a:pt x="837" y="4963"/>
                    </a:lnTo>
                    <a:lnTo>
                      <a:pt x="1" y="5632"/>
                    </a:lnTo>
                    <a:lnTo>
                      <a:pt x="58372" y="5632"/>
                    </a:lnTo>
                    <a:lnTo>
                      <a:pt x="58372" y="1"/>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9"/>
              <p:cNvSpPr/>
              <p:nvPr/>
            </p:nvSpPr>
            <p:spPr>
              <a:xfrm>
                <a:off x="2302661" y="5892561"/>
                <a:ext cx="4529375" cy="383945"/>
              </a:xfrm>
              <a:custGeom>
                <a:rect b="b" l="l" r="r" t="t"/>
                <a:pathLst>
                  <a:path extrusionOk="0" fill="none" h="5771" w="58372">
                    <a:moveTo>
                      <a:pt x="1" y="1"/>
                    </a:moveTo>
                    <a:lnTo>
                      <a:pt x="58372" y="1"/>
                    </a:lnTo>
                    <a:lnTo>
                      <a:pt x="58372" y="5771"/>
                    </a:lnTo>
                    <a:lnTo>
                      <a:pt x="1" y="5771"/>
                    </a:lnTo>
                    <a:close/>
                  </a:path>
                </a:pathLst>
              </a:custGeom>
              <a:noFill/>
              <a:ln cap="flat" cmpd="sng" w="2800">
                <a:solidFill>
                  <a:schemeClr val="dk1"/>
                </a:solidFill>
                <a:prstDash val="solid"/>
                <a:miter lim="278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8" name="Google Shape;748;p39"/>
            <p:cNvGrpSpPr/>
            <p:nvPr/>
          </p:nvGrpSpPr>
          <p:grpSpPr>
            <a:xfrm>
              <a:off x="6874835" y="5359173"/>
              <a:ext cx="139181" cy="137318"/>
              <a:chOff x="1126710" y="5491723"/>
              <a:chExt cx="139181" cy="137318"/>
            </a:xfrm>
          </p:grpSpPr>
          <p:sp>
            <p:nvSpPr>
              <p:cNvPr id="749" name="Google Shape;749;p39"/>
              <p:cNvSpPr/>
              <p:nvPr/>
            </p:nvSpPr>
            <p:spPr>
              <a:xfrm>
                <a:off x="1126710" y="5491723"/>
                <a:ext cx="135455" cy="135455"/>
              </a:xfrm>
              <a:custGeom>
                <a:rect b="b" l="l" r="r" t="t"/>
                <a:pathLst>
                  <a:path extrusionOk="0" h="2036" w="2036">
                    <a:moveTo>
                      <a:pt x="196" y="1"/>
                    </a:moveTo>
                    <a:cubicBezTo>
                      <a:pt x="84" y="1"/>
                      <a:pt x="1" y="84"/>
                      <a:pt x="1" y="168"/>
                    </a:cubicBezTo>
                    <a:lnTo>
                      <a:pt x="1" y="1896"/>
                    </a:lnTo>
                    <a:cubicBezTo>
                      <a:pt x="1" y="1952"/>
                      <a:pt x="57" y="1980"/>
                      <a:pt x="84" y="2036"/>
                    </a:cubicBezTo>
                    <a:lnTo>
                      <a:pt x="2036" y="84"/>
                    </a:lnTo>
                    <a:cubicBezTo>
                      <a:pt x="2008" y="29"/>
                      <a:pt x="1952" y="1"/>
                      <a:pt x="1896"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9"/>
              <p:cNvSpPr/>
              <p:nvPr/>
            </p:nvSpPr>
            <p:spPr>
              <a:xfrm>
                <a:off x="1132299" y="5493586"/>
                <a:ext cx="133592" cy="135455"/>
              </a:xfrm>
              <a:custGeom>
                <a:rect b="b" l="l" r="r" t="t"/>
                <a:pathLst>
                  <a:path extrusionOk="0" h="2036" w="2008">
                    <a:moveTo>
                      <a:pt x="1952" y="1"/>
                    </a:moveTo>
                    <a:lnTo>
                      <a:pt x="0" y="1952"/>
                    </a:lnTo>
                    <a:cubicBezTo>
                      <a:pt x="28" y="2008"/>
                      <a:pt x="56" y="2036"/>
                      <a:pt x="140" y="2036"/>
                    </a:cubicBezTo>
                    <a:lnTo>
                      <a:pt x="1840" y="2036"/>
                    </a:lnTo>
                    <a:cubicBezTo>
                      <a:pt x="1952" y="2036"/>
                      <a:pt x="2007" y="1952"/>
                      <a:pt x="2007" y="1868"/>
                    </a:cubicBezTo>
                    <a:lnTo>
                      <a:pt x="2007" y="140"/>
                    </a:lnTo>
                    <a:cubicBezTo>
                      <a:pt x="2007" y="84"/>
                      <a:pt x="1980" y="56"/>
                      <a:pt x="1952" y="1"/>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9"/>
              <p:cNvSpPr/>
              <p:nvPr/>
            </p:nvSpPr>
            <p:spPr>
              <a:xfrm>
                <a:off x="1130436" y="5491723"/>
                <a:ext cx="135455" cy="137318"/>
              </a:xfrm>
              <a:custGeom>
                <a:rect b="b" l="l" r="r" t="t"/>
                <a:pathLst>
                  <a:path extrusionOk="0" fill="none" h="2064" w="2036">
                    <a:moveTo>
                      <a:pt x="1868" y="2064"/>
                    </a:moveTo>
                    <a:lnTo>
                      <a:pt x="168" y="2064"/>
                    </a:lnTo>
                    <a:cubicBezTo>
                      <a:pt x="56" y="2064"/>
                      <a:pt x="1" y="1980"/>
                      <a:pt x="1" y="1896"/>
                    </a:cubicBezTo>
                    <a:lnTo>
                      <a:pt x="1" y="168"/>
                    </a:lnTo>
                    <a:cubicBezTo>
                      <a:pt x="1" y="57"/>
                      <a:pt x="56" y="1"/>
                      <a:pt x="168" y="1"/>
                    </a:cubicBezTo>
                    <a:lnTo>
                      <a:pt x="1868" y="1"/>
                    </a:lnTo>
                    <a:cubicBezTo>
                      <a:pt x="1980" y="1"/>
                      <a:pt x="2035" y="57"/>
                      <a:pt x="2035" y="168"/>
                    </a:cubicBezTo>
                    <a:lnTo>
                      <a:pt x="2035" y="1896"/>
                    </a:lnTo>
                    <a:cubicBezTo>
                      <a:pt x="2035" y="1952"/>
                      <a:pt x="1980" y="2064"/>
                      <a:pt x="1868" y="2064"/>
                    </a:cubicBezTo>
                    <a:close/>
                  </a:path>
                </a:pathLst>
              </a:custGeom>
              <a:noFill/>
              <a:ln cap="flat" cmpd="sng" w="1400">
                <a:solidFill>
                  <a:srgbClr val="000000"/>
                </a:solidFill>
                <a:prstDash val="solid"/>
                <a:miter lim="278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9"/>
              <p:cNvSpPr/>
              <p:nvPr/>
            </p:nvSpPr>
            <p:spPr>
              <a:xfrm>
                <a:off x="1145272" y="5510285"/>
                <a:ext cx="107646" cy="103920"/>
              </a:xfrm>
              <a:custGeom>
                <a:rect b="b" l="l" r="r" t="t"/>
                <a:pathLst>
                  <a:path extrusionOk="0" h="1562" w="1618">
                    <a:moveTo>
                      <a:pt x="140" y="1"/>
                    </a:moveTo>
                    <a:cubicBezTo>
                      <a:pt x="84" y="1"/>
                      <a:pt x="1" y="84"/>
                      <a:pt x="1" y="140"/>
                    </a:cubicBezTo>
                    <a:lnTo>
                      <a:pt x="1" y="1422"/>
                    </a:lnTo>
                    <a:cubicBezTo>
                      <a:pt x="1" y="1506"/>
                      <a:pt x="84" y="1562"/>
                      <a:pt x="140" y="1562"/>
                    </a:cubicBezTo>
                    <a:lnTo>
                      <a:pt x="1450" y="1562"/>
                    </a:lnTo>
                    <a:cubicBezTo>
                      <a:pt x="1534" y="1562"/>
                      <a:pt x="1617" y="1506"/>
                      <a:pt x="1589" y="1422"/>
                    </a:cubicBezTo>
                    <a:lnTo>
                      <a:pt x="1589" y="140"/>
                    </a:lnTo>
                    <a:cubicBezTo>
                      <a:pt x="1589" y="84"/>
                      <a:pt x="1506" y="1"/>
                      <a:pt x="1450" y="1"/>
                    </a:cubicBezTo>
                    <a:close/>
                  </a:path>
                </a:pathLst>
              </a:custGeom>
              <a:solidFill>
                <a:srgbClr val="C9C9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9"/>
              <p:cNvSpPr/>
              <p:nvPr/>
            </p:nvSpPr>
            <p:spPr>
              <a:xfrm>
                <a:off x="1173082" y="5534368"/>
                <a:ext cx="52026" cy="52026"/>
              </a:xfrm>
              <a:custGeom>
                <a:rect b="b" l="l" r="r" t="t"/>
                <a:pathLst>
                  <a:path extrusionOk="0" h="782" w="782">
                    <a:moveTo>
                      <a:pt x="56" y="1"/>
                    </a:moveTo>
                    <a:lnTo>
                      <a:pt x="335" y="363"/>
                    </a:lnTo>
                    <a:lnTo>
                      <a:pt x="1" y="781"/>
                    </a:lnTo>
                    <a:lnTo>
                      <a:pt x="140" y="781"/>
                    </a:lnTo>
                    <a:lnTo>
                      <a:pt x="363" y="503"/>
                    </a:lnTo>
                    <a:cubicBezTo>
                      <a:pt x="363" y="475"/>
                      <a:pt x="363" y="475"/>
                      <a:pt x="391" y="447"/>
                    </a:cubicBezTo>
                    <a:cubicBezTo>
                      <a:pt x="391" y="475"/>
                      <a:pt x="419" y="503"/>
                      <a:pt x="419" y="503"/>
                    </a:cubicBezTo>
                    <a:lnTo>
                      <a:pt x="642" y="781"/>
                    </a:lnTo>
                    <a:lnTo>
                      <a:pt x="781" y="781"/>
                    </a:lnTo>
                    <a:lnTo>
                      <a:pt x="475" y="363"/>
                    </a:lnTo>
                    <a:lnTo>
                      <a:pt x="753" y="1"/>
                    </a:lnTo>
                    <a:lnTo>
                      <a:pt x="642" y="1"/>
                    </a:lnTo>
                    <a:lnTo>
                      <a:pt x="475" y="196"/>
                    </a:lnTo>
                    <a:cubicBezTo>
                      <a:pt x="419" y="224"/>
                      <a:pt x="419" y="280"/>
                      <a:pt x="391" y="308"/>
                    </a:cubicBezTo>
                    <a:cubicBezTo>
                      <a:pt x="363" y="280"/>
                      <a:pt x="363" y="224"/>
                      <a:pt x="335" y="196"/>
                    </a:cubicBezTo>
                    <a:lnTo>
                      <a:pt x="19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54" name="Google Shape;754;p39"/>
          <p:cNvSpPr txBox="1"/>
          <p:nvPr>
            <p:ph type="ctrTitle"/>
          </p:nvPr>
        </p:nvSpPr>
        <p:spPr>
          <a:xfrm>
            <a:off x="1255550" y="1566409"/>
            <a:ext cx="6617400" cy="1858800"/>
          </a:xfrm>
          <a:prstGeom prst="rect">
            <a:avLst/>
          </a:prstGeom>
        </p:spPr>
        <p:txBody>
          <a:bodyPr anchorCtr="0" anchor="t" bIns="91425" lIns="91425" spcFirstLastPara="1" rIns="91425" wrap="square" tIns="91425">
            <a:noAutofit/>
          </a:bodyPr>
          <a:lstStyle/>
          <a:p>
            <a:pPr indent="0" lvl="0" marL="0" rtl="0" algn="ctr">
              <a:spcBef>
                <a:spcPts val="0"/>
              </a:spcBef>
              <a:spcAft>
                <a:spcPts val="200"/>
              </a:spcAft>
              <a:buNone/>
            </a:pPr>
            <a:r>
              <a:rPr lang="en" sz="3900"/>
              <a:t>Online Word Guessing Game</a:t>
            </a:r>
            <a:r>
              <a:rPr lang="en"/>
              <a:t> </a:t>
            </a:r>
            <a:endParaRPr sz="3000">
              <a:solidFill>
                <a:schemeClr val="dk1"/>
              </a:solidFill>
            </a:endParaRPr>
          </a:p>
        </p:txBody>
      </p:sp>
      <p:grpSp>
        <p:nvGrpSpPr>
          <p:cNvPr id="755" name="Google Shape;755;p39"/>
          <p:cNvGrpSpPr/>
          <p:nvPr/>
        </p:nvGrpSpPr>
        <p:grpSpPr>
          <a:xfrm>
            <a:off x="7407288" y="689965"/>
            <a:ext cx="882879" cy="243714"/>
            <a:chOff x="7301150" y="922090"/>
            <a:chExt cx="882879" cy="243714"/>
          </a:xfrm>
        </p:grpSpPr>
        <p:sp>
          <p:nvSpPr>
            <p:cNvPr id="756" name="Google Shape;756;p39"/>
            <p:cNvSpPr/>
            <p:nvPr/>
          </p:nvSpPr>
          <p:spPr>
            <a:xfrm>
              <a:off x="7937186" y="925219"/>
              <a:ext cx="238328" cy="237867"/>
            </a:xfrm>
            <a:custGeom>
              <a:rect b="b" l="l" r="r" t="t"/>
              <a:pathLst>
                <a:path extrusionOk="0" h="4637" w="4646">
                  <a:moveTo>
                    <a:pt x="402" y="1"/>
                  </a:moveTo>
                  <a:cubicBezTo>
                    <a:pt x="184" y="1"/>
                    <a:pt x="0" y="184"/>
                    <a:pt x="0" y="402"/>
                  </a:cubicBezTo>
                  <a:lnTo>
                    <a:pt x="0" y="4340"/>
                  </a:lnTo>
                  <a:cubicBezTo>
                    <a:pt x="0" y="4462"/>
                    <a:pt x="61" y="4576"/>
                    <a:pt x="149" y="4637"/>
                  </a:cubicBezTo>
                  <a:lnTo>
                    <a:pt x="4645"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9"/>
            <p:cNvSpPr/>
            <p:nvPr/>
          </p:nvSpPr>
          <p:spPr>
            <a:xfrm>
              <a:off x="7945240" y="927476"/>
              <a:ext cx="238790" cy="237867"/>
            </a:xfrm>
            <a:custGeom>
              <a:rect b="b" l="l" r="r" t="t"/>
              <a:pathLst>
                <a:path extrusionOk="0" h="4637" w="4655">
                  <a:moveTo>
                    <a:pt x="4497" y="0"/>
                  </a:moveTo>
                  <a:lnTo>
                    <a:pt x="0" y="4497"/>
                  </a:lnTo>
                  <a:cubicBezTo>
                    <a:pt x="79" y="4584"/>
                    <a:pt x="192" y="4637"/>
                    <a:pt x="306" y="4637"/>
                  </a:cubicBezTo>
                  <a:lnTo>
                    <a:pt x="4253" y="4637"/>
                  </a:lnTo>
                  <a:cubicBezTo>
                    <a:pt x="4471" y="4637"/>
                    <a:pt x="4654" y="4453"/>
                    <a:pt x="4654" y="4235"/>
                  </a:cubicBezTo>
                  <a:lnTo>
                    <a:pt x="4654" y="288"/>
                  </a:lnTo>
                  <a:cubicBezTo>
                    <a:pt x="4654"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9"/>
            <p:cNvSpPr/>
            <p:nvPr/>
          </p:nvSpPr>
          <p:spPr>
            <a:xfrm>
              <a:off x="7940315" y="922090"/>
              <a:ext cx="243714" cy="243714"/>
            </a:xfrm>
            <a:custGeom>
              <a:rect b="b" l="l" r="r" t="t"/>
              <a:pathLst>
                <a:path extrusionOk="0" fill="none" h="4751" w="4751">
                  <a:moveTo>
                    <a:pt x="4349" y="4750"/>
                  </a:moveTo>
                  <a:lnTo>
                    <a:pt x="402" y="4750"/>
                  </a:lnTo>
                  <a:cubicBezTo>
                    <a:pt x="184" y="4750"/>
                    <a:pt x="0" y="4567"/>
                    <a:pt x="0" y="4349"/>
                  </a:cubicBezTo>
                  <a:lnTo>
                    <a:pt x="0" y="411"/>
                  </a:lnTo>
                  <a:cubicBezTo>
                    <a:pt x="0"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9"/>
            <p:cNvSpPr/>
            <p:nvPr/>
          </p:nvSpPr>
          <p:spPr>
            <a:xfrm>
              <a:off x="7966272" y="948508"/>
              <a:ext cx="191750" cy="192212"/>
            </a:xfrm>
            <a:custGeom>
              <a:rect b="b" l="l" r="r" t="t"/>
              <a:pathLst>
                <a:path extrusionOk="0" h="3747" w="3738">
                  <a:moveTo>
                    <a:pt x="359" y="1"/>
                  </a:moveTo>
                  <a:cubicBezTo>
                    <a:pt x="158" y="1"/>
                    <a:pt x="1" y="166"/>
                    <a:pt x="1" y="367"/>
                  </a:cubicBezTo>
                  <a:lnTo>
                    <a:pt x="1" y="3388"/>
                  </a:lnTo>
                  <a:cubicBezTo>
                    <a:pt x="1" y="3581"/>
                    <a:pt x="158" y="3746"/>
                    <a:pt x="359" y="3746"/>
                  </a:cubicBezTo>
                  <a:lnTo>
                    <a:pt x="3380" y="3746"/>
                  </a:lnTo>
                  <a:cubicBezTo>
                    <a:pt x="3581" y="3746"/>
                    <a:pt x="3738"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9"/>
            <p:cNvSpPr/>
            <p:nvPr/>
          </p:nvSpPr>
          <p:spPr>
            <a:xfrm>
              <a:off x="8016440" y="995086"/>
              <a:ext cx="88745" cy="96798"/>
            </a:xfrm>
            <a:custGeom>
              <a:rect b="b" l="l" r="r" t="t"/>
              <a:pathLst>
                <a:path extrusionOk="0" h="1887" w="1730">
                  <a:moveTo>
                    <a:pt x="1398" y="1"/>
                  </a:moveTo>
                  <a:lnTo>
                    <a:pt x="1014" y="498"/>
                  </a:lnTo>
                  <a:cubicBezTo>
                    <a:pt x="952" y="577"/>
                    <a:pt x="909" y="656"/>
                    <a:pt x="865" y="717"/>
                  </a:cubicBezTo>
                  <a:cubicBezTo>
                    <a:pt x="830" y="664"/>
                    <a:pt x="778" y="586"/>
                    <a:pt x="708" y="490"/>
                  </a:cubicBezTo>
                  <a:lnTo>
                    <a:pt x="376" y="9"/>
                  </a:lnTo>
                  <a:lnTo>
                    <a:pt x="79" y="9"/>
                  </a:lnTo>
                  <a:lnTo>
                    <a:pt x="725" y="909"/>
                  </a:lnTo>
                  <a:lnTo>
                    <a:pt x="1" y="1887"/>
                  </a:lnTo>
                  <a:lnTo>
                    <a:pt x="306" y="1887"/>
                  </a:lnTo>
                  <a:lnTo>
                    <a:pt x="778" y="1232"/>
                  </a:lnTo>
                  <a:cubicBezTo>
                    <a:pt x="787" y="1214"/>
                    <a:pt x="821" y="1153"/>
                    <a:pt x="865" y="1092"/>
                  </a:cubicBezTo>
                  <a:cubicBezTo>
                    <a:pt x="900" y="1136"/>
                    <a:pt x="926" y="1171"/>
                    <a:pt x="952" y="1214"/>
                  </a:cubicBezTo>
                  <a:lnTo>
                    <a:pt x="1424" y="1878"/>
                  </a:lnTo>
                  <a:lnTo>
                    <a:pt x="1730" y="1878"/>
                  </a:lnTo>
                  <a:lnTo>
                    <a:pt x="1014" y="883"/>
                  </a:lnTo>
                  <a:lnTo>
                    <a:pt x="16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9"/>
            <p:cNvSpPr/>
            <p:nvPr/>
          </p:nvSpPr>
          <p:spPr>
            <a:xfrm>
              <a:off x="7619142" y="925219"/>
              <a:ext cx="238328" cy="237867"/>
            </a:xfrm>
            <a:custGeom>
              <a:rect b="b" l="l" r="r" t="t"/>
              <a:pathLst>
                <a:path extrusionOk="0" h="4637" w="4646">
                  <a:moveTo>
                    <a:pt x="402" y="1"/>
                  </a:moveTo>
                  <a:cubicBezTo>
                    <a:pt x="184" y="1"/>
                    <a:pt x="1" y="184"/>
                    <a:pt x="1" y="402"/>
                  </a:cubicBezTo>
                  <a:lnTo>
                    <a:pt x="1" y="4340"/>
                  </a:lnTo>
                  <a:cubicBezTo>
                    <a:pt x="10" y="4462"/>
                    <a:pt x="62" y="4576"/>
                    <a:pt x="149" y="4637"/>
                  </a:cubicBezTo>
                  <a:lnTo>
                    <a:pt x="4646" y="140"/>
                  </a:lnTo>
                  <a:cubicBezTo>
                    <a:pt x="4567" y="53"/>
                    <a:pt x="4463"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9"/>
            <p:cNvSpPr/>
            <p:nvPr/>
          </p:nvSpPr>
          <p:spPr>
            <a:xfrm>
              <a:off x="7627196" y="927476"/>
              <a:ext cx="238790" cy="237867"/>
            </a:xfrm>
            <a:custGeom>
              <a:rect b="b" l="l" r="r" t="t"/>
              <a:pathLst>
                <a:path extrusionOk="0" h="4637" w="4655">
                  <a:moveTo>
                    <a:pt x="4498" y="0"/>
                  </a:moveTo>
                  <a:lnTo>
                    <a:pt x="1" y="4497"/>
                  </a:lnTo>
                  <a:cubicBezTo>
                    <a:pt x="80" y="4584"/>
                    <a:pt x="193" y="4637"/>
                    <a:pt x="307" y="4637"/>
                  </a:cubicBezTo>
                  <a:lnTo>
                    <a:pt x="4244" y="4637"/>
                  </a:lnTo>
                  <a:cubicBezTo>
                    <a:pt x="4463" y="4637"/>
                    <a:pt x="4655" y="4453"/>
                    <a:pt x="4655" y="4235"/>
                  </a:cubicBezTo>
                  <a:lnTo>
                    <a:pt x="4655" y="288"/>
                  </a:lnTo>
                  <a:cubicBezTo>
                    <a:pt x="4655" y="184"/>
                    <a:pt x="4585" y="79"/>
                    <a:pt x="44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9"/>
            <p:cNvSpPr/>
            <p:nvPr/>
          </p:nvSpPr>
          <p:spPr>
            <a:xfrm>
              <a:off x="7622271" y="922090"/>
              <a:ext cx="243714" cy="243714"/>
            </a:xfrm>
            <a:custGeom>
              <a:rect b="b" l="l" r="r" t="t"/>
              <a:pathLst>
                <a:path extrusionOk="0" fill="none" h="4751" w="4751">
                  <a:moveTo>
                    <a:pt x="4349" y="4750"/>
                  </a:moveTo>
                  <a:lnTo>
                    <a:pt x="403" y="4750"/>
                  </a:lnTo>
                  <a:cubicBezTo>
                    <a:pt x="184" y="4750"/>
                    <a:pt x="1" y="4567"/>
                    <a:pt x="1" y="4349"/>
                  </a:cubicBezTo>
                  <a:lnTo>
                    <a:pt x="1" y="411"/>
                  </a:lnTo>
                  <a:cubicBezTo>
                    <a:pt x="1" y="192"/>
                    <a:pt x="184" y="0"/>
                    <a:pt x="403" y="0"/>
                  </a:cubicBezTo>
                  <a:lnTo>
                    <a:pt x="4349" y="0"/>
                  </a:lnTo>
                  <a:cubicBezTo>
                    <a:pt x="4568" y="0"/>
                    <a:pt x="4751" y="192"/>
                    <a:pt x="4751" y="411"/>
                  </a:cubicBezTo>
                  <a:lnTo>
                    <a:pt x="4751" y="4349"/>
                  </a:lnTo>
                  <a:cubicBezTo>
                    <a:pt x="4751" y="4567"/>
                    <a:pt x="4568"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9"/>
            <p:cNvSpPr/>
            <p:nvPr/>
          </p:nvSpPr>
          <p:spPr>
            <a:xfrm>
              <a:off x="7648279" y="948508"/>
              <a:ext cx="191750" cy="192212"/>
            </a:xfrm>
            <a:custGeom>
              <a:rect b="b" l="l" r="r" t="t"/>
              <a:pathLst>
                <a:path extrusionOk="0" h="3747" w="3738">
                  <a:moveTo>
                    <a:pt x="358" y="1"/>
                  </a:moveTo>
                  <a:cubicBezTo>
                    <a:pt x="158" y="1"/>
                    <a:pt x="0" y="166"/>
                    <a:pt x="0" y="367"/>
                  </a:cubicBezTo>
                  <a:lnTo>
                    <a:pt x="0" y="3388"/>
                  </a:lnTo>
                  <a:cubicBezTo>
                    <a:pt x="0" y="3581"/>
                    <a:pt x="158" y="3746"/>
                    <a:pt x="358" y="3746"/>
                  </a:cubicBezTo>
                  <a:lnTo>
                    <a:pt x="3379" y="3746"/>
                  </a:lnTo>
                  <a:cubicBezTo>
                    <a:pt x="3580" y="3746"/>
                    <a:pt x="3737" y="3581"/>
                    <a:pt x="3737" y="3388"/>
                  </a:cubicBezTo>
                  <a:lnTo>
                    <a:pt x="3737" y="367"/>
                  </a:lnTo>
                  <a:cubicBezTo>
                    <a:pt x="3737" y="166"/>
                    <a:pt x="3580" y="1"/>
                    <a:pt x="33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9"/>
            <p:cNvSpPr/>
            <p:nvPr/>
          </p:nvSpPr>
          <p:spPr>
            <a:xfrm>
              <a:off x="7682751" y="980312"/>
              <a:ext cx="127731" cy="127731"/>
            </a:xfrm>
            <a:custGeom>
              <a:rect b="b" l="l" r="r" t="t"/>
              <a:pathLst>
                <a:path extrusionOk="0" fill="none" h="2490" w="2490">
                  <a:moveTo>
                    <a:pt x="2253" y="2489"/>
                  </a:moveTo>
                  <a:lnTo>
                    <a:pt x="245" y="2489"/>
                  </a:lnTo>
                  <a:cubicBezTo>
                    <a:pt x="114" y="2489"/>
                    <a:pt x="1" y="2384"/>
                    <a:pt x="1" y="2253"/>
                  </a:cubicBezTo>
                  <a:lnTo>
                    <a:pt x="1" y="245"/>
                  </a:lnTo>
                  <a:cubicBezTo>
                    <a:pt x="1" y="114"/>
                    <a:pt x="114" y="0"/>
                    <a:pt x="245" y="0"/>
                  </a:cubicBezTo>
                  <a:lnTo>
                    <a:pt x="2253" y="0"/>
                  </a:lnTo>
                  <a:cubicBezTo>
                    <a:pt x="2384" y="0"/>
                    <a:pt x="2489" y="114"/>
                    <a:pt x="2489" y="245"/>
                  </a:cubicBezTo>
                  <a:lnTo>
                    <a:pt x="2489" y="2253"/>
                  </a:lnTo>
                  <a:cubicBezTo>
                    <a:pt x="2489" y="2384"/>
                    <a:pt x="2384" y="2489"/>
                    <a:pt x="2253" y="2489"/>
                  </a:cubicBezTo>
                  <a:close/>
                </a:path>
              </a:pathLst>
            </a:custGeom>
            <a:no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9"/>
            <p:cNvSpPr/>
            <p:nvPr/>
          </p:nvSpPr>
          <p:spPr>
            <a:xfrm>
              <a:off x="7682751" y="980774"/>
              <a:ext cx="127731" cy="36780"/>
            </a:xfrm>
            <a:custGeom>
              <a:rect b="b" l="l" r="r" t="t"/>
              <a:pathLst>
                <a:path extrusionOk="0" h="717" w="2490">
                  <a:moveTo>
                    <a:pt x="245" y="0"/>
                  </a:moveTo>
                  <a:lnTo>
                    <a:pt x="36" y="114"/>
                  </a:lnTo>
                  <a:lnTo>
                    <a:pt x="1" y="716"/>
                  </a:lnTo>
                  <a:lnTo>
                    <a:pt x="2489" y="716"/>
                  </a:lnTo>
                  <a:lnTo>
                    <a:pt x="2489" y="236"/>
                  </a:lnTo>
                  <a:lnTo>
                    <a:pt x="2411" y="61"/>
                  </a:lnTo>
                  <a:lnTo>
                    <a:pt x="22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9"/>
            <p:cNvSpPr/>
            <p:nvPr/>
          </p:nvSpPr>
          <p:spPr>
            <a:xfrm>
              <a:off x="7301150" y="925219"/>
              <a:ext cx="238328" cy="237867"/>
            </a:xfrm>
            <a:custGeom>
              <a:rect b="b" l="l" r="r" t="t"/>
              <a:pathLst>
                <a:path extrusionOk="0" h="4637" w="4646">
                  <a:moveTo>
                    <a:pt x="402" y="1"/>
                  </a:moveTo>
                  <a:cubicBezTo>
                    <a:pt x="184" y="1"/>
                    <a:pt x="0" y="184"/>
                    <a:pt x="0" y="402"/>
                  </a:cubicBezTo>
                  <a:lnTo>
                    <a:pt x="0" y="4340"/>
                  </a:lnTo>
                  <a:cubicBezTo>
                    <a:pt x="9" y="4462"/>
                    <a:pt x="62" y="4576"/>
                    <a:pt x="149" y="4637"/>
                  </a:cubicBezTo>
                  <a:lnTo>
                    <a:pt x="4646"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9"/>
            <p:cNvSpPr/>
            <p:nvPr/>
          </p:nvSpPr>
          <p:spPr>
            <a:xfrm>
              <a:off x="7310127" y="927476"/>
              <a:ext cx="238328" cy="237867"/>
            </a:xfrm>
            <a:custGeom>
              <a:rect b="b" l="l" r="r" t="t"/>
              <a:pathLst>
                <a:path extrusionOk="0" h="4637" w="4646">
                  <a:moveTo>
                    <a:pt x="4497" y="0"/>
                  </a:moveTo>
                  <a:lnTo>
                    <a:pt x="0" y="4497"/>
                  </a:lnTo>
                  <a:cubicBezTo>
                    <a:pt x="70" y="4584"/>
                    <a:pt x="183" y="4637"/>
                    <a:pt x="306" y="4637"/>
                  </a:cubicBezTo>
                  <a:lnTo>
                    <a:pt x="4244" y="4637"/>
                  </a:lnTo>
                  <a:cubicBezTo>
                    <a:pt x="4462" y="4637"/>
                    <a:pt x="4645" y="4453"/>
                    <a:pt x="4645" y="4235"/>
                  </a:cubicBezTo>
                  <a:lnTo>
                    <a:pt x="4645" y="288"/>
                  </a:lnTo>
                  <a:cubicBezTo>
                    <a:pt x="4636"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9"/>
            <p:cNvSpPr/>
            <p:nvPr/>
          </p:nvSpPr>
          <p:spPr>
            <a:xfrm>
              <a:off x="7304279" y="922090"/>
              <a:ext cx="243714" cy="243714"/>
            </a:xfrm>
            <a:custGeom>
              <a:rect b="b" l="l" r="r" t="t"/>
              <a:pathLst>
                <a:path extrusionOk="0" fill="none" h="4751" w="4751">
                  <a:moveTo>
                    <a:pt x="4349" y="4750"/>
                  </a:moveTo>
                  <a:lnTo>
                    <a:pt x="402" y="4750"/>
                  </a:lnTo>
                  <a:cubicBezTo>
                    <a:pt x="184" y="4750"/>
                    <a:pt x="1" y="4567"/>
                    <a:pt x="1" y="4349"/>
                  </a:cubicBezTo>
                  <a:lnTo>
                    <a:pt x="1" y="411"/>
                  </a:lnTo>
                  <a:cubicBezTo>
                    <a:pt x="1"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9"/>
            <p:cNvSpPr/>
            <p:nvPr/>
          </p:nvSpPr>
          <p:spPr>
            <a:xfrm>
              <a:off x="7330236" y="948508"/>
              <a:ext cx="192673" cy="192212"/>
            </a:xfrm>
            <a:custGeom>
              <a:rect b="b" l="l" r="r" t="t"/>
              <a:pathLst>
                <a:path extrusionOk="0" h="3747" w="3756">
                  <a:moveTo>
                    <a:pt x="359" y="1"/>
                  </a:moveTo>
                  <a:cubicBezTo>
                    <a:pt x="158" y="1"/>
                    <a:pt x="1" y="166"/>
                    <a:pt x="1" y="367"/>
                  </a:cubicBezTo>
                  <a:lnTo>
                    <a:pt x="1" y="3388"/>
                  </a:lnTo>
                  <a:cubicBezTo>
                    <a:pt x="1" y="3581"/>
                    <a:pt x="158" y="3746"/>
                    <a:pt x="359" y="3746"/>
                  </a:cubicBezTo>
                  <a:lnTo>
                    <a:pt x="3380" y="3746"/>
                  </a:lnTo>
                  <a:cubicBezTo>
                    <a:pt x="3590" y="3746"/>
                    <a:pt x="3756"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9"/>
            <p:cNvSpPr/>
            <p:nvPr/>
          </p:nvSpPr>
          <p:spPr>
            <a:xfrm>
              <a:off x="7364297" y="1100347"/>
              <a:ext cx="121421" cy="14825"/>
            </a:xfrm>
            <a:custGeom>
              <a:rect b="b" l="l" r="r" t="t"/>
              <a:pathLst>
                <a:path extrusionOk="0" h="289" w="2367">
                  <a:moveTo>
                    <a:pt x="1" y="1"/>
                  </a:moveTo>
                  <a:lnTo>
                    <a:pt x="1" y="289"/>
                  </a:lnTo>
                  <a:lnTo>
                    <a:pt x="2367" y="289"/>
                  </a:lnTo>
                  <a:lnTo>
                    <a:pt x="23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2" name="Google Shape;772;p39"/>
          <p:cNvSpPr txBox="1"/>
          <p:nvPr>
            <p:ph idx="1" type="subTitle"/>
          </p:nvPr>
        </p:nvSpPr>
        <p:spPr>
          <a:xfrm>
            <a:off x="2359230" y="4110760"/>
            <a:ext cx="4416300" cy="33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Presented and Created by Group 1</a:t>
            </a:r>
            <a:endParaRPr/>
          </a:p>
        </p:txBody>
      </p:sp>
      <p:sp>
        <p:nvSpPr>
          <p:cNvPr id="773" name="Google Shape;773;p39"/>
          <p:cNvSpPr/>
          <p:nvPr/>
        </p:nvSpPr>
        <p:spPr>
          <a:xfrm>
            <a:off x="-3012587" y="6745414"/>
            <a:ext cx="4386057" cy="24150"/>
          </a:xfrm>
          <a:custGeom>
            <a:rect b="b" l="l" r="r" t="t"/>
            <a:pathLst>
              <a:path extrusionOk="0" h="363" w="65926">
                <a:moveTo>
                  <a:pt x="0" y="0"/>
                </a:moveTo>
                <a:lnTo>
                  <a:pt x="0" y="363"/>
                </a:lnTo>
                <a:lnTo>
                  <a:pt x="65925" y="363"/>
                </a:lnTo>
                <a:lnTo>
                  <a:pt x="6592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9"/>
          <p:cNvSpPr/>
          <p:nvPr/>
        </p:nvSpPr>
        <p:spPr>
          <a:xfrm>
            <a:off x="-3012587" y="5423130"/>
            <a:ext cx="22288" cy="1344571"/>
          </a:xfrm>
          <a:custGeom>
            <a:rect b="b" l="l" r="r" t="t"/>
            <a:pathLst>
              <a:path extrusionOk="0" h="20210" w="335">
                <a:moveTo>
                  <a:pt x="0" y="0"/>
                </a:moveTo>
                <a:lnTo>
                  <a:pt x="0" y="20210"/>
                </a:lnTo>
                <a:lnTo>
                  <a:pt x="335" y="19875"/>
                </a:lnTo>
                <a:lnTo>
                  <a:pt x="335" y="335"/>
                </a:lnTo>
                <a:lnTo>
                  <a:pt x="0"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5" name="Google Shape;775;p39"/>
          <p:cNvGrpSpPr/>
          <p:nvPr/>
        </p:nvGrpSpPr>
        <p:grpSpPr>
          <a:xfrm>
            <a:off x="1255559" y="3494787"/>
            <a:ext cx="252058" cy="473443"/>
            <a:chOff x="2376775" y="2231050"/>
            <a:chExt cx="946875" cy="1778525"/>
          </a:xfrm>
        </p:grpSpPr>
        <p:sp>
          <p:nvSpPr>
            <p:cNvPr id="776" name="Google Shape;776;p39"/>
            <p:cNvSpPr/>
            <p:nvPr/>
          </p:nvSpPr>
          <p:spPr>
            <a:xfrm>
              <a:off x="2478275" y="2433175"/>
              <a:ext cx="744750" cy="1369225"/>
            </a:xfrm>
            <a:custGeom>
              <a:rect b="b" l="l" r="r" t="t"/>
              <a:pathLst>
                <a:path extrusionOk="0" h="54769" w="29790">
                  <a:moveTo>
                    <a:pt x="60" y="0"/>
                  </a:moveTo>
                  <a:lnTo>
                    <a:pt x="60" y="15431"/>
                  </a:lnTo>
                  <a:lnTo>
                    <a:pt x="11752" y="27099"/>
                  </a:lnTo>
                  <a:lnTo>
                    <a:pt x="0" y="38850"/>
                  </a:lnTo>
                  <a:lnTo>
                    <a:pt x="0" y="54769"/>
                  </a:lnTo>
                  <a:lnTo>
                    <a:pt x="29790" y="54769"/>
                  </a:lnTo>
                  <a:lnTo>
                    <a:pt x="29790" y="38862"/>
                  </a:lnTo>
                  <a:lnTo>
                    <a:pt x="18027" y="27099"/>
                  </a:lnTo>
                  <a:lnTo>
                    <a:pt x="29790" y="15276"/>
                  </a:lnTo>
                  <a:lnTo>
                    <a:pt x="297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9"/>
            <p:cNvSpPr/>
            <p:nvPr/>
          </p:nvSpPr>
          <p:spPr>
            <a:xfrm>
              <a:off x="2376775" y="2231050"/>
              <a:ext cx="946875" cy="221200"/>
            </a:xfrm>
            <a:custGeom>
              <a:rect b="b" l="l" r="r" t="t"/>
              <a:pathLst>
                <a:path extrusionOk="0" h="8848" w="37875">
                  <a:moveTo>
                    <a:pt x="0" y="1"/>
                  </a:moveTo>
                  <a:lnTo>
                    <a:pt x="0" y="8847"/>
                  </a:lnTo>
                  <a:lnTo>
                    <a:pt x="37874" y="8847"/>
                  </a:lnTo>
                  <a:lnTo>
                    <a:pt x="3787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9"/>
            <p:cNvSpPr/>
            <p:nvPr/>
          </p:nvSpPr>
          <p:spPr>
            <a:xfrm>
              <a:off x="2376775" y="3788700"/>
              <a:ext cx="946875" cy="220875"/>
            </a:xfrm>
            <a:custGeom>
              <a:rect b="b" l="l" r="r" t="t"/>
              <a:pathLst>
                <a:path extrusionOk="0" h="8835" w="37875">
                  <a:moveTo>
                    <a:pt x="0" y="0"/>
                  </a:moveTo>
                  <a:lnTo>
                    <a:pt x="0" y="8835"/>
                  </a:lnTo>
                  <a:lnTo>
                    <a:pt x="37874" y="8835"/>
                  </a:lnTo>
                  <a:lnTo>
                    <a:pt x="378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9"/>
            <p:cNvSpPr/>
            <p:nvPr/>
          </p:nvSpPr>
          <p:spPr>
            <a:xfrm>
              <a:off x="2458925" y="2433175"/>
              <a:ext cx="39325" cy="404825"/>
            </a:xfrm>
            <a:custGeom>
              <a:rect b="b" l="l" r="r" t="t"/>
              <a:pathLst>
                <a:path extrusionOk="0" h="16193" w="1573">
                  <a:moveTo>
                    <a:pt x="1" y="0"/>
                  </a:moveTo>
                  <a:lnTo>
                    <a:pt x="1" y="16193"/>
                  </a:lnTo>
                  <a:lnTo>
                    <a:pt x="1572" y="16193"/>
                  </a:lnTo>
                  <a:lnTo>
                    <a:pt x="157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9"/>
            <p:cNvSpPr/>
            <p:nvPr/>
          </p:nvSpPr>
          <p:spPr>
            <a:xfrm>
              <a:off x="2458925" y="3383875"/>
              <a:ext cx="39325" cy="404850"/>
            </a:xfrm>
            <a:custGeom>
              <a:rect b="b" l="l" r="r" t="t"/>
              <a:pathLst>
                <a:path extrusionOk="0" h="16194" w="1573">
                  <a:moveTo>
                    <a:pt x="1" y="1"/>
                  </a:moveTo>
                  <a:lnTo>
                    <a:pt x="1" y="16193"/>
                  </a:lnTo>
                  <a:lnTo>
                    <a:pt x="1572" y="16193"/>
                  </a:lnTo>
                  <a:lnTo>
                    <a:pt x="157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9"/>
            <p:cNvSpPr/>
            <p:nvPr/>
          </p:nvSpPr>
          <p:spPr>
            <a:xfrm>
              <a:off x="2498800" y="2837975"/>
              <a:ext cx="42000" cy="42000"/>
            </a:xfrm>
            <a:custGeom>
              <a:rect b="b" l="l" r="r" t="t"/>
              <a:pathLst>
                <a:path extrusionOk="0" h="1680" w="1680">
                  <a:moveTo>
                    <a:pt x="1" y="1"/>
                  </a:moveTo>
                  <a:lnTo>
                    <a:pt x="1" y="1679"/>
                  </a:lnTo>
                  <a:lnTo>
                    <a:pt x="1680" y="1679"/>
                  </a:lnTo>
                  <a:lnTo>
                    <a:pt x="16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9"/>
            <p:cNvSpPr/>
            <p:nvPr/>
          </p:nvSpPr>
          <p:spPr>
            <a:xfrm>
              <a:off x="2540775" y="2879950"/>
              <a:ext cx="42300" cy="42300"/>
            </a:xfrm>
            <a:custGeom>
              <a:rect b="b" l="l" r="r" t="t"/>
              <a:pathLst>
                <a:path extrusionOk="0" h="1692" w="1692">
                  <a:moveTo>
                    <a:pt x="1" y="0"/>
                  </a:moveTo>
                  <a:lnTo>
                    <a:pt x="1" y="1691"/>
                  </a:lnTo>
                  <a:lnTo>
                    <a:pt x="1691" y="1691"/>
                  </a:lnTo>
                  <a:lnTo>
                    <a:pt x="16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9"/>
            <p:cNvSpPr/>
            <p:nvPr/>
          </p:nvSpPr>
          <p:spPr>
            <a:xfrm>
              <a:off x="2583050" y="2921625"/>
              <a:ext cx="42000" cy="42275"/>
            </a:xfrm>
            <a:custGeom>
              <a:rect b="b" l="l" r="r" t="t"/>
              <a:pathLst>
                <a:path extrusionOk="0" h="1691" w="1680">
                  <a:moveTo>
                    <a:pt x="0" y="0"/>
                  </a:moveTo>
                  <a:lnTo>
                    <a:pt x="0" y="1691"/>
                  </a:lnTo>
                  <a:lnTo>
                    <a:pt x="1679" y="1691"/>
                  </a:lnTo>
                  <a:lnTo>
                    <a:pt x="16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9"/>
            <p:cNvSpPr/>
            <p:nvPr/>
          </p:nvSpPr>
          <p:spPr>
            <a:xfrm>
              <a:off x="2624725" y="2963875"/>
              <a:ext cx="42000" cy="42000"/>
            </a:xfrm>
            <a:custGeom>
              <a:rect b="b" l="l" r="r" t="t"/>
              <a:pathLst>
                <a:path extrusionOk="0" h="1680" w="1680">
                  <a:moveTo>
                    <a:pt x="0" y="1"/>
                  </a:moveTo>
                  <a:lnTo>
                    <a:pt x="0" y="1680"/>
                  </a:lnTo>
                  <a:lnTo>
                    <a:pt x="1679" y="1680"/>
                  </a:lnTo>
                  <a:lnTo>
                    <a:pt x="167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9"/>
            <p:cNvSpPr/>
            <p:nvPr/>
          </p:nvSpPr>
          <p:spPr>
            <a:xfrm>
              <a:off x="2666700" y="3005850"/>
              <a:ext cx="41975" cy="42000"/>
            </a:xfrm>
            <a:custGeom>
              <a:rect b="b" l="l" r="r" t="t"/>
              <a:pathLst>
                <a:path extrusionOk="0" h="1680" w="1679">
                  <a:moveTo>
                    <a:pt x="0" y="1"/>
                  </a:moveTo>
                  <a:lnTo>
                    <a:pt x="0" y="1680"/>
                  </a:lnTo>
                  <a:lnTo>
                    <a:pt x="1679" y="1680"/>
                  </a:lnTo>
                  <a:lnTo>
                    <a:pt x="167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9"/>
            <p:cNvSpPr/>
            <p:nvPr/>
          </p:nvSpPr>
          <p:spPr>
            <a:xfrm>
              <a:off x="2708650" y="3047825"/>
              <a:ext cx="42000" cy="42000"/>
            </a:xfrm>
            <a:custGeom>
              <a:rect b="b" l="l" r="r" t="t"/>
              <a:pathLst>
                <a:path extrusionOk="0" h="1680" w="1680">
                  <a:moveTo>
                    <a:pt x="1" y="1"/>
                  </a:moveTo>
                  <a:lnTo>
                    <a:pt x="1" y="1679"/>
                  </a:lnTo>
                  <a:lnTo>
                    <a:pt x="1680" y="1679"/>
                  </a:lnTo>
                  <a:lnTo>
                    <a:pt x="16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9"/>
            <p:cNvSpPr/>
            <p:nvPr/>
          </p:nvSpPr>
          <p:spPr>
            <a:xfrm>
              <a:off x="2750625" y="3089800"/>
              <a:ext cx="42000" cy="42275"/>
            </a:xfrm>
            <a:custGeom>
              <a:rect b="b" l="l" r="r" t="t"/>
              <a:pathLst>
                <a:path extrusionOk="0" h="1691" w="1680">
                  <a:moveTo>
                    <a:pt x="1" y="0"/>
                  </a:moveTo>
                  <a:lnTo>
                    <a:pt x="1" y="1691"/>
                  </a:lnTo>
                  <a:lnTo>
                    <a:pt x="1679" y="1691"/>
                  </a:lnTo>
                  <a:lnTo>
                    <a:pt x="16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9"/>
            <p:cNvSpPr/>
            <p:nvPr/>
          </p:nvSpPr>
          <p:spPr>
            <a:xfrm>
              <a:off x="2708650" y="3132050"/>
              <a:ext cx="42000" cy="42000"/>
            </a:xfrm>
            <a:custGeom>
              <a:rect b="b" l="l" r="r" t="t"/>
              <a:pathLst>
                <a:path extrusionOk="0" h="1680" w="1680">
                  <a:moveTo>
                    <a:pt x="1" y="1"/>
                  </a:moveTo>
                  <a:lnTo>
                    <a:pt x="1" y="1680"/>
                  </a:lnTo>
                  <a:lnTo>
                    <a:pt x="1680" y="1680"/>
                  </a:lnTo>
                  <a:lnTo>
                    <a:pt x="16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9"/>
            <p:cNvSpPr/>
            <p:nvPr/>
          </p:nvSpPr>
          <p:spPr>
            <a:xfrm>
              <a:off x="2666700" y="3174025"/>
              <a:ext cx="41975" cy="42000"/>
            </a:xfrm>
            <a:custGeom>
              <a:rect b="b" l="l" r="r" t="t"/>
              <a:pathLst>
                <a:path extrusionOk="0" h="1680" w="1679">
                  <a:moveTo>
                    <a:pt x="0" y="1"/>
                  </a:moveTo>
                  <a:lnTo>
                    <a:pt x="0" y="1680"/>
                  </a:lnTo>
                  <a:lnTo>
                    <a:pt x="1679" y="1680"/>
                  </a:lnTo>
                  <a:lnTo>
                    <a:pt x="167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9"/>
            <p:cNvSpPr/>
            <p:nvPr/>
          </p:nvSpPr>
          <p:spPr>
            <a:xfrm>
              <a:off x="2624725" y="3216000"/>
              <a:ext cx="42000" cy="42000"/>
            </a:xfrm>
            <a:custGeom>
              <a:rect b="b" l="l" r="r" t="t"/>
              <a:pathLst>
                <a:path extrusionOk="0" h="1680" w="1680">
                  <a:moveTo>
                    <a:pt x="0" y="1"/>
                  </a:moveTo>
                  <a:lnTo>
                    <a:pt x="0" y="1679"/>
                  </a:lnTo>
                  <a:lnTo>
                    <a:pt x="1679" y="1679"/>
                  </a:lnTo>
                  <a:lnTo>
                    <a:pt x="167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9"/>
            <p:cNvSpPr/>
            <p:nvPr/>
          </p:nvSpPr>
          <p:spPr>
            <a:xfrm>
              <a:off x="2583050" y="3257975"/>
              <a:ext cx="42000" cy="42000"/>
            </a:xfrm>
            <a:custGeom>
              <a:rect b="b" l="l" r="r" t="t"/>
              <a:pathLst>
                <a:path extrusionOk="0" h="1680" w="1680">
                  <a:moveTo>
                    <a:pt x="0" y="0"/>
                  </a:moveTo>
                  <a:lnTo>
                    <a:pt x="0" y="1679"/>
                  </a:lnTo>
                  <a:lnTo>
                    <a:pt x="1679" y="1679"/>
                  </a:lnTo>
                  <a:lnTo>
                    <a:pt x="16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9"/>
            <p:cNvSpPr/>
            <p:nvPr/>
          </p:nvSpPr>
          <p:spPr>
            <a:xfrm>
              <a:off x="2540775" y="3299650"/>
              <a:ext cx="42300" cy="41975"/>
            </a:xfrm>
            <a:custGeom>
              <a:rect b="b" l="l" r="r" t="t"/>
              <a:pathLst>
                <a:path extrusionOk="0" h="1679" w="1692">
                  <a:moveTo>
                    <a:pt x="1" y="0"/>
                  </a:moveTo>
                  <a:lnTo>
                    <a:pt x="1" y="1679"/>
                  </a:lnTo>
                  <a:lnTo>
                    <a:pt x="1691" y="1679"/>
                  </a:lnTo>
                  <a:lnTo>
                    <a:pt x="16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9"/>
            <p:cNvSpPr/>
            <p:nvPr/>
          </p:nvSpPr>
          <p:spPr>
            <a:xfrm>
              <a:off x="2498800" y="3341600"/>
              <a:ext cx="42000" cy="42300"/>
            </a:xfrm>
            <a:custGeom>
              <a:rect b="b" l="l" r="r" t="t"/>
              <a:pathLst>
                <a:path extrusionOk="0" h="1692" w="1680">
                  <a:moveTo>
                    <a:pt x="1" y="1"/>
                  </a:moveTo>
                  <a:lnTo>
                    <a:pt x="1" y="1692"/>
                  </a:lnTo>
                  <a:lnTo>
                    <a:pt x="1680" y="1692"/>
                  </a:lnTo>
                  <a:lnTo>
                    <a:pt x="16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9"/>
            <p:cNvSpPr/>
            <p:nvPr/>
          </p:nvSpPr>
          <p:spPr>
            <a:xfrm>
              <a:off x="3202775" y="2433175"/>
              <a:ext cx="39000" cy="404825"/>
            </a:xfrm>
            <a:custGeom>
              <a:rect b="b" l="l" r="r" t="t"/>
              <a:pathLst>
                <a:path extrusionOk="0" h="16193" w="1560">
                  <a:moveTo>
                    <a:pt x="0" y="0"/>
                  </a:moveTo>
                  <a:lnTo>
                    <a:pt x="0" y="16193"/>
                  </a:lnTo>
                  <a:lnTo>
                    <a:pt x="1560" y="16193"/>
                  </a:lnTo>
                  <a:lnTo>
                    <a:pt x="15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9"/>
            <p:cNvSpPr/>
            <p:nvPr/>
          </p:nvSpPr>
          <p:spPr>
            <a:xfrm>
              <a:off x="3202775" y="3383875"/>
              <a:ext cx="39000" cy="404850"/>
            </a:xfrm>
            <a:custGeom>
              <a:rect b="b" l="l" r="r" t="t"/>
              <a:pathLst>
                <a:path extrusionOk="0" h="16194" w="1560">
                  <a:moveTo>
                    <a:pt x="0" y="1"/>
                  </a:moveTo>
                  <a:lnTo>
                    <a:pt x="0" y="16193"/>
                  </a:lnTo>
                  <a:lnTo>
                    <a:pt x="1560" y="16193"/>
                  </a:lnTo>
                  <a:lnTo>
                    <a:pt x="15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9"/>
            <p:cNvSpPr/>
            <p:nvPr/>
          </p:nvSpPr>
          <p:spPr>
            <a:xfrm>
              <a:off x="3159900" y="2837675"/>
              <a:ext cx="42000" cy="42000"/>
            </a:xfrm>
            <a:custGeom>
              <a:rect b="b" l="l" r="r" t="t"/>
              <a:pathLst>
                <a:path extrusionOk="0" h="1680" w="1680">
                  <a:moveTo>
                    <a:pt x="1" y="1"/>
                  </a:moveTo>
                  <a:lnTo>
                    <a:pt x="1" y="1680"/>
                  </a:lnTo>
                  <a:lnTo>
                    <a:pt x="1680" y="1680"/>
                  </a:lnTo>
                  <a:lnTo>
                    <a:pt x="16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9"/>
            <p:cNvSpPr/>
            <p:nvPr/>
          </p:nvSpPr>
          <p:spPr>
            <a:xfrm>
              <a:off x="3117925" y="2879650"/>
              <a:ext cx="42000" cy="42000"/>
            </a:xfrm>
            <a:custGeom>
              <a:rect b="b" l="l" r="r" t="t"/>
              <a:pathLst>
                <a:path extrusionOk="0" h="1680" w="1680">
                  <a:moveTo>
                    <a:pt x="1" y="1"/>
                  </a:moveTo>
                  <a:lnTo>
                    <a:pt x="1" y="1679"/>
                  </a:lnTo>
                  <a:lnTo>
                    <a:pt x="1680" y="1679"/>
                  </a:lnTo>
                  <a:lnTo>
                    <a:pt x="16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9"/>
            <p:cNvSpPr/>
            <p:nvPr/>
          </p:nvSpPr>
          <p:spPr>
            <a:xfrm>
              <a:off x="3075975" y="2921925"/>
              <a:ext cx="41975" cy="42275"/>
            </a:xfrm>
            <a:custGeom>
              <a:rect b="b" l="l" r="r" t="t"/>
              <a:pathLst>
                <a:path extrusionOk="0" h="1691" w="1679">
                  <a:moveTo>
                    <a:pt x="0" y="0"/>
                  </a:moveTo>
                  <a:lnTo>
                    <a:pt x="0" y="1691"/>
                  </a:lnTo>
                  <a:lnTo>
                    <a:pt x="1679" y="1691"/>
                  </a:lnTo>
                  <a:lnTo>
                    <a:pt x="16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9"/>
            <p:cNvSpPr/>
            <p:nvPr/>
          </p:nvSpPr>
          <p:spPr>
            <a:xfrm>
              <a:off x="3034000" y="2963875"/>
              <a:ext cx="42000" cy="42300"/>
            </a:xfrm>
            <a:custGeom>
              <a:rect b="b" l="l" r="r" t="t"/>
              <a:pathLst>
                <a:path extrusionOk="0" h="1692" w="1680">
                  <a:moveTo>
                    <a:pt x="0" y="1"/>
                  </a:moveTo>
                  <a:lnTo>
                    <a:pt x="0" y="1692"/>
                  </a:lnTo>
                  <a:lnTo>
                    <a:pt x="1679" y="1692"/>
                  </a:lnTo>
                  <a:lnTo>
                    <a:pt x="1679" y="1"/>
                  </a:lnTo>
                  <a:close/>
                </a:path>
              </a:pathLst>
            </a:custGeom>
            <a:solidFill>
              <a:srgbClr val="0909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9"/>
            <p:cNvSpPr/>
            <p:nvPr/>
          </p:nvSpPr>
          <p:spPr>
            <a:xfrm>
              <a:off x="2992025" y="3005850"/>
              <a:ext cx="42000" cy="42000"/>
            </a:xfrm>
            <a:custGeom>
              <a:rect b="b" l="l" r="r" t="t"/>
              <a:pathLst>
                <a:path extrusionOk="0" h="1680" w="1680">
                  <a:moveTo>
                    <a:pt x="1" y="1"/>
                  </a:moveTo>
                  <a:lnTo>
                    <a:pt x="1" y="1680"/>
                  </a:lnTo>
                  <a:lnTo>
                    <a:pt x="1679" y="1680"/>
                  </a:lnTo>
                  <a:lnTo>
                    <a:pt x="167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9"/>
            <p:cNvSpPr/>
            <p:nvPr/>
          </p:nvSpPr>
          <p:spPr>
            <a:xfrm>
              <a:off x="2950050" y="3047825"/>
              <a:ext cx="42000" cy="42000"/>
            </a:xfrm>
            <a:custGeom>
              <a:rect b="b" l="l" r="r" t="t"/>
              <a:pathLst>
                <a:path extrusionOk="0" h="1680" w="1680">
                  <a:moveTo>
                    <a:pt x="1" y="1"/>
                  </a:moveTo>
                  <a:lnTo>
                    <a:pt x="1" y="1679"/>
                  </a:lnTo>
                  <a:lnTo>
                    <a:pt x="1680" y="1679"/>
                  </a:lnTo>
                  <a:lnTo>
                    <a:pt x="16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9"/>
            <p:cNvSpPr/>
            <p:nvPr/>
          </p:nvSpPr>
          <p:spPr>
            <a:xfrm>
              <a:off x="2907800" y="3089800"/>
              <a:ext cx="41975" cy="42000"/>
            </a:xfrm>
            <a:custGeom>
              <a:rect b="b" l="l" r="r" t="t"/>
              <a:pathLst>
                <a:path extrusionOk="0" h="1680" w="1679">
                  <a:moveTo>
                    <a:pt x="0" y="0"/>
                  </a:moveTo>
                  <a:lnTo>
                    <a:pt x="0" y="1679"/>
                  </a:lnTo>
                  <a:lnTo>
                    <a:pt x="1679" y="1679"/>
                  </a:lnTo>
                  <a:lnTo>
                    <a:pt x="16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9"/>
            <p:cNvSpPr/>
            <p:nvPr/>
          </p:nvSpPr>
          <p:spPr>
            <a:xfrm>
              <a:off x="2950050" y="3131775"/>
              <a:ext cx="42000" cy="41975"/>
            </a:xfrm>
            <a:custGeom>
              <a:rect b="b" l="l" r="r" t="t"/>
              <a:pathLst>
                <a:path extrusionOk="0" h="1679" w="1680">
                  <a:moveTo>
                    <a:pt x="1" y="0"/>
                  </a:moveTo>
                  <a:lnTo>
                    <a:pt x="1" y="1679"/>
                  </a:lnTo>
                  <a:lnTo>
                    <a:pt x="1680" y="1679"/>
                  </a:lnTo>
                  <a:lnTo>
                    <a:pt x="16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9"/>
            <p:cNvSpPr/>
            <p:nvPr/>
          </p:nvSpPr>
          <p:spPr>
            <a:xfrm>
              <a:off x="2992025" y="3173725"/>
              <a:ext cx="42000" cy="42000"/>
            </a:xfrm>
            <a:custGeom>
              <a:rect b="b" l="l" r="r" t="t"/>
              <a:pathLst>
                <a:path extrusionOk="0" h="1680" w="1680">
                  <a:moveTo>
                    <a:pt x="1" y="1"/>
                  </a:moveTo>
                  <a:lnTo>
                    <a:pt x="1" y="1680"/>
                  </a:lnTo>
                  <a:lnTo>
                    <a:pt x="1679" y="1680"/>
                  </a:lnTo>
                  <a:lnTo>
                    <a:pt x="167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9"/>
            <p:cNvSpPr/>
            <p:nvPr/>
          </p:nvSpPr>
          <p:spPr>
            <a:xfrm>
              <a:off x="3034000" y="3215700"/>
              <a:ext cx="42000" cy="42000"/>
            </a:xfrm>
            <a:custGeom>
              <a:rect b="b" l="l" r="r" t="t"/>
              <a:pathLst>
                <a:path extrusionOk="0" h="1680" w="1680">
                  <a:moveTo>
                    <a:pt x="0" y="1"/>
                  </a:moveTo>
                  <a:lnTo>
                    <a:pt x="0" y="1679"/>
                  </a:lnTo>
                  <a:lnTo>
                    <a:pt x="1679" y="1679"/>
                  </a:lnTo>
                  <a:lnTo>
                    <a:pt x="167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9"/>
            <p:cNvSpPr/>
            <p:nvPr/>
          </p:nvSpPr>
          <p:spPr>
            <a:xfrm>
              <a:off x="3075975" y="3257675"/>
              <a:ext cx="41975" cy="42000"/>
            </a:xfrm>
            <a:custGeom>
              <a:rect b="b" l="l" r="r" t="t"/>
              <a:pathLst>
                <a:path extrusionOk="0" h="1680" w="1679">
                  <a:moveTo>
                    <a:pt x="0" y="0"/>
                  </a:moveTo>
                  <a:lnTo>
                    <a:pt x="0" y="1679"/>
                  </a:lnTo>
                  <a:lnTo>
                    <a:pt x="1679" y="1679"/>
                  </a:lnTo>
                  <a:lnTo>
                    <a:pt x="16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9"/>
            <p:cNvSpPr/>
            <p:nvPr/>
          </p:nvSpPr>
          <p:spPr>
            <a:xfrm>
              <a:off x="3117925" y="3299950"/>
              <a:ext cx="42000" cy="41975"/>
            </a:xfrm>
            <a:custGeom>
              <a:rect b="b" l="l" r="r" t="t"/>
              <a:pathLst>
                <a:path extrusionOk="0" h="1679" w="1680">
                  <a:moveTo>
                    <a:pt x="1" y="0"/>
                  </a:moveTo>
                  <a:lnTo>
                    <a:pt x="1" y="1679"/>
                  </a:lnTo>
                  <a:lnTo>
                    <a:pt x="1680" y="1679"/>
                  </a:lnTo>
                  <a:lnTo>
                    <a:pt x="16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9"/>
            <p:cNvSpPr/>
            <p:nvPr/>
          </p:nvSpPr>
          <p:spPr>
            <a:xfrm>
              <a:off x="3159900" y="3341900"/>
              <a:ext cx="42000" cy="42000"/>
            </a:xfrm>
            <a:custGeom>
              <a:rect b="b" l="l" r="r" t="t"/>
              <a:pathLst>
                <a:path extrusionOk="0" h="1680" w="1680">
                  <a:moveTo>
                    <a:pt x="1" y="1"/>
                  </a:moveTo>
                  <a:lnTo>
                    <a:pt x="1" y="1680"/>
                  </a:lnTo>
                  <a:lnTo>
                    <a:pt x="1680" y="1680"/>
                  </a:lnTo>
                  <a:lnTo>
                    <a:pt x="16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9"/>
            <p:cNvSpPr/>
            <p:nvPr/>
          </p:nvSpPr>
          <p:spPr>
            <a:xfrm>
              <a:off x="2589300" y="2848400"/>
              <a:ext cx="522125" cy="909650"/>
            </a:xfrm>
            <a:custGeom>
              <a:rect b="b" l="l" r="r" t="t"/>
              <a:pathLst>
                <a:path extrusionOk="0" h="36386" w="20885">
                  <a:moveTo>
                    <a:pt x="4227" y="0"/>
                  </a:moveTo>
                  <a:lnTo>
                    <a:pt x="4227" y="3025"/>
                  </a:lnTo>
                  <a:lnTo>
                    <a:pt x="5727" y="3025"/>
                  </a:lnTo>
                  <a:lnTo>
                    <a:pt x="5727" y="4727"/>
                  </a:lnTo>
                  <a:lnTo>
                    <a:pt x="7311" y="4727"/>
                  </a:lnTo>
                  <a:lnTo>
                    <a:pt x="7311" y="6287"/>
                  </a:lnTo>
                  <a:lnTo>
                    <a:pt x="8835" y="6287"/>
                  </a:lnTo>
                  <a:lnTo>
                    <a:pt x="8835" y="7835"/>
                  </a:lnTo>
                  <a:lnTo>
                    <a:pt x="9585" y="7835"/>
                  </a:lnTo>
                  <a:lnTo>
                    <a:pt x="9585" y="22253"/>
                  </a:lnTo>
                  <a:lnTo>
                    <a:pt x="8835" y="22253"/>
                  </a:lnTo>
                  <a:lnTo>
                    <a:pt x="8835" y="23801"/>
                  </a:lnTo>
                  <a:lnTo>
                    <a:pt x="7311" y="23801"/>
                  </a:lnTo>
                  <a:lnTo>
                    <a:pt x="7311" y="25349"/>
                  </a:lnTo>
                  <a:lnTo>
                    <a:pt x="5727" y="25349"/>
                  </a:lnTo>
                  <a:lnTo>
                    <a:pt x="5727" y="27075"/>
                  </a:lnTo>
                  <a:lnTo>
                    <a:pt x="4227" y="27075"/>
                  </a:lnTo>
                  <a:lnTo>
                    <a:pt x="4227" y="28992"/>
                  </a:lnTo>
                  <a:lnTo>
                    <a:pt x="0" y="28992"/>
                  </a:lnTo>
                  <a:lnTo>
                    <a:pt x="0" y="36386"/>
                  </a:lnTo>
                  <a:lnTo>
                    <a:pt x="20884" y="36386"/>
                  </a:lnTo>
                  <a:lnTo>
                    <a:pt x="20884" y="28992"/>
                  </a:lnTo>
                  <a:lnTo>
                    <a:pt x="16669" y="28992"/>
                  </a:lnTo>
                  <a:lnTo>
                    <a:pt x="16669" y="27075"/>
                  </a:lnTo>
                  <a:lnTo>
                    <a:pt x="15169" y="27075"/>
                  </a:lnTo>
                  <a:lnTo>
                    <a:pt x="15169" y="25349"/>
                  </a:lnTo>
                  <a:lnTo>
                    <a:pt x="13586" y="25349"/>
                  </a:lnTo>
                  <a:lnTo>
                    <a:pt x="13586" y="23801"/>
                  </a:lnTo>
                  <a:lnTo>
                    <a:pt x="12050" y="23801"/>
                  </a:lnTo>
                  <a:lnTo>
                    <a:pt x="12050" y="22253"/>
                  </a:lnTo>
                  <a:lnTo>
                    <a:pt x="11311" y="22253"/>
                  </a:lnTo>
                  <a:lnTo>
                    <a:pt x="11311" y="7835"/>
                  </a:lnTo>
                  <a:lnTo>
                    <a:pt x="12050" y="7835"/>
                  </a:lnTo>
                  <a:lnTo>
                    <a:pt x="12050" y="6287"/>
                  </a:lnTo>
                  <a:lnTo>
                    <a:pt x="13586" y="6287"/>
                  </a:lnTo>
                  <a:lnTo>
                    <a:pt x="13586" y="4727"/>
                  </a:lnTo>
                  <a:lnTo>
                    <a:pt x="15169" y="4727"/>
                  </a:lnTo>
                  <a:lnTo>
                    <a:pt x="15169" y="3025"/>
                  </a:lnTo>
                  <a:lnTo>
                    <a:pt x="16669" y="3025"/>
                  </a:lnTo>
                  <a:lnTo>
                    <a:pt x="166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1" name="Shape 1121"/>
        <p:cNvGrpSpPr/>
        <p:nvPr/>
      </p:nvGrpSpPr>
      <p:grpSpPr>
        <a:xfrm>
          <a:off x="0" y="0"/>
          <a:ext cx="0" cy="0"/>
          <a:chOff x="0" y="0"/>
          <a:chExt cx="0" cy="0"/>
        </a:xfrm>
      </p:grpSpPr>
      <p:sp>
        <p:nvSpPr>
          <p:cNvPr id="1122" name="Google Shape;1122;p48"/>
          <p:cNvSpPr txBox="1"/>
          <p:nvPr>
            <p:ph type="title"/>
          </p:nvPr>
        </p:nvSpPr>
        <p:spPr>
          <a:xfrm>
            <a:off x="4264925" y="2339050"/>
            <a:ext cx="3875400" cy="8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500"/>
              <a:t>Demo</a:t>
            </a:r>
            <a:endParaRPr sz="5500"/>
          </a:p>
        </p:txBody>
      </p:sp>
      <p:sp>
        <p:nvSpPr>
          <p:cNvPr id="1123" name="Google Shape;1123;p48"/>
          <p:cNvSpPr txBox="1"/>
          <p:nvPr>
            <p:ph idx="2" type="title"/>
          </p:nvPr>
        </p:nvSpPr>
        <p:spPr>
          <a:xfrm>
            <a:off x="1918147" y="2260050"/>
            <a:ext cx="2038500" cy="110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03</a:t>
            </a:r>
            <a:endParaRPr/>
          </a:p>
        </p:txBody>
      </p:sp>
      <p:grpSp>
        <p:nvGrpSpPr>
          <p:cNvPr id="1124" name="Google Shape;1124;p48"/>
          <p:cNvGrpSpPr/>
          <p:nvPr/>
        </p:nvGrpSpPr>
        <p:grpSpPr>
          <a:xfrm>
            <a:off x="7407288" y="689965"/>
            <a:ext cx="882879" cy="243714"/>
            <a:chOff x="7301150" y="922090"/>
            <a:chExt cx="882879" cy="243714"/>
          </a:xfrm>
        </p:grpSpPr>
        <p:sp>
          <p:nvSpPr>
            <p:cNvPr id="1125" name="Google Shape;1125;p48"/>
            <p:cNvSpPr/>
            <p:nvPr/>
          </p:nvSpPr>
          <p:spPr>
            <a:xfrm>
              <a:off x="7937186" y="925219"/>
              <a:ext cx="238328" cy="237867"/>
            </a:xfrm>
            <a:custGeom>
              <a:rect b="b" l="l" r="r" t="t"/>
              <a:pathLst>
                <a:path extrusionOk="0" h="4637" w="4646">
                  <a:moveTo>
                    <a:pt x="402" y="1"/>
                  </a:moveTo>
                  <a:cubicBezTo>
                    <a:pt x="184" y="1"/>
                    <a:pt x="0" y="184"/>
                    <a:pt x="0" y="402"/>
                  </a:cubicBezTo>
                  <a:lnTo>
                    <a:pt x="0" y="4340"/>
                  </a:lnTo>
                  <a:cubicBezTo>
                    <a:pt x="0" y="4462"/>
                    <a:pt x="61" y="4576"/>
                    <a:pt x="149" y="4637"/>
                  </a:cubicBezTo>
                  <a:lnTo>
                    <a:pt x="4645"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48"/>
            <p:cNvSpPr/>
            <p:nvPr/>
          </p:nvSpPr>
          <p:spPr>
            <a:xfrm>
              <a:off x="7945240" y="927476"/>
              <a:ext cx="238790" cy="237867"/>
            </a:xfrm>
            <a:custGeom>
              <a:rect b="b" l="l" r="r" t="t"/>
              <a:pathLst>
                <a:path extrusionOk="0" h="4637" w="4655">
                  <a:moveTo>
                    <a:pt x="4497" y="0"/>
                  </a:moveTo>
                  <a:lnTo>
                    <a:pt x="0" y="4497"/>
                  </a:lnTo>
                  <a:cubicBezTo>
                    <a:pt x="79" y="4584"/>
                    <a:pt x="192" y="4637"/>
                    <a:pt x="306" y="4637"/>
                  </a:cubicBezTo>
                  <a:lnTo>
                    <a:pt x="4253" y="4637"/>
                  </a:lnTo>
                  <a:cubicBezTo>
                    <a:pt x="4471" y="4637"/>
                    <a:pt x="4654" y="4453"/>
                    <a:pt x="4654" y="4235"/>
                  </a:cubicBezTo>
                  <a:lnTo>
                    <a:pt x="4654" y="288"/>
                  </a:lnTo>
                  <a:cubicBezTo>
                    <a:pt x="4654"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48"/>
            <p:cNvSpPr/>
            <p:nvPr/>
          </p:nvSpPr>
          <p:spPr>
            <a:xfrm>
              <a:off x="7940315" y="922090"/>
              <a:ext cx="243714" cy="243714"/>
            </a:xfrm>
            <a:custGeom>
              <a:rect b="b" l="l" r="r" t="t"/>
              <a:pathLst>
                <a:path extrusionOk="0" fill="none" h="4751" w="4751">
                  <a:moveTo>
                    <a:pt x="4349" y="4750"/>
                  </a:moveTo>
                  <a:lnTo>
                    <a:pt x="402" y="4750"/>
                  </a:lnTo>
                  <a:cubicBezTo>
                    <a:pt x="184" y="4750"/>
                    <a:pt x="0" y="4567"/>
                    <a:pt x="0" y="4349"/>
                  </a:cubicBezTo>
                  <a:lnTo>
                    <a:pt x="0" y="411"/>
                  </a:lnTo>
                  <a:cubicBezTo>
                    <a:pt x="0"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48"/>
            <p:cNvSpPr/>
            <p:nvPr/>
          </p:nvSpPr>
          <p:spPr>
            <a:xfrm>
              <a:off x="7966272" y="948508"/>
              <a:ext cx="191750" cy="192212"/>
            </a:xfrm>
            <a:custGeom>
              <a:rect b="b" l="l" r="r" t="t"/>
              <a:pathLst>
                <a:path extrusionOk="0" h="3747" w="3738">
                  <a:moveTo>
                    <a:pt x="359" y="1"/>
                  </a:moveTo>
                  <a:cubicBezTo>
                    <a:pt x="158" y="1"/>
                    <a:pt x="1" y="166"/>
                    <a:pt x="1" y="367"/>
                  </a:cubicBezTo>
                  <a:lnTo>
                    <a:pt x="1" y="3388"/>
                  </a:lnTo>
                  <a:cubicBezTo>
                    <a:pt x="1" y="3581"/>
                    <a:pt x="158" y="3746"/>
                    <a:pt x="359" y="3746"/>
                  </a:cubicBezTo>
                  <a:lnTo>
                    <a:pt x="3380" y="3746"/>
                  </a:lnTo>
                  <a:cubicBezTo>
                    <a:pt x="3581" y="3746"/>
                    <a:pt x="3738"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48"/>
            <p:cNvSpPr/>
            <p:nvPr/>
          </p:nvSpPr>
          <p:spPr>
            <a:xfrm>
              <a:off x="8016440" y="995086"/>
              <a:ext cx="88745" cy="96798"/>
            </a:xfrm>
            <a:custGeom>
              <a:rect b="b" l="l" r="r" t="t"/>
              <a:pathLst>
                <a:path extrusionOk="0" h="1887" w="1730">
                  <a:moveTo>
                    <a:pt x="1398" y="1"/>
                  </a:moveTo>
                  <a:lnTo>
                    <a:pt x="1014" y="498"/>
                  </a:lnTo>
                  <a:cubicBezTo>
                    <a:pt x="952" y="577"/>
                    <a:pt x="909" y="656"/>
                    <a:pt x="865" y="717"/>
                  </a:cubicBezTo>
                  <a:cubicBezTo>
                    <a:pt x="830" y="664"/>
                    <a:pt x="778" y="586"/>
                    <a:pt x="708" y="490"/>
                  </a:cubicBezTo>
                  <a:lnTo>
                    <a:pt x="376" y="9"/>
                  </a:lnTo>
                  <a:lnTo>
                    <a:pt x="79" y="9"/>
                  </a:lnTo>
                  <a:lnTo>
                    <a:pt x="725" y="909"/>
                  </a:lnTo>
                  <a:lnTo>
                    <a:pt x="1" y="1887"/>
                  </a:lnTo>
                  <a:lnTo>
                    <a:pt x="306" y="1887"/>
                  </a:lnTo>
                  <a:lnTo>
                    <a:pt x="778" y="1232"/>
                  </a:lnTo>
                  <a:cubicBezTo>
                    <a:pt x="787" y="1214"/>
                    <a:pt x="821" y="1153"/>
                    <a:pt x="865" y="1092"/>
                  </a:cubicBezTo>
                  <a:cubicBezTo>
                    <a:pt x="900" y="1136"/>
                    <a:pt x="926" y="1171"/>
                    <a:pt x="952" y="1214"/>
                  </a:cubicBezTo>
                  <a:lnTo>
                    <a:pt x="1424" y="1878"/>
                  </a:lnTo>
                  <a:lnTo>
                    <a:pt x="1730" y="1878"/>
                  </a:lnTo>
                  <a:lnTo>
                    <a:pt x="1014" y="883"/>
                  </a:lnTo>
                  <a:lnTo>
                    <a:pt x="16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48"/>
            <p:cNvSpPr/>
            <p:nvPr/>
          </p:nvSpPr>
          <p:spPr>
            <a:xfrm>
              <a:off x="7619142" y="925219"/>
              <a:ext cx="238328" cy="237867"/>
            </a:xfrm>
            <a:custGeom>
              <a:rect b="b" l="l" r="r" t="t"/>
              <a:pathLst>
                <a:path extrusionOk="0" h="4637" w="4646">
                  <a:moveTo>
                    <a:pt x="402" y="1"/>
                  </a:moveTo>
                  <a:cubicBezTo>
                    <a:pt x="184" y="1"/>
                    <a:pt x="1" y="184"/>
                    <a:pt x="1" y="402"/>
                  </a:cubicBezTo>
                  <a:lnTo>
                    <a:pt x="1" y="4340"/>
                  </a:lnTo>
                  <a:cubicBezTo>
                    <a:pt x="10" y="4462"/>
                    <a:pt x="62" y="4576"/>
                    <a:pt x="149" y="4637"/>
                  </a:cubicBezTo>
                  <a:lnTo>
                    <a:pt x="4646" y="140"/>
                  </a:lnTo>
                  <a:cubicBezTo>
                    <a:pt x="4567" y="53"/>
                    <a:pt x="4463"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48"/>
            <p:cNvSpPr/>
            <p:nvPr/>
          </p:nvSpPr>
          <p:spPr>
            <a:xfrm>
              <a:off x="7627196" y="927476"/>
              <a:ext cx="238790" cy="237867"/>
            </a:xfrm>
            <a:custGeom>
              <a:rect b="b" l="l" r="r" t="t"/>
              <a:pathLst>
                <a:path extrusionOk="0" h="4637" w="4655">
                  <a:moveTo>
                    <a:pt x="4498" y="0"/>
                  </a:moveTo>
                  <a:lnTo>
                    <a:pt x="1" y="4497"/>
                  </a:lnTo>
                  <a:cubicBezTo>
                    <a:pt x="80" y="4584"/>
                    <a:pt x="193" y="4637"/>
                    <a:pt x="307" y="4637"/>
                  </a:cubicBezTo>
                  <a:lnTo>
                    <a:pt x="4244" y="4637"/>
                  </a:lnTo>
                  <a:cubicBezTo>
                    <a:pt x="4463" y="4637"/>
                    <a:pt x="4655" y="4453"/>
                    <a:pt x="4655" y="4235"/>
                  </a:cubicBezTo>
                  <a:lnTo>
                    <a:pt x="4655" y="288"/>
                  </a:lnTo>
                  <a:cubicBezTo>
                    <a:pt x="4655" y="184"/>
                    <a:pt x="4585" y="79"/>
                    <a:pt x="44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48"/>
            <p:cNvSpPr/>
            <p:nvPr/>
          </p:nvSpPr>
          <p:spPr>
            <a:xfrm>
              <a:off x="7622271" y="922090"/>
              <a:ext cx="243714" cy="243714"/>
            </a:xfrm>
            <a:custGeom>
              <a:rect b="b" l="l" r="r" t="t"/>
              <a:pathLst>
                <a:path extrusionOk="0" fill="none" h="4751" w="4751">
                  <a:moveTo>
                    <a:pt x="4349" y="4750"/>
                  </a:moveTo>
                  <a:lnTo>
                    <a:pt x="403" y="4750"/>
                  </a:lnTo>
                  <a:cubicBezTo>
                    <a:pt x="184" y="4750"/>
                    <a:pt x="1" y="4567"/>
                    <a:pt x="1" y="4349"/>
                  </a:cubicBezTo>
                  <a:lnTo>
                    <a:pt x="1" y="411"/>
                  </a:lnTo>
                  <a:cubicBezTo>
                    <a:pt x="1" y="192"/>
                    <a:pt x="184" y="0"/>
                    <a:pt x="403" y="0"/>
                  </a:cubicBezTo>
                  <a:lnTo>
                    <a:pt x="4349" y="0"/>
                  </a:lnTo>
                  <a:cubicBezTo>
                    <a:pt x="4568" y="0"/>
                    <a:pt x="4751" y="192"/>
                    <a:pt x="4751" y="411"/>
                  </a:cubicBezTo>
                  <a:lnTo>
                    <a:pt x="4751" y="4349"/>
                  </a:lnTo>
                  <a:cubicBezTo>
                    <a:pt x="4751" y="4567"/>
                    <a:pt x="4568"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48"/>
            <p:cNvSpPr/>
            <p:nvPr/>
          </p:nvSpPr>
          <p:spPr>
            <a:xfrm>
              <a:off x="7648279" y="948508"/>
              <a:ext cx="191750" cy="192212"/>
            </a:xfrm>
            <a:custGeom>
              <a:rect b="b" l="l" r="r" t="t"/>
              <a:pathLst>
                <a:path extrusionOk="0" h="3747" w="3738">
                  <a:moveTo>
                    <a:pt x="358" y="1"/>
                  </a:moveTo>
                  <a:cubicBezTo>
                    <a:pt x="158" y="1"/>
                    <a:pt x="0" y="166"/>
                    <a:pt x="0" y="367"/>
                  </a:cubicBezTo>
                  <a:lnTo>
                    <a:pt x="0" y="3388"/>
                  </a:lnTo>
                  <a:cubicBezTo>
                    <a:pt x="0" y="3581"/>
                    <a:pt x="158" y="3746"/>
                    <a:pt x="358" y="3746"/>
                  </a:cubicBezTo>
                  <a:lnTo>
                    <a:pt x="3379" y="3746"/>
                  </a:lnTo>
                  <a:cubicBezTo>
                    <a:pt x="3580" y="3746"/>
                    <a:pt x="3737" y="3581"/>
                    <a:pt x="3737" y="3388"/>
                  </a:cubicBezTo>
                  <a:lnTo>
                    <a:pt x="3737" y="367"/>
                  </a:lnTo>
                  <a:cubicBezTo>
                    <a:pt x="3737" y="166"/>
                    <a:pt x="3580" y="1"/>
                    <a:pt x="33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48"/>
            <p:cNvSpPr/>
            <p:nvPr/>
          </p:nvSpPr>
          <p:spPr>
            <a:xfrm>
              <a:off x="7682751" y="980312"/>
              <a:ext cx="127731" cy="127731"/>
            </a:xfrm>
            <a:custGeom>
              <a:rect b="b" l="l" r="r" t="t"/>
              <a:pathLst>
                <a:path extrusionOk="0" fill="none" h="2490" w="2490">
                  <a:moveTo>
                    <a:pt x="2253" y="2489"/>
                  </a:moveTo>
                  <a:lnTo>
                    <a:pt x="245" y="2489"/>
                  </a:lnTo>
                  <a:cubicBezTo>
                    <a:pt x="114" y="2489"/>
                    <a:pt x="1" y="2384"/>
                    <a:pt x="1" y="2253"/>
                  </a:cubicBezTo>
                  <a:lnTo>
                    <a:pt x="1" y="245"/>
                  </a:lnTo>
                  <a:cubicBezTo>
                    <a:pt x="1" y="114"/>
                    <a:pt x="114" y="0"/>
                    <a:pt x="245" y="0"/>
                  </a:cubicBezTo>
                  <a:lnTo>
                    <a:pt x="2253" y="0"/>
                  </a:lnTo>
                  <a:cubicBezTo>
                    <a:pt x="2384" y="0"/>
                    <a:pt x="2489" y="114"/>
                    <a:pt x="2489" y="245"/>
                  </a:cubicBezTo>
                  <a:lnTo>
                    <a:pt x="2489" y="2253"/>
                  </a:lnTo>
                  <a:cubicBezTo>
                    <a:pt x="2489" y="2384"/>
                    <a:pt x="2384" y="2489"/>
                    <a:pt x="2253" y="2489"/>
                  </a:cubicBezTo>
                  <a:close/>
                </a:path>
              </a:pathLst>
            </a:custGeom>
            <a:no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48"/>
            <p:cNvSpPr/>
            <p:nvPr/>
          </p:nvSpPr>
          <p:spPr>
            <a:xfrm>
              <a:off x="7682751" y="980774"/>
              <a:ext cx="127731" cy="36780"/>
            </a:xfrm>
            <a:custGeom>
              <a:rect b="b" l="l" r="r" t="t"/>
              <a:pathLst>
                <a:path extrusionOk="0" h="717" w="2490">
                  <a:moveTo>
                    <a:pt x="245" y="0"/>
                  </a:moveTo>
                  <a:lnTo>
                    <a:pt x="36" y="114"/>
                  </a:lnTo>
                  <a:lnTo>
                    <a:pt x="1" y="716"/>
                  </a:lnTo>
                  <a:lnTo>
                    <a:pt x="2489" y="716"/>
                  </a:lnTo>
                  <a:lnTo>
                    <a:pt x="2489" y="236"/>
                  </a:lnTo>
                  <a:lnTo>
                    <a:pt x="2411" y="61"/>
                  </a:lnTo>
                  <a:lnTo>
                    <a:pt x="22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48"/>
            <p:cNvSpPr/>
            <p:nvPr/>
          </p:nvSpPr>
          <p:spPr>
            <a:xfrm>
              <a:off x="7301150" y="925219"/>
              <a:ext cx="238328" cy="237867"/>
            </a:xfrm>
            <a:custGeom>
              <a:rect b="b" l="l" r="r" t="t"/>
              <a:pathLst>
                <a:path extrusionOk="0" h="4637" w="4646">
                  <a:moveTo>
                    <a:pt x="402" y="1"/>
                  </a:moveTo>
                  <a:cubicBezTo>
                    <a:pt x="184" y="1"/>
                    <a:pt x="0" y="184"/>
                    <a:pt x="0" y="402"/>
                  </a:cubicBezTo>
                  <a:lnTo>
                    <a:pt x="0" y="4340"/>
                  </a:lnTo>
                  <a:cubicBezTo>
                    <a:pt x="9" y="4462"/>
                    <a:pt x="62" y="4576"/>
                    <a:pt x="149" y="4637"/>
                  </a:cubicBezTo>
                  <a:lnTo>
                    <a:pt x="4646"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48"/>
            <p:cNvSpPr/>
            <p:nvPr/>
          </p:nvSpPr>
          <p:spPr>
            <a:xfrm>
              <a:off x="7310127" y="927476"/>
              <a:ext cx="238328" cy="237867"/>
            </a:xfrm>
            <a:custGeom>
              <a:rect b="b" l="l" r="r" t="t"/>
              <a:pathLst>
                <a:path extrusionOk="0" h="4637" w="4646">
                  <a:moveTo>
                    <a:pt x="4497" y="0"/>
                  </a:moveTo>
                  <a:lnTo>
                    <a:pt x="0" y="4497"/>
                  </a:lnTo>
                  <a:cubicBezTo>
                    <a:pt x="70" y="4584"/>
                    <a:pt x="183" y="4637"/>
                    <a:pt x="306" y="4637"/>
                  </a:cubicBezTo>
                  <a:lnTo>
                    <a:pt x="4244" y="4637"/>
                  </a:lnTo>
                  <a:cubicBezTo>
                    <a:pt x="4462" y="4637"/>
                    <a:pt x="4645" y="4453"/>
                    <a:pt x="4645" y="4235"/>
                  </a:cubicBezTo>
                  <a:lnTo>
                    <a:pt x="4645" y="288"/>
                  </a:lnTo>
                  <a:cubicBezTo>
                    <a:pt x="4636"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48"/>
            <p:cNvSpPr/>
            <p:nvPr/>
          </p:nvSpPr>
          <p:spPr>
            <a:xfrm>
              <a:off x="7304279" y="922090"/>
              <a:ext cx="243714" cy="243714"/>
            </a:xfrm>
            <a:custGeom>
              <a:rect b="b" l="l" r="r" t="t"/>
              <a:pathLst>
                <a:path extrusionOk="0" fill="none" h="4751" w="4751">
                  <a:moveTo>
                    <a:pt x="4349" y="4750"/>
                  </a:moveTo>
                  <a:lnTo>
                    <a:pt x="402" y="4750"/>
                  </a:lnTo>
                  <a:cubicBezTo>
                    <a:pt x="184" y="4750"/>
                    <a:pt x="1" y="4567"/>
                    <a:pt x="1" y="4349"/>
                  </a:cubicBezTo>
                  <a:lnTo>
                    <a:pt x="1" y="411"/>
                  </a:lnTo>
                  <a:cubicBezTo>
                    <a:pt x="1"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48"/>
            <p:cNvSpPr/>
            <p:nvPr/>
          </p:nvSpPr>
          <p:spPr>
            <a:xfrm>
              <a:off x="7330236" y="948508"/>
              <a:ext cx="192673" cy="192212"/>
            </a:xfrm>
            <a:custGeom>
              <a:rect b="b" l="l" r="r" t="t"/>
              <a:pathLst>
                <a:path extrusionOk="0" h="3747" w="3756">
                  <a:moveTo>
                    <a:pt x="359" y="1"/>
                  </a:moveTo>
                  <a:cubicBezTo>
                    <a:pt x="158" y="1"/>
                    <a:pt x="1" y="166"/>
                    <a:pt x="1" y="367"/>
                  </a:cubicBezTo>
                  <a:lnTo>
                    <a:pt x="1" y="3388"/>
                  </a:lnTo>
                  <a:cubicBezTo>
                    <a:pt x="1" y="3581"/>
                    <a:pt x="158" y="3746"/>
                    <a:pt x="359" y="3746"/>
                  </a:cubicBezTo>
                  <a:lnTo>
                    <a:pt x="3380" y="3746"/>
                  </a:lnTo>
                  <a:cubicBezTo>
                    <a:pt x="3590" y="3746"/>
                    <a:pt x="3756"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48"/>
            <p:cNvSpPr/>
            <p:nvPr/>
          </p:nvSpPr>
          <p:spPr>
            <a:xfrm>
              <a:off x="7364297" y="1100347"/>
              <a:ext cx="121421" cy="14825"/>
            </a:xfrm>
            <a:custGeom>
              <a:rect b="b" l="l" r="r" t="t"/>
              <a:pathLst>
                <a:path extrusionOk="0" h="289" w="2367">
                  <a:moveTo>
                    <a:pt x="1" y="1"/>
                  </a:moveTo>
                  <a:lnTo>
                    <a:pt x="1" y="289"/>
                  </a:lnTo>
                  <a:lnTo>
                    <a:pt x="2367" y="289"/>
                  </a:lnTo>
                  <a:lnTo>
                    <a:pt x="23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4" name="Shape 1144"/>
        <p:cNvGrpSpPr/>
        <p:nvPr/>
      </p:nvGrpSpPr>
      <p:grpSpPr>
        <a:xfrm>
          <a:off x="0" y="0"/>
          <a:ext cx="0" cy="0"/>
          <a:chOff x="0" y="0"/>
          <a:chExt cx="0" cy="0"/>
        </a:xfrm>
      </p:grpSpPr>
      <p:sp>
        <p:nvSpPr>
          <p:cNvPr id="1145" name="Google Shape;1145;p49"/>
          <p:cNvSpPr/>
          <p:nvPr/>
        </p:nvSpPr>
        <p:spPr>
          <a:xfrm>
            <a:off x="665053" y="4470863"/>
            <a:ext cx="7813888" cy="27872"/>
          </a:xfrm>
          <a:custGeom>
            <a:rect b="b" l="l" r="r" t="t"/>
            <a:pathLst>
              <a:path extrusionOk="0" h="569" w="80087">
                <a:moveTo>
                  <a:pt x="0" y="1"/>
                </a:moveTo>
                <a:lnTo>
                  <a:pt x="0" y="568"/>
                </a:lnTo>
                <a:lnTo>
                  <a:pt x="80086" y="568"/>
                </a:lnTo>
                <a:lnTo>
                  <a:pt x="800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6" name="Google Shape;1146;p49"/>
          <p:cNvGrpSpPr/>
          <p:nvPr/>
        </p:nvGrpSpPr>
        <p:grpSpPr>
          <a:xfrm>
            <a:off x="665053" y="576066"/>
            <a:ext cx="7813888" cy="3922670"/>
            <a:chOff x="665053" y="576066"/>
            <a:chExt cx="7813888" cy="3922670"/>
          </a:xfrm>
        </p:grpSpPr>
        <p:sp>
          <p:nvSpPr>
            <p:cNvPr id="1147" name="Google Shape;1147;p49"/>
            <p:cNvSpPr/>
            <p:nvPr/>
          </p:nvSpPr>
          <p:spPr>
            <a:xfrm>
              <a:off x="665053" y="576066"/>
              <a:ext cx="7813888" cy="3922670"/>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3810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49"/>
            <p:cNvSpPr/>
            <p:nvPr/>
          </p:nvSpPr>
          <p:spPr>
            <a:xfrm>
              <a:off x="8423425" y="576066"/>
              <a:ext cx="55516" cy="3922670"/>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49"/>
            <p:cNvSpPr/>
            <p:nvPr/>
          </p:nvSpPr>
          <p:spPr>
            <a:xfrm>
              <a:off x="668468" y="576066"/>
              <a:ext cx="55418" cy="3922670"/>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49"/>
            <p:cNvSpPr/>
            <p:nvPr/>
          </p:nvSpPr>
          <p:spPr>
            <a:xfrm>
              <a:off x="665053" y="576066"/>
              <a:ext cx="7813888" cy="3922670"/>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a:effectLst>
              <a:outerShdw rotWithShape="0" algn="bl" dir="5400000" dist="66675">
                <a:srgbClr val="000000">
                  <a:alpha val="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49"/>
            <p:cNvSpPr/>
            <p:nvPr/>
          </p:nvSpPr>
          <p:spPr>
            <a:xfrm>
              <a:off x="723788" y="603889"/>
              <a:ext cx="7699734" cy="380711"/>
            </a:xfrm>
            <a:custGeom>
              <a:rect b="b" l="l" r="r" t="t"/>
              <a:pathLst>
                <a:path extrusionOk="0" h="7772" w="78917">
                  <a:moveTo>
                    <a:pt x="1" y="0"/>
                  </a:moveTo>
                  <a:lnTo>
                    <a:pt x="78917" y="0"/>
                  </a:lnTo>
                  <a:lnTo>
                    <a:pt x="78917" y="7772"/>
                  </a:lnTo>
                  <a:lnTo>
                    <a:pt x="1" y="777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49"/>
            <p:cNvSpPr/>
            <p:nvPr/>
          </p:nvSpPr>
          <p:spPr>
            <a:xfrm>
              <a:off x="723788" y="1004636"/>
              <a:ext cx="7699734" cy="20623"/>
            </a:xfrm>
            <a:custGeom>
              <a:rect b="b" l="l" r="r" t="t"/>
              <a:pathLst>
                <a:path extrusionOk="0" h="421" w="78917">
                  <a:moveTo>
                    <a:pt x="1" y="1"/>
                  </a:moveTo>
                  <a:lnTo>
                    <a:pt x="1" y="420"/>
                  </a:lnTo>
                  <a:lnTo>
                    <a:pt x="78917" y="420"/>
                  </a:lnTo>
                  <a:lnTo>
                    <a:pt x="789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49"/>
            <p:cNvSpPr/>
            <p:nvPr/>
          </p:nvSpPr>
          <p:spPr>
            <a:xfrm>
              <a:off x="723788" y="984111"/>
              <a:ext cx="7699734" cy="20574"/>
            </a:xfrm>
            <a:custGeom>
              <a:rect b="b" l="l" r="r" t="t"/>
              <a:pathLst>
                <a:path extrusionOk="0" h="420" w="78917">
                  <a:moveTo>
                    <a:pt x="1" y="1"/>
                  </a:moveTo>
                  <a:lnTo>
                    <a:pt x="1" y="420"/>
                  </a:lnTo>
                  <a:lnTo>
                    <a:pt x="78917" y="420"/>
                  </a:lnTo>
                  <a:lnTo>
                    <a:pt x="78917" y="1"/>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4" name="Google Shape;1154;p49"/>
          <p:cNvGrpSpPr/>
          <p:nvPr/>
        </p:nvGrpSpPr>
        <p:grpSpPr>
          <a:xfrm>
            <a:off x="915913" y="1324662"/>
            <a:ext cx="7410321" cy="2846827"/>
            <a:chOff x="915913" y="1324662"/>
            <a:chExt cx="7410321" cy="2846827"/>
          </a:xfrm>
        </p:grpSpPr>
        <p:sp>
          <p:nvSpPr>
            <p:cNvPr id="1155" name="Google Shape;1155;p49"/>
            <p:cNvSpPr/>
            <p:nvPr/>
          </p:nvSpPr>
          <p:spPr>
            <a:xfrm>
              <a:off x="915913" y="1324662"/>
              <a:ext cx="7401401" cy="2846827"/>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49"/>
            <p:cNvSpPr/>
            <p:nvPr/>
          </p:nvSpPr>
          <p:spPr>
            <a:xfrm>
              <a:off x="915913" y="1339850"/>
              <a:ext cx="7410321" cy="2826181"/>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7" name="Google Shape;1157;p49"/>
          <p:cNvGrpSpPr/>
          <p:nvPr/>
        </p:nvGrpSpPr>
        <p:grpSpPr>
          <a:xfrm>
            <a:off x="7407288" y="689965"/>
            <a:ext cx="882879" cy="243714"/>
            <a:chOff x="7301150" y="922090"/>
            <a:chExt cx="882879" cy="243714"/>
          </a:xfrm>
        </p:grpSpPr>
        <p:sp>
          <p:nvSpPr>
            <p:cNvPr id="1158" name="Google Shape;1158;p49"/>
            <p:cNvSpPr/>
            <p:nvPr/>
          </p:nvSpPr>
          <p:spPr>
            <a:xfrm>
              <a:off x="7937186" y="925219"/>
              <a:ext cx="238328" cy="237867"/>
            </a:xfrm>
            <a:custGeom>
              <a:rect b="b" l="l" r="r" t="t"/>
              <a:pathLst>
                <a:path extrusionOk="0" h="4637" w="4646">
                  <a:moveTo>
                    <a:pt x="402" y="1"/>
                  </a:moveTo>
                  <a:cubicBezTo>
                    <a:pt x="184" y="1"/>
                    <a:pt x="0" y="184"/>
                    <a:pt x="0" y="402"/>
                  </a:cubicBezTo>
                  <a:lnTo>
                    <a:pt x="0" y="4340"/>
                  </a:lnTo>
                  <a:cubicBezTo>
                    <a:pt x="0" y="4462"/>
                    <a:pt x="61" y="4576"/>
                    <a:pt x="149" y="4637"/>
                  </a:cubicBezTo>
                  <a:lnTo>
                    <a:pt x="4645"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49"/>
            <p:cNvSpPr/>
            <p:nvPr/>
          </p:nvSpPr>
          <p:spPr>
            <a:xfrm>
              <a:off x="7945240" y="927476"/>
              <a:ext cx="238790" cy="237867"/>
            </a:xfrm>
            <a:custGeom>
              <a:rect b="b" l="l" r="r" t="t"/>
              <a:pathLst>
                <a:path extrusionOk="0" h="4637" w="4655">
                  <a:moveTo>
                    <a:pt x="4497" y="0"/>
                  </a:moveTo>
                  <a:lnTo>
                    <a:pt x="0" y="4497"/>
                  </a:lnTo>
                  <a:cubicBezTo>
                    <a:pt x="79" y="4584"/>
                    <a:pt x="192" y="4637"/>
                    <a:pt x="306" y="4637"/>
                  </a:cubicBezTo>
                  <a:lnTo>
                    <a:pt x="4253" y="4637"/>
                  </a:lnTo>
                  <a:cubicBezTo>
                    <a:pt x="4471" y="4637"/>
                    <a:pt x="4654" y="4453"/>
                    <a:pt x="4654" y="4235"/>
                  </a:cubicBezTo>
                  <a:lnTo>
                    <a:pt x="4654" y="288"/>
                  </a:lnTo>
                  <a:cubicBezTo>
                    <a:pt x="4654"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49"/>
            <p:cNvSpPr/>
            <p:nvPr/>
          </p:nvSpPr>
          <p:spPr>
            <a:xfrm>
              <a:off x="7940315" y="922090"/>
              <a:ext cx="243714" cy="243714"/>
            </a:xfrm>
            <a:custGeom>
              <a:rect b="b" l="l" r="r" t="t"/>
              <a:pathLst>
                <a:path extrusionOk="0" fill="none" h="4751" w="4751">
                  <a:moveTo>
                    <a:pt x="4349" y="4750"/>
                  </a:moveTo>
                  <a:lnTo>
                    <a:pt x="402" y="4750"/>
                  </a:lnTo>
                  <a:cubicBezTo>
                    <a:pt x="184" y="4750"/>
                    <a:pt x="0" y="4567"/>
                    <a:pt x="0" y="4349"/>
                  </a:cubicBezTo>
                  <a:lnTo>
                    <a:pt x="0" y="411"/>
                  </a:lnTo>
                  <a:cubicBezTo>
                    <a:pt x="0"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49"/>
            <p:cNvSpPr/>
            <p:nvPr/>
          </p:nvSpPr>
          <p:spPr>
            <a:xfrm>
              <a:off x="7966272" y="948508"/>
              <a:ext cx="191750" cy="192212"/>
            </a:xfrm>
            <a:custGeom>
              <a:rect b="b" l="l" r="r" t="t"/>
              <a:pathLst>
                <a:path extrusionOk="0" h="3747" w="3738">
                  <a:moveTo>
                    <a:pt x="359" y="1"/>
                  </a:moveTo>
                  <a:cubicBezTo>
                    <a:pt x="158" y="1"/>
                    <a:pt x="1" y="166"/>
                    <a:pt x="1" y="367"/>
                  </a:cubicBezTo>
                  <a:lnTo>
                    <a:pt x="1" y="3388"/>
                  </a:lnTo>
                  <a:cubicBezTo>
                    <a:pt x="1" y="3581"/>
                    <a:pt x="158" y="3746"/>
                    <a:pt x="359" y="3746"/>
                  </a:cubicBezTo>
                  <a:lnTo>
                    <a:pt x="3380" y="3746"/>
                  </a:lnTo>
                  <a:cubicBezTo>
                    <a:pt x="3581" y="3746"/>
                    <a:pt x="3738"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49"/>
            <p:cNvSpPr/>
            <p:nvPr/>
          </p:nvSpPr>
          <p:spPr>
            <a:xfrm>
              <a:off x="8016440" y="995086"/>
              <a:ext cx="88745" cy="96798"/>
            </a:xfrm>
            <a:custGeom>
              <a:rect b="b" l="l" r="r" t="t"/>
              <a:pathLst>
                <a:path extrusionOk="0" h="1887" w="1730">
                  <a:moveTo>
                    <a:pt x="1398" y="1"/>
                  </a:moveTo>
                  <a:lnTo>
                    <a:pt x="1014" y="498"/>
                  </a:lnTo>
                  <a:cubicBezTo>
                    <a:pt x="952" y="577"/>
                    <a:pt x="909" y="656"/>
                    <a:pt x="865" y="717"/>
                  </a:cubicBezTo>
                  <a:cubicBezTo>
                    <a:pt x="830" y="664"/>
                    <a:pt x="778" y="586"/>
                    <a:pt x="708" y="490"/>
                  </a:cubicBezTo>
                  <a:lnTo>
                    <a:pt x="376" y="9"/>
                  </a:lnTo>
                  <a:lnTo>
                    <a:pt x="79" y="9"/>
                  </a:lnTo>
                  <a:lnTo>
                    <a:pt x="725" y="909"/>
                  </a:lnTo>
                  <a:lnTo>
                    <a:pt x="1" y="1887"/>
                  </a:lnTo>
                  <a:lnTo>
                    <a:pt x="306" y="1887"/>
                  </a:lnTo>
                  <a:lnTo>
                    <a:pt x="778" y="1232"/>
                  </a:lnTo>
                  <a:cubicBezTo>
                    <a:pt x="787" y="1214"/>
                    <a:pt x="821" y="1153"/>
                    <a:pt x="865" y="1092"/>
                  </a:cubicBezTo>
                  <a:cubicBezTo>
                    <a:pt x="900" y="1136"/>
                    <a:pt x="926" y="1171"/>
                    <a:pt x="952" y="1214"/>
                  </a:cubicBezTo>
                  <a:lnTo>
                    <a:pt x="1424" y="1878"/>
                  </a:lnTo>
                  <a:lnTo>
                    <a:pt x="1730" y="1878"/>
                  </a:lnTo>
                  <a:lnTo>
                    <a:pt x="1014" y="883"/>
                  </a:lnTo>
                  <a:lnTo>
                    <a:pt x="16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49"/>
            <p:cNvSpPr/>
            <p:nvPr/>
          </p:nvSpPr>
          <p:spPr>
            <a:xfrm>
              <a:off x="7619142" y="925219"/>
              <a:ext cx="238328" cy="237867"/>
            </a:xfrm>
            <a:custGeom>
              <a:rect b="b" l="l" r="r" t="t"/>
              <a:pathLst>
                <a:path extrusionOk="0" h="4637" w="4646">
                  <a:moveTo>
                    <a:pt x="402" y="1"/>
                  </a:moveTo>
                  <a:cubicBezTo>
                    <a:pt x="184" y="1"/>
                    <a:pt x="1" y="184"/>
                    <a:pt x="1" y="402"/>
                  </a:cubicBezTo>
                  <a:lnTo>
                    <a:pt x="1" y="4340"/>
                  </a:lnTo>
                  <a:cubicBezTo>
                    <a:pt x="10" y="4462"/>
                    <a:pt x="62" y="4576"/>
                    <a:pt x="149" y="4637"/>
                  </a:cubicBezTo>
                  <a:lnTo>
                    <a:pt x="4646" y="140"/>
                  </a:lnTo>
                  <a:cubicBezTo>
                    <a:pt x="4567" y="53"/>
                    <a:pt x="4463"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49"/>
            <p:cNvSpPr/>
            <p:nvPr/>
          </p:nvSpPr>
          <p:spPr>
            <a:xfrm>
              <a:off x="7627196" y="927476"/>
              <a:ext cx="238790" cy="237867"/>
            </a:xfrm>
            <a:custGeom>
              <a:rect b="b" l="l" r="r" t="t"/>
              <a:pathLst>
                <a:path extrusionOk="0" h="4637" w="4655">
                  <a:moveTo>
                    <a:pt x="4498" y="0"/>
                  </a:moveTo>
                  <a:lnTo>
                    <a:pt x="1" y="4497"/>
                  </a:lnTo>
                  <a:cubicBezTo>
                    <a:pt x="80" y="4584"/>
                    <a:pt x="193" y="4637"/>
                    <a:pt x="307" y="4637"/>
                  </a:cubicBezTo>
                  <a:lnTo>
                    <a:pt x="4244" y="4637"/>
                  </a:lnTo>
                  <a:cubicBezTo>
                    <a:pt x="4463" y="4637"/>
                    <a:pt x="4655" y="4453"/>
                    <a:pt x="4655" y="4235"/>
                  </a:cubicBezTo>
                  <a:lnTo>
                    <a:pt x="4655" y="288"/>
                  </a:lnTo>
                  <a:cubicBezTo>
                    <a:pt x="4655" y="184"/>
                    <a:pt x="4585" y="79"/>
                    <a:pt x="44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49"/>
            <p:cNvSpPr/>
            <p:nvPr/>
          </p:nvSpPr>
          <p:spPr>
            <a:xfrm>
              <a:off x="7622271" y="922090"/>
              <a:ext cx="243714" cy="243714"/>
            </a:xfrm>
            <a:custGeom>
              <a:rect b="b" l="l" r="r" t="t"/>
              <a:pathLst>
                <a:path extrusionOk="0" fill="none" h="4751" w="4751">
                  <a:moveTo>
                    <a:pt x="4349" y="4750"/>
                  </a:moveTo>
                  <a:lnTo>
                    <a:pt x="403" y="4750"/>
                  </a:lnTo>
                  <a:cubicBezTo>
                    <a:pt x="184" y="4750"/>
                    <a:pt x="1" y="4567"/>
                    <a:pt x="1" y="4349"/>
                  </a:cubicBezTo>
                  <a:lnTo>
                    <a:pt x="1" y="411"/>
                  </a:lnTo>
                  <a:cubicBezTo>
                    <a:pt x="1" y="192"/>
                    <a:pt x="184" y="0"/>
                    <a:pt x="403" y="0"/>
                  </a:cubicBezTo>
                  <a:lnTo>
                    <a:pt x="4349" y="0"/>
                  </a:lnTo>
                  <a:cubicBezTo>
                    <a:pt x="4568" y="0"/>
                    <a:pt x="4751" y="192"/>
                    <a:pt x="4751" y="411"/>
                  </a:cubicBezTo>
                  <a:lnTo>
                    <a:pt x="4751" y="4349"/>
                  </a:lnTo>
                  <a:cubicBezTo>
                    <a:pt x="4751" y="4567"/>
                    <a:pt x="4568"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49"/>
            <p:cNvSpPr/>
            <p:nvPr/>
          </p:nvSpPr>
          <p:spPr>
            <a:xfrm>
              <a:off x="7648279" y="948508"/>
              <a:ext cx="191750" cy="192212"/>
            </a:xfrm>
            <a:custGeom>
              <a:rect b="b" l="l" r="r" t="t"/>
              <a:pathLst>
                <a:path extrusionOk="0" h="3747" w="3738">
                  <a:moveTo>
                    <a:pt x="358" y="1"/>
                  </a:moveTo>
                  <a:cubicBezTo>
                    <a:pt x="158" y="1"/>
                    <a:pt x="0" y="166"/>
                    <a:pt x="0" y="367"/>
                  </a:cubicBezTo>
                  <a:lnTo>
                    <a:pt x="0" y="3388"/>
                  </a:lnTo>
                  <a:cubicBezTo>
                    <a:pt x="0" y="3581"/>
                    <a:pt x="158" y="3746"/>
                    <a:pt x="358" y="3746"/>
                  </a:cubicBezTo>
                  <a:lnTo>
                    <a:pt x="3379" y="3746"/>
                  </a:lnTo>
                  <a:cubicBezTo>
                    <a:pt x="3580" y="3746"/>
                    <a:pt x="3737" y="3581"/>
                    <a:pt x="3737" y="3388"/>
                  </a:cubicBezTo>
                  <a:lnTo>
                    <a:pt x="3737" y="367"/>
                  </a:lnTo>
                  <a:cubicBezTo>
                    <a:pt x="3737" y="166"/>
                    <a:pt x="3580" y="1"/>
                    <a:pt x="33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49"/>
            <p:cNvSpPr/>
            <p:nvPr/>
          </p:nvSpPr>
          <p:spPr>
            <a:xfrm>
              <a:off x="7682751" y="980312"/>
              <a:ext cx="127731" cy="127731"/>
            </a:xfrm>
            <a:custGeom>
              <a:rect b="b" l="l" r="r" t="t"/>
              <a:pathLst>
                <a:path extrusionOk="0" fill="none" h="2490" w="2490">
                  <a:moveTo>
                    <a:pt x="2253" y="2489"/>
                  </a:moveTo>
                  <a:lnTo>
                    <a:pt x="245" y="2489"/>
                  </a:lnTo>
                  <a:cubicBezTo>
                    <a:pt x="114" y="2489"/>
                    <a:pt x="1" y="2384"/>
                    <a:pt x="1" y="2253"/>
                  </a:cubicBezTo>
                  <a:lnTo>
                    <a:pt x="1" y="245"/>
                  </a:lnTo>
                  <a:cubicBezTo>
                    <a:pt x="1" y="114"/>
                    <a:pt x="114" y="0"/>
                    <a:pt x="245" y="0"/>
                  </a:cubicBezTo>
                  <a:lnTo>
                    <a:pt x="2253" y="0"/>
                  </a:lnTo>
                  <a:cubicBezTo>
                    <a:pt x="2384" y="0"/>
                    <a:pt x="2489" y="114"/>
                    <a:pt x="2489" y="245"/>
                  </a:cubicBezTo>
                  <a:lnTo>
                    <a:pt x="2489" y="2253"/>
                  </a:lnTo>
                  <a:cubicBezTo>
                    <a:pt x="2489" y="2384"/>
                    <a:pt x="2384" y="2489"/>
                    <a:pt x="2253" y="2489"/>
                  </a:cubicBezTo>
                  <a:close/>
                </a:path>
              </a:pathLst>
            </a:custGeom>
            <a:no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49"/>
            <p:cNvSpPr/>
            <p:nvPr/>
          </p:nvSpPr>
          <p:spPr>
            <a:xfrm>
              <a:off x="7682751" y="980774"/>
              <a:ext cx="127731" cy="36780"/>
            </a:xfrm>
            <a:custGeom>
              <a:rect b="b" l="l" r="r" t="t"/>
              <a:pathLst>
                <a:path extrusionOk="0" h="717" w="2490">
                  <a:moveTo>
                    <a:pt x="245" y="0"/>
                  </a:moveTo>
                  <a:lnTo>
                    <a:pt x="36" y="114"/>
                  </a:lnTo>
                  <a:lnTo>
                    <a:pt x="1" y="716"/>
                  </a:lnTo>
                  <a:lnTo>
                    <a:pt x="2489" y="716"/>
                  </a:lnTo>
                  <a:lnTo>
                    <a:pt x="2489" y="236"/>
                  </a:lnTo>
                  <a:lnTo>
                    <a:pt x="2411" y="61"/>
                  </a:lnTo>
                  <a:lnTo>
                    <a:pt x="22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49"/>
            <p:cNvSpPr/>
            <p:nvPr/>
          </p:nvSpPr>
          <p:spPr>
            <a:xfrm>
              <a:off x="7301150" y="925219"/>
              <a:ext cx="238328" cy="237867"/>
            </a:xfrm>
            <a:custGeom>
              <a:rect b="b" l="l" r="r" t="t"/>
              <a:pathLst>
                <a:path extrusionOk="0" h="4637" w="4646">
                  <a:moveTo>
                    <a:pt x="402" y="1"/>
                  </a:moveTo>
                  <a:cubicBezTo>
                    <a:pt x="184" y="1"/>
                    <a:pt x="0" y="184"/>
                    <a:pt x="0" y="402"/>
                  </a:cubicBezTo>
                  <a:lnTo>
                    <a:pt x="0" y="4340"/>
                  </a:lnTo>
                  <a:cubicBezTo>
                    <a:pt x="9" y="4462"/>
                    <a:pt x="62" y="4576"/>
                    <a:pt x="149" y="4637"/>
                  </a:cubicBezTo>
                  <a:lnTo>
                    <a:pt x="4646"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49"/>
            <p:cNvSpPr/>
            <p:nvPr/>
          </p:nvSpPr>
          <p:spPr>
            <a:xfrm>
              <a:off x="7310127" y="927476"/>
              <a:ext cx="238328" cy="237867"/>
            </a:xfrm>
            <a:custGeom>
              <a:rect b="b" l="l" r="r" t="t"/>
              <a:pathLst>
                <a:path extrusionOk="0" h="4637" w="4646">
                  <a:moveTo>
                    <a:pt x="4497" y="0"/>
                  </a:moveTo>
                  <a:lnTo>
                    <a:pt x="0" y="4497"/>
                  </a:lnTo>
                  <a:cubicBezTo>
                    <a:pt x="70" y="4584"/>
                    <a:pt x="183" y="4637"/>
                    <a:pt x="306" y="4637"/>
                  </a:cubicBezTo>
                  <a:lnTo>
                    <a:pt x="4244" y="4637"/>
                  </a:lnTo>
                  <a:cubicBezTo>
                    <a:pt x="4462" y="4637"/>
                    <a:pt x="4645" y="4453"/>
                    <a:pt x="4645" y="4235"/>
                  </a:cubicBezTo>
                  <a:lnTo>
                    <a:pt x="4645" y="288"/>
                  </a:lnTo>
                  <a:cubicBezTo>
                    <a:pt x="4636"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49"/>
            <p:cNvSpPr/>
            <p:nvPr/>
          </p:nvSpPr>
          <p:spPr>
            <a:xfrm>
              <a:off x="7304279" y="922090"/>
              <a:ext cx="243714" cy="243714"/>
            </a:xfrm>
            <a:custGeom>
              <a:rect b="b" l="l" r="r" t="t"/>
              <a:pathLst>
                <a:path extrusionOk="0" fill="none" h="4751" w="4751">
                  <a:moveTo>
                    <a:pt x="4349" y="4750"/>
                  </a:moveTo>
                  <a:lnTo>
                    <a:pt x="402" y="4750"/>
                  </a:lnTo>
                  <a:cubicBezTo>
                    <a:pt x="184" y="4750"/>
                    <a:pt x="1" y="4567"/>
                    <a:pt x="1" y="4349"/>
                  </a:cubicBezTo>
                  <a:lnTo>
                    <a:pt x="1" y="411"/>
                  </a:lnTo>
                  <a:cubicBezTo>
                    <a:pt x="1"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49"/>
            <p:cNvSpPr/>
            <p:nvPr/>
          </p:nvSpPr>
          <p:spPr>
            <a:xfrm>
              <a:off x="7330236" y="948508"/>
              <a:ext cx="192673" cy="192212"/>
            </a:xfrm>
            <a:custGeom>
              <a:rect b="b" l="l" r="r" t="t"/>
              <a:pathLst>
                <a:path extrusionOk="0" h="3747" w="3756">
                  <a:moveTo>
                    <a:pt x="359" y="1"/>
                  </a:moveTo>
                  <a:cubicBezTo>
                    <a:pt x="158" y="1"/>
                    <a:pt x="1" y="166"/>
                    <a:pt x="1" y="367"/>
                  </a:cubicBezTo>
                  <a:lnTo>
                    <a:pt x="1" y="3388"/>
                  </a:lnTo>
                  <a:cubicBezTo>
                    <a:pt x="1" y="3581"/>
                    <a:pt x="158" y="3746"/>
                    <a:pt x="359" y="3746"/>
                  </a:cubicBezTo>
                  <a:lnTo>
                    <a:pt x="3380" y="3746"/>
                  </a:lnTo>
                  <a:cubicBezTo>
                    <a:pt x="3590" y="3746"/>
                    <a:pt x="3756"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49"/>
            <p:cNvSpPr/>
            <p:nvPr/>
          </p:nvSpPr>
          <p:spPr>
            <a:xfrm>
              <a:off x="7364297" y="1100347"/>
              <a:ext cx="121421" cy="14825"/>
            </a:xfrm>
            <a:custGeom>
              <a:rect b="b" l="l" r="r" t="t"/>
              <a:pathLst>
                <a:path extrusionOk="0" h="289" w="2367">
                  <a:moveTo>
                    <a:pt x="1" y="1"/>
                  </a:moveTo>
                  <a:lnTo>
                    <a:pt x="1" y="289"/>
                  </a:lnTo>
                  <a:lnTo>
                    <a:pt x="2367" y="289"/>
                  </a:lnTo>
                  <a:lnTo>
                    <a:pt x="23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4" name="Google Shape;1174;p49"/>
          <p:cNvGrpSpPr/>
          <p:nvPr/>
        </p:nvGrpSpPr>
        <p:grpSpPr>
          <a:xfrm>
            <a:off x="5069075" y="1624500"/>
            <a:ext cx="2847768" cy="2385355"/>
            <a:chOff x="4824758" y="1601950"/>
            <a:chExt cx="3095400" cy="2592777"/>
          </a:xfrm>
        </p:grpSpPr>
        <p:sp>
          <p:nvSpPr>
            <p:cNvPr id="1175" name="Google Shape;1175;p49"/>
            <p:cNvSpPr/>
            <p:nvPr/>
          </p:nvSpPr>
          <p:spPr>
            <a:xfrm>
              <a:off x="5896444" y="3752571"/>
              <a:ext cx="951988" cy="442156"/>
            </a:xfrm>
            <a:custGeom>
              <a:rect b="b" l="l" r="r" t="t"/>
              <a:pathLst>
                <a:path extrusionOk="0" h="92453" w="55324">
                  <a:moveTo>
                    <a:pt x="14662" y="1"/>
                  </a:moveTo>
                  <a:lnTo>
                    <a:pt x="14482" y="2609"/>
                  </a:lnTo>
                  <a:lnTo>
                    <a:pt x="11791" y="41519"/>
                  </a:lnTo>
                  <a:lnTo>
                    <a:pt x="11747" y="42149"/>
                  </a:lnTo>
                  <a:lnTo>
                    <a:pt x="11276" y="48946"/>
                  </a:lnTo>
                  <a:lnTo>
                    <a:pt x="10009" y="67301"/>
                  </a:lnTo>
                  <a:lnTo>
                    <a:pt x="9674" y="72100"/>
                  </a:lnTo>
                  <a:lnTo>
                    <a:pt x="9309" y="77399"/>
                  </a:lnTo>
                  <a:cubicBezTo>
                    <a:pt x="9308" y="79203"/>
                    <a:pt x="8592" y="80932"/>
                    <a:pt x="7316" y="82207"/>
                  </a:cubicBezTo>
                  <a:lnTo>
                    <a:pt x="1713" y="87809"/>
                  </a:lnTo>
                  <a:cubicBezTo>
                    <a:pt x="1" y="89522"/>
                    <a:pt x="1214" y="92452"/>
                    <a:pt x="3638" y="92452"/>
                  </a:cubicBezTo>
                  <a:lnTo>
                    <a:pt x="51687" y="92452"/>
                  </a:lnTo>
                  <a:cubicBezTo>
                    <a:pt x="54110" y="92452"/>
                    <a:pt x="55324" y="89522"/>
                    <a:pt x="53610" y="87809"/>
                  </a:cubicBezTo>
                  <a:lnTo>
                    <a:pt x="48009" y="82207"/>
                  </a:lnTo>
                  <a:cubicBezTo>
                    <a:pt x="46733" y="80932"/>
                    <a:pt x="46017" y="79203"/>
                    <a:pt x="46017" y="77399"/>
                  </a:cubicBezTo>
                  <a:lnTo>
                    <a:pt x="45652" y="72100"/>
                  </a:lnTo>
                  <a:lnTo>
                    <a:pt x="45317" y="67301"/>
                  </a:lnTo>
                  <a:lnTo>
                    <a:pt x="44049" y="48946"/>
                  </a:lnTo>
                  <a:lnTo>
                    <a:pt x="43577" y="42149"/>
                  </a:lnTo>
                  <a:lnTo>
                    <a:pt x="43535" y="41519"/>
                  </a:lnTo>
                  <a:lnTo>
                    <a:pt x="40842" y="2609"/>
                  </a:lnTo>
                  <a:lnTo>
                    <a:pt x="40662" y="1"/>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49"/>
            <p:cNvSpPr/>
            <p:nvPr/>
          </p:nvSpPr>
          <p:spPr>
            <a:xfrm>
              <a:off x="4824758" y="1601950"/>
              <a:ext cx="3095400" cy="1832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49"/>
            <p:cNvSpPr/>
            <p:nvPr/>
          </p:nvSpPr>
          <p:spPr>
            <a:xfrm>
              <a:off x="4824758" y="3434640"/>
              <a:ext cx="3095400" cy="3180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78" name="Google Shape;1178;p49"/>
          <p:cNvPicPr preferRelativeResize="0"/>
          <p:nvPr/>
        </p:nvPicPr>
        <p:blipFill rotWithShape="1">
          <a:blip r:embed="rId3">
            <a:alphaModFix/>
          </a:blip>
          <a:srcRect b="0" l="0" r="0" t="0"/>
          <a:stretch/>
        </p:blipFill>
        <p:spPr>
          <a:xfrm>
            <a:off x="5199050" y="1727950"/>
            <a:ext cx="2587822" cy="1455650"/>
          </a:xfrm>
          <a:prstGeom prst="rect">
            <a:avLst/>
          </a:prstGeom>
          <a:noFill/>
          <a:ln cap="flat" cmpd="sng" w="19050">
            <a:solidFill>
              <a:schemeClr val="dk1"/>
            </a:solidFill>
            <a:prstDash val="solid"/>
            <a:round/>
            <a:headEnd len="sm" w="sm" type="none"/>
            <a:tailEnd len="sm" w="sm" type="none"/>
          </a:ln>
        </p:spPr>
      </p:pic>
      <p:grpSp>
        <p:nvGrpSpPr>
          <p:cNvPr id="1179" name="Google Shape;1179;p49"/>
          <p:cNvGrpSpPr/>
          <p:nvPr/>
        </p:nvGrpSpPr>
        <p:grpSpPr>
          <a:xfrm>
            <a:off x="1596483" y="1540671"/>
            <a:ext cx="1438830" cy="2414804"/>
            <a:chOff x="6035525" y="1697275"/>
            <a:chExt cx="1314000" cy="2205300"/>
          </a:xfrm>
        </p:grpSpPr>
        <p:sp>
          <p:nvSpPr>
            <p:cNvPr id="1180" name="Google Shape;1180;p49"/>
            <p:cNvSpPr/>
            <p:nvPr/>
          </p:nvSpPr>
          <p:spPr>
            <a:xfrm>
              <a:off x="6035525" y="1697275"/>
              <a:ext cx="1314000" cy="22053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49"/>
            <p:cNvSpPr/>
            <p:nvPr/>
          </p:nvSpPr>
          <p:spPr>
            <a:xfrm>
              <a:off x="6635438" y="3700064"/>
              <a:ext cx="114185" cy="109833"/>
            </a:xfrm>
            <a:custGeom>
              <a:rect b="b" l="l" r="r" t="t"/>
              <a:pathLst>
                <a:path extrusionOk="0" h="4063" w="4224">
                  <a:moveTo>
                    <a:pt x="2194" y="0"/>
                  </a:moveTo>
                  <a:cubicBezTo>
                    <a:pt x="2193" y="0"/>
                    <a:pt x="2192" y="0"/>
                    <a:pt x="2191" y="0"/>
                  </a:cubicBezTo>
                  <a:cubicBezTo>
                    <a:pt x="1370" y="0"/>
                    <a:pt x="628" y="495"/>
                    <a:pt x="314" y="1254"/>
                  </a:cubicBezTo>
                  <a:cubicBezTo>
                    <a:pt x="0" y="2013"/>
                    <a:pt x="174" y="2887"/>
                    <a:pt x="755" y="3467"/>
                  </a:cubicBezTo>
                  <a:cubicBezTo>
                    <a:pt x="1143" y="3856"/>
                    <a:pt x="1663" y="4062"/>
                    <a:pt x="2192" y="4062"/>
                  </a:cubicBezTo>
                  <a:cubicBezTo>
                    <a:pt x="2454" y="4062"/>
                    <a:pt x="2717" y="4012"/>
                    <a:pt x="2968" y="3908"/>
                  </a:cubicBezTo>
                  <a:cubicBezTo>
                    <a:pt x="3728" y="3594"/>
                    <a:pt x="4222" y="2854"/>
                    <a:pt x="4223" y="2032"/>
                  </a:cubicBezTo>
                  <a:cubicBezTo>
                    <a:pt x="4223" y="911"/>
                    <a:pt x="3315" y="0"/>
                    <a:pt x="2194"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49"/>
            <p:cNvSpPr/>
            <p:nvPr/>
          </p:nvSpPr>
          <p:spPr>
            <a:xfrm>
              <a:off x="6531571" y="1927879"/>
              <a:ext cx="321919" cy="59716"/>
            </a:xfrm>
            <a:custGeom>
              <a:rect b="b" l="l" r="r" t="t"/>
              <a:pathLst>
                <a:path extrusionOk="0" h="1031" w="5558">
                  <a:moveTo>
                    <a:pt x="515" y="0"/>
                  </a:moveTo>
                  <a:cubicBezTo>
                    <a:pt x="231" y="0"/>
                    <a:pt x="0" y="231"/>
                    <a:pt x="0" y="515"/>
                  </a:cubicBezTo>
                  <a:cubicBezTo>
                    <a:pt x="0" y="799"/>
                    <a:pt x="231" y="1030"/>
                    <a:pt x="515" y="1030"/>
                  </a:cubicBezTo>
                  <a:lnTo>
                    <a:pt x="5044" y="1030"/>
                  </a:lnTo>
                  <a:cubicBezTo>
                    <a:pt x="5326" y="1030"/>
                    <a:pt x="5557" y="799"/>
                    <a:pt x="5557" y="515"/>
                  </a:cubicBezTo>
                  <a:cubicBezTo>
                    <a:pt x="5557" y="231"/>
                    <a:pt x="5326" y="0"/>
                    <a:pt x="5044"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49"/>
            <p:cNvSpPr/>
            <p:nvPr/>
          </p:nvSpPr>
          <p:spPr>
            <a:xfrm>
              <a:off x="6653787" y="1799821"/>
              <a:ext cx="74659" cy="71821"/>
            </a:xfrm>
            <a:custGeom>
              <a:rect b="b" l="l" r="r" t="t"/>
              <a:pathLst>
                <a:path extrusionOk="0" h="1240" w="1289">
                  <a:moveTo>
                    <a:pt x="669" y="0"/>
                  </a:moveTo>
                  <a:cubicBezTo>
                    <a:pt x="419" y="0"/>
                    <a:pt x="193" y="152"/>
                    <a:pt x="98" y="383"/>
                  </a:cubicBezTo>
                  <a:cubicBezTo>
                    <a:pt x="1" y="615"/>
                    <a:pt x="55" y="882"/>
                    <a:pt x="232" y="1059"/>
                  </a:cubicBezTo>
                  <a:cubicBezTo>
                    <a:pt x="350" y="1177"/>
                    <a:pt x="509" y="1239"/>
                    <a:pt x="671" y="1239"/>
                  </a:cubicBezTo>
                  <a:cubicBezTo>
                    <a:pt x="750" y="1239"/>
                    <a:pt x="830" y="1224"/>
                    <a:pt x="906" y="1193"/>
                  </a:cubicBezTo>
                  <a:cubicBezTo>
                    <a:pt x="1138" y="1096"/>
                    <a:pt x="1289" y="871"/>
                    <a:pt x="1289" y="620"/>
                  </a:cubicBezTo>
                  <a:cubicBezTo>
                    <a:pt x="1289" y="279"/>
                    <a:pt x="1012" y="0"/>
                    <a:pt x="66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84" name="Google Shape;1184;p49"/>
          <p:cNvPicPr preferRelativeResize="0"/>
          <p:nvPr/>
        </p:nvPicPr>
        <p:blipFill rotWithShape="1">
          <a:blip r:embed="rId4">
            <a:alphaModFix/>
          </a:blip>
          <a:srcRect b="0" l="27489" r="27489" t="0"/>
          <a:stretch/>
        </p:blipFill>
        <p:spPr>
          <a:xfrm>
            <a:off x="1672427" y="1944099"/>
            <a:ext cx="1286945" cy="1607939"/>
          </a:xfrm>
          <a:prstGeom prst="rect">
            <a:avLst/>
          </a:prstGeom>
          <a:noFill/>
          <a:ln cap="flat" cmpd="sng" w="19050">
            <a:solidFill>
              <a:schemeClr val="dk1"/>
            </a:solidFill>
            <a:prstDash val="solid"/>
            <a:round/>
            <a:headEnd len="sm" w="sm" type="none"/>
            <a:tailEnd len="sm" w="sm" type="none"/>
          </a:ln>
        </p:spPr>
      </p:pic>
      <p:pic>
        <p:nvPicPr>
          <p:cNvPr id="1185" name="Google Shape;1185;p49"/>
          <p:cNvPicPr preferRelativeResize="0"/>
          <p:nvPr/>
        </p:nvPicPr>
        <p:blipFill rotWithShape="1">
          <a:blip r:embed="rId5">
            <a:alphaModFix/>
          </a:blip>
          <a:srcRect b="24362" l="0" r="0" t="0"/>
          <a:stretch/>
        </p:blipFill>
        <p:spPr>
          <a:xfrm>
            <a:off x="1672425" y="1944100"/>
            <a:ext cx="1286950" cy="1607950"/>
          </a:xfrm>
          <a:prstGeom prst="rect">
            <a:avLst/>
          </a:prstGeom>
          <a:noFill/>
          <a:ln>
            <a:noFill/>
          </a:ln>
        </p:spPr>
      </p:pic>
      <p:grpSp>
        <p:nvGrpSpPr>
          <p:cNvPr id="1186" name="Google Shape;1186;p49"/>
          <p:cNvGrpSpPr/>
          <p:nvPr/>
        </p:nvGrpSpPr>
        <p:grpSpPr>
          <a:xfrm>
            <a:off x="3808358" y="2960183"/>
            <a:ext cx="487677" cy="449828"/>
            <a:chOff x="4660325" y="1866850"/>
            <a:chExt cx="68350" cy="58100"/>
          </a:xfrm>
        </p:grpSpPr>
        <p:sp>
          <p:nvSpPr>
            <p:cNvPr id="1187" name="Google Shape;1187;p49"/>
            <p:cNvSpPr/>
            <p:nvPr/>
          </p:nvSpPr>
          <p:spPr>
            <a:xfrm>
              <a:off x="4660325" y="1866850"/>
              <a:ext cx="37700" cy="58100"/>
            </a:xfrm>
            <a:custGeom>
              <a:rect b="b" l="l" r="r" t="t"/>
              <a:pathLst>
                <a:path extrusionOk="0" h="2324" w="1508">
                  <a:moveTo>
                    <a:pt x="346" y="1"/>
                  </a:moveTo>
                  <a:lnTo>
                    <a:pt x="0" y="354"/>
                  </a:lnTo>
                  <a:lnTo>
                    <a:pt x="815" y="1162"/>
                  </a:lnTo>
                  <a:lnTo>
                    <a:pt x="0" y="1977"/>
                  </a:lnTo>
                  <a:lnTo>
                    <a:pt x="346" y="2323"/>
                  </a:lnTo>
                  <a:lnTo>
                    <a:pt x="1508" y="1162"/>
                  </a:lnTo>
                  <a:lnTo>
                    <a:pt x="34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49"/>
            <p:cNvSpPr/>
            <p:nvPr/>
          </p:nvSpPr>
          <p:spPr>
            <a:xfrm>
              <a:off x="4690975" y="1866850"/>
              <a:ext cx="37700" cy="58100"/>
            </a:xfrm>
            <a:custGeom>
              <a:rect b="b" l="l" r="r" t="t"/>
              <a:pathLst>
                <a:path extrusionOk="0" h="2324" w="1508">
                  <a:moveTo>
                    <a:pt x="346" y="1"/>
                  </a:moveTo>
                  <a:lnTo>
                    <a:pt x="0" y="354"/>
                  </a:lnTo>
                  <a:lnTo>
                    <a:pt x="808" y="1162"/>
                  </a:lnTo>
                  <a:lnTo>
                    <a:pt x="0" y="1977"/>
                  </a:lnTo>
                  <a:lnTo>
                    <a:pt x="346" y="2323"/>
                  </a:lnTo>
                  <a:lnTo>
                    <a:pt x="1508" y="1162"/>
                  </a:lnTo>
                  <a:lnTo>
                    <a:pt x="34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9" name="Google Shape;1189;p49"/>
          <p:cNvGrpSpPr/>
          <p:nvPr/>
        </p:nvGrpSpPr>
        <p:grpSpPr>
          <a:xfrm rot="10800000">
            <a:off x="3808370" y="1944108"/>
            <a:ext cx="487677" cy="449828"/>
            <a:chOff x="4660325" y="1866850"/>
            <a:chExt cx="68350" cy="58100"/>
          </a:xfrm>
        </p:grpSpPr>
        <p:sp>
          <p:nvSpPr>
            <p:cNvPr id="1190" name="Google Shape;1190;p49"/>
            <p:cNvSpPr/>
            <p:nvPr/>
          </p:nvSpPr>
          <p:spPr>
            <a:xfrm>
              <a:off x="4660325" y="1866850"/>
              <a:ext cx="37700" cy="58100"/>
            </a:xfrm>
            <a:custGeom>
              <a:rect b="b" l="l" r="r" t="t"/>
              <a:pathLst>
                <a:path extrusionOk="0" h="2324" w="1508">
                  <a:moveTo>
                    <a:pt x="346" y="1"/>
                  </a:moveTo>
                  <a:lnTo>
                    <a:pt x="0" y="354"/>
                  </a:lnTo>
                  <a:lnTo>
                    <a:pt x="815" y="1162"/>
                  </a:lnTo>
                  <a:lnTo>
                    <a:pt x="0" y="1977"/>
                  </a:lnTo>
                  <a:lnTo>
                    <a:pt x="346" y="2323"/>
                  </a:lnTo>
                  <a:lnTo>
                    <a:pt x="1508" y="1162"/>
                  </a:lnTo>
                  <a:lnTo>
                    <a:pt x="34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49"/>
            <p:cNvSpPr/>
            <p:nvPr/>
          </p:nvSpPr>
          <p:spPr>
            <a:xfrm>
              <a:off x="4690975" y="1866850"/>
              <a:ext cx="37700" cy="58100"/>
            </a:xfrm>
            <a:custGeom>
              <a:rect b="b" l="l" r="r" t="t"/>
              <a:pathLst>
                <a:path extrusionOk="0" h="2324" w="1508">
                  <a:moveTo>
                    <a:pt x="346" y="1"/>
                  </a:moveTo>
                  <a:lnTo>
                    <a:pt x="0" y="354"/>
                  </a:lnTo>
                  <a:lnTo>
                    <a:pt x="808" y="1162"/>
                  </a:lnTo>
                  <a:lnTo>
                    <a:pt x="0" y="1977"/>
                  </a:lnTo>
                  <a:lnTo>
                    <a:pt x="346" y="2323"/>
                  </a:lnTo>
                  <a:lnTo>
                    <a:pt x="1508" y="1162"/>
                  </a:lnTo>
                  <a:lnTo>
                    <a:pt x="34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5" name="Shape 1195"/>
        <p:cNvGrpSpPr/>
        <p:nvPr/>
      </p:nvGrpSpPr>
      <p:grpSpPr>
        <a:xfrm>
          <a:off x="0" y="0"/>
          <a:ext cx="0" cy="0"/>
          <a:chOff x="0" y="0"/>
          <a:chExt cx="0" cy="0"/>
        </a:xfrm>
      </p:grpSpPr>
      <p:sp>
        <p:nvSpPr>
          <p:cNvPr id="1196" name="Google Shape;1196;p50"/>
          <p:cNvSpPr txBox="1"/>
          <p:nvPr>
            <p:ph type="title"/>
          </p:nvPr>
        </p:nvSpPr>
        <p:spPr>
          <a:xfrm flipH="1">
            <a:off x="1120050" y="2413050"/>
            <a:ext cx="6442800" cy="8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900"/>
              <a:t>Obstacles</a:t>
            </a:r>
            <a:r>
              <a:rPr lang="en" sz="4900"/>
              <a:t> &amp; Outcomes</a:t>
            </a:r>
            <a:endParaRPr sz="4900"/>
          </a:p>
        </p:txBody>
      </p:sp>
      <p:sp>
        <p:nvSpPr>
          <p:cNvPr id="1197" name="Google Shape;1197;p50"/>
          <p:cNvSpPr txBox="1"/>
          <p:nvPr>
            <p:ph idx="2" type="title"/>
          </p:nvPr>
        </p:nvSpPr>
        <p:spPr>
          <a:xfrm flipH="1">
            <a:off x="5646763" y="1577550"/>
            <a:ext cx="2610900" cy="1101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04</a:t>
            </a:r>
            <a:endParaRPr/>
          </a:p>
        </p:txBody>
      </p:sp>
      <p:grpSp>
        <p:nvGrpSpPr>
          <p:cNvPr id="1198" name="Google Shape;1198;p50"/>
          <p:cNvGrpSpPr/>
          <p:nvPr/>
        </p:nvGrpSpPr>
        <p:grpSpPr>
          <a:xfrm>
            <a:off x="7407288" y="689965"/>
            <a:ext cx="882879" cy="243714"/>
            <a:chOff x="7301150" y="922090"/>
            <a:chExt cx="882879" cy="243714"/>
          </a:xfrm>
        </p:grpSpPr>
        <p:sp>
          <p:nvSpPr>
            <p:cNvPr id="1199" name="Google Shape;1199;p50"/>
            <p:cNvSpPr/>
            <p:nvPr/>
          </p:nvSpPr>
          <p:spPr>
            <a:xfrm>
              <a:off x="7937186" y="925219"/>
              <a:ext cx="238328" cy="237867"/>
            </a:xfrm>
            <a:custGeom>
              <a:rect b="b" l="l" r="r" t="t"/>
              <a:pathLst>
                <a:path extrusionOk="0" h="4637" w="4646">
                  <a:moveTo>
                    <a:pt x="402" y="1"/>
                  </a:moveTo>
                  <a:cubicBezTo>
                    <a:pt x="184" y="1"/>
                    <a:pt x="0" y="184"/>
                    <a:pt x="0" y="402"/>
                  </a:cubicBezTo>
                  <a:lnTo>
                    <a:pt x="0" y="4340"/>
                  </a:lnTo>
                  <a:cubicBezTo>
                    <a:pt x="0" y="4462"/>
                    <a:pt x="61" y="4576"/>
                    <a:pt x="149" y="4637"/>
                  </a:cubicBezTo>
                  <a:lnTo>
                    <a:pt x="4645"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50"/>
            <p:cNvSpPr/>
            <p:nvPr/>
          </p:nvSpPr>
          <p:spPr>
            <a:xfrm>
              <a:off x="7945240" y="927476"/>
              <a:ext cx="238790" cy="237867"/>
            </a:xfrm>
            <a:custGeom>
              <a:rect b="b" l="l" r="r" t="t"/>
              <a:pathLst>
                <a:path extrusionOk="0" h="4637" w="4655">
                  <a:moveTo>
                    <a:pt x="4497" y="0"/>
                  </a:moveTo>
                  <a:lnTo>
                    <a:pt x="0" y="4497"/>
                  </a:lnTo>
                  <a:cubicBezTo>
                    <a:pt x="79" y="4584"/>
                    <a:pt x="192" y="4637"/>
                    <a:pt x="306" y="4637"/>
                  </a:cubicBezTo>
                  <a:lnTo>
                    <a:pt x="4253" y="4637"/>
                  </a:lnTo>
                  <a:cubicBezTo>
                    <a:pt x="4471" y="4637"/>
                    <a:pt x="4654" y="4453"/>
                    <a:pt x="4654" y="4235"/>
                  </a:cubicBezTo>
                  <a:lnTo>
                    <a:pt x="4654" y="288"/>
                  </a:lnTo>
                  <a:cubicBezTo>
                    <a:pt x="4654"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50"/>
            <p:cNvSpPr/>
            <p:nvPr/>
          </p:nvSpPr>
          <p:spPr>
            <a:xfrm>
              <a:off x="7940315" y="922090"/>
              <a:ext cx="243714" cy="243714"/>
            </a:xfrm>
            <a:custGeom>
              <a:rect b="b" l="l" r="r" t="t"/>
              <a:pathLst>
                <a:path extrusionOk="0" fill="none" h="4751" w="4751">
                  <a:moveTo>
                    <a:pt x="4349" y="4750"/>
                  </a:moveTo>
                  <a:lnTo>
                    <a:pt x="402" y="4750"/>
                  </a:lnTo>
                  <a:cubicBezTo>
                    <a:pt x="184" y="4750"/>
                    <a:pt x="0" y="4567"/>
                    <a:pt x="0" y="4349"/>
                  </a:cubicBezTo>
                  <a:lnTo>
                    <a:pt x="0" y="411"/>
                  </a:lnTo>
                  <a:cubicBezTo>
                    <a:pt x="0"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50"/>
            <p:cNvSpPr/>
            <p:nvPr/>
          </p:nvSpPr>
          <p:spPr>
            <a:xfrm>
              <a:off x="7966272" y="948508"/>
              <a:ext cx="191750" cy="192212"/>
            </a:xfrm>
            <a:custGeom>
              <a:rect b="b" l="l" r="r" t="t"/>
              <a:pathLst>
                <a:path extrusionOk="0" h="3747" w="3738">
                  <a:moveTo>
                    <a:pt x="359" y="1"/>
                  </a:moveTo>
                  <a:cubicBezTo>
                    <a:pt x="158" y="1"/>
                    <a:pt x="1" y="166"/>
                    <a:pt x="1" y="367"/>
                  </a:cubicBezTo>
                  <a:lnTo>
                    <a:pt x="1" y="3388"/>
                  </a:lnTo>
                  <a:cubicBezTo>
                    <a:pt x="1" y="3581"/>
                    <a:pt x="158" y="3746"/>
                    <a:pt x="359" y="3746"/>
                  </a:cubicBezTo>
                  <a:lnTo>
                    <a:pt x="3380" y="3746"/>
                  </a:lnTo>
                  <a:cubicBezTo>
                    <a:pt x="3581" y="3746"/>
                    <a:pt x="3738"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50"/>
            <p:cNvSpPr/>
            <p:nvPr/>
          </p:nvSpPr>
          <p:spPr>
            <a:xfrm>
              <a:off x="8016440" y="995086"/>
              <a:ext cx="88745" cy="96798"/>
            </a:xfrm>
            <a:custGeom>
              <a:rect b="b" l="l" r="r" t="t"/>
              <a:pathLst>
                <a:path extrusionOk="0" h="1887" w="1730">
                  <a:moveTo>
                    <a:pt x="1398" y="1"/>
                  </a:moveTo>
                  <a:lnTo>
                    <a:pt x="1014" y="498"/>
                  </a:lnTo>
                  <a:cubicBezTo>
                    <a:pt x="952" y="577"/>
                    <a:pt x="909" y="656"/>
                    <a:pt x="865" y="717"/>
                  </a:cubicBezTo>
                  <a:cubicBezTo>
                    <a:pt x="830" y="664"/>
                    <a:pt x="778" y="586"/>
                    <a:pt x="708" y="490"/>
                  </a:cubicBezTo>
                  <a:lnTo>
                    <a:pt x="376" y="9"/>
                  </a:lnTo>
                  <a:lnTo>
                    <a:pt x="79" y="9"/>
                  </a:lnTo>
                  <a:lnTo>
                    <a:pt x="725" y="909"/>
                  </a:lnTo>
                  <a:lnTo>
                    <a:pt x="1" y="1887"/>
                  </a:lnTo>
                  <a:lnTo>
                    <a:pt x="306" y="1887"/>
                  </a:lnTo>
                  <a:lnTo>
                    <a:pt x="778" y="1232"/>
                  </a:lnTo>
                  <a:cubicBezTo>
                    <a:pt x="787" y="1214"/>
                    <a:pt x="821" y="1153"/>
                    <a:pt x="865" y="1092"/>
                  </a:cubicBezTo>
                  <a:cubicBezTo>
                    <a:pt x="900" y="1136"/>
                    <a:pt x="926" y="1171"/>
                    <a:pt x="952" y="1214"/>
                  </a:cubicBezTo>
                  <a:lnTo>
                    <a:pt x="1424" y="1878"/>
                  </a:lnTo>
                  <a:lnTo>
                    <a:pt x="1730" y="1878"/>
                  </a:lnTo>
                  <a:lnTo>
                    <a:pt x="1014" y="883"/>
                  </a:lnTo>
                  <a:lnTo>
                    <a:pt x="16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50"/>
            <p:cNvSpPr/>
            <p:nvPr/>
          </p:nvSpPr>
          <p:spPr>
            <a:xfrm>
              <a:off x="7619142" y="925219"/>
              <a:ext cx="238328" cy="237867"/>
            </a:xfrm>
            <a:custGeom>
              <a:rect b="b" l="l" r="r" t="t"/>
              <a:pathLst>
                <a:path extrusionOk="0" h="4637" w="4646">
                  <a:moveTo>
                    <a:pt x="402" y="1"/>
                  </a:moveTo>
                  <a:cubicBezTo>
                    <a:pt x="184" y="1"/>
                    <a:pt x="1" y="184"/>
                    <a:pt x="1" y="402"/>
                  </a:cubicBezTo>
                  <a:lnTo>
                    <a:pt x="1" y="4340"/>
                  </a:lnTo>
                  <a:cubicBezTo>
                    <a:pt x="10" y="4462"/>
                    <a:pt x="62" y="4576"/>
                    <a:pt x="149" y="4637"/>
                  </a:cubicBezTo>
                  <a:lnTo>
                    <a:pt x="4646" y="140"/>
                  </a:lnTo>
                  <a:cubicBezTo>
                    <a:pt x="4567" y="53"/>
                    <a:pt x="4463"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50"/>
            <p:cNvSpPr/>
            <p:nvPr/>
          </p:nvSpPr>
          <p:spPr>
            <a:xfrm>
              <a:off x="7627196" y="927476"/>
              <a:ext cx="238790" cy="237867"/>
            </a:xfrm>
            <a:custGeom>
              <a:rect b="b" l="l" r="r" t="t"/>
              <a:pathLst>
                <a:path extrusionOk="0" h="4637" w="4655">
                  <a:moveTo>
                    <a:pt x="4498" y="0"/>
                  </a:moveTo>
                  <a:lnTo>
                    <a:pt x="1" y="4497"/>
                  </a:lnTo>
                  <a:cubicBezTo>
                    <a:pt x="80" y="4584"/>
                    <a:pt x="193" y="4637"/>
                    <a:pt x="307" y="4637"/>
                  </a:cubicBezTo>
                  <a:lnTo>
                    <a:pt x="4244" y="4637"/>
                  </a:lnTo>
                  <a:cubicBezTo>
                    <a:pt x="4463" y="4637"/>
                    <a:pt x="4655" y="4453"/>
                    <a:pt x="4655" y="4235"/>
                  </a:cubicBezTo>
                  <a:lnTo>
                    <a:pt x="4655" y="288"/>
                  </a:lnTo>
                  <a:cubicBezTo>
                    <a:pt x="4655" y="184"/>
                    <a:pt x="4585" y="79"/>
                    <a:pt x="44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50"/>
            <p:cNvSpPr/>
            <p:nvPr/>
          </p:nvSpPr>
          <p:spPr>
            <a:xfrm>
              <a:off x="7622271" y="922090"/>
              <a:ext cx="243714" cy="243714"/>
            </a:xfrm>
            <a:custGeom>
              <a:rect b="b" l="l" r="r" t="t"/>
              <a:pathLst>
                <a:path extrusionOk="0" fill="none" h="4751" w="4751">
                  <a:moveTo>
                    <a:pt x="4349" y="4750"/>
                  </a:moveTo>
                  <a:lnTo>
                    <a:pt x="403" y="4750"/>
                  </a:lnTo>
                  <a:cubicBezTo>
                    <a:pt x="184" y="4750"/>
                    <a:pt x="1" y="4567"/>
                    <a:pt x="1" y="4349"/>
                  </a:cubicBezTo>
                  <a:lnTo>
                    <a:pt x="1" y="411"/>
                  </a:lnTo>
                  <a:cubicBezTo>
                    <a:pt x="1" y="192"/>
                    <a:pt x="184" y="0"/>
                    <a:pt x="403" y="0"/>
                  </a:cubicBezTo>
                  <a:lnTo>
                    <a:pt x="4349" y="0"/>
                  </a:lnTo>
                  <a:cubicBezTo>
                    <a:pt x="4568" y="0"/>
                    <a:pt x="4751" y="192"/>
                    <a:pt x="4751" y="411"/>
                  </a:cubicBezTo>
                  <a:lnTo>
                    <a:pt x="4751" y="4349"/>
                  </a:lnTo>
                  <a:cubicBezTo>
                    <a:pt x="4751" y="4567"/>
                    <a:pt x="4568"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50"/>
            <p:cNvSpPr/>
            <p:nvPr/>
          </p:nvSpPr>
          <p:spPr>
            <a:xfrm>
              <a:off x="7648279" y="948508"/>
              <a:ext cx="191750" cy="192212"/>
            </a:xfrm>
            <a:custGeom>
              <a:rect b="b" l="l" r="r" t="t"/>
              <a:pathLst>
                <a:path extrusionOk="0" h="3747" w="3738">
                  <a:moveTo>
                    <a:pt x="358" y="1"/>
                  </a:moveTo>
                  <a:cubicBezTo>
                    <a:pt x="158" y="1"/>
                    <a:pt x="0" y="166"/>
                    <a:pt x="0" y="367"/>
                  </a:cubicBezTo>
                  <a:lnTo>
                    <a:pt x="0" y="3388"/>
                  </a:lnTo>
                  <a:cubicBezTo>
                    <a:pt x="0" y="3581"/>
                    <a:pt x="158" y="3746"/>
                    <a:pt x="358" y="3746"/>
                  </a:cubicBezTo>
                  <a:lnTo>
                    <a:pt x="3379" y="3746"/>
                  </a:lnTo>
                  <a:cubicBezTo>
                    <a:pt x="3580" y="3746"/>
                    <a:pt x="3737" y="3581"/>
                    <a:pt x="3737" y="3388"/>
                  </a:cubicBezTo>
                  <a:lnTo>
                    <a:pt x="3737" y="367"/>
                  </a:lnTo>
                  <a:cubicBezTo>
                    <a:pt x="3737" y="166"/>
                    <a:pt x="3580" y="1"/>
                    <a:pt x="33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50"/>
            <p:cNvSpPr/>
            <p:nvPr/>
          </p:nvSpPr>
          <p:spPr>
            <a:xfrm>
              <a:off x="7682751" y="980312"/>
              <a:ext cx="127731" cy="127731"/>
            </a:xfrm>
            <a:custGeom>
              <a:rect b="b" l="l" r="r" t="t"/>
              <a:pathLst>
                <a:path extrusionOk="0" fill="none" h="2490" w="2490">
                  <a:moveTo>
                    <a:pt x="2253" y="2489"/>
                  </a:moveTo>
                  <a:lnTo>
                    <a:pt x="245" y="2489"/>
                  </a:lnTo>
                  <a:cubicBezTo>
                    <a:pt x="114" y="2489"/>
                    <a:pt x="1" y="2384"/>
                    <a:pt x="1" y="2253"/>
                  </a:cubicBezTo>
                  <a:lnTo>
                    <a:pt x="1" y="245"/>
                  </a:lnTo>
                  <a:cubicBezTo>
                    <a:pt x="1" y="114"/>
                    <a:pt x="114" y="0"/>
                    <a:pt x="245" y="0"/>
                  </a:cubicBezTo>
                  <a:lnTo>
                    <a:pt x="2253" y="0"/>
                  </a:lnTo>
                  <a:cubicBezTo>
                    <a:pt x="2384" y="0"/>
                    <a:pt x="2489" y="114"/>
                    <a:pt x="2489" y="245"/>
                  </a:cubicBezTo>
                  <a:lnTo>
                    <a:pt x="2489" y="2253"/>
                  </a:lnTo>
                  <a:cubicBezTo>
                    <a:pt x="2489" y="2384"/>
                    <a:pt x="2384" y="2489"/>
                    <a:pt x="2253" y="2489"/>
                  </a:cubicBezTo>
                  <a:close/>
                </a:path>
              </a:pathLst>
            </a:custGeom>
            <a:no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50"/>
            <p:cNvSpPr/>
            <p:nvPr/>
          </p:nvSpPr>
          <p:spPr>
            <a:xfrm>
              <a:off x="7682751" y="980774"/>
              <a:ext cx="127731" cy="36780"/>
            </a:xfrm>
            <a:custGeom>
              <a:rect b="b" l="l" r="r" t="t"/>
              <a:pathLst>
                <a:path extrusionOk="0" h="717" w="2490">
                  <a:moveTo>
                    <a:pt x="245" y="0"/>
                  </a:moveTo>
                  <a:lnTo>
                    <a:pt x="36" y="114"/>
                  </a:lnTo>
                  <a:lnTo>
                    <a:pt x="1" y="716"/>
                  </a:lnTo>
                  <a:lnTo>
                    <a:pt x="2489" y="716"/>
                  </a:lnTo>
                  <a:lnTo>
                    <a:pt x="2489" y="236"/>
                  </a:lnTo>
                  <a:lnTo>
                    <a:pt x="2411" y="61"/>
                  </a:lnTo>
                  <a:lnTo>
                    <a:pt x="22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50"/>
            <p:cNvSpPr/>
            <p:nvPr/>
          </p:nvSpPr>
          <p:spPr>
            <a:xfrm>
              <a:off x="7301150" y="925219"/>
              <a:ext cx="238328" cy="237867"/>
            </a:xfrm>
            <a:custGeom>
              <a:rect b="b" l="l" r="r" t="t"/>
              <a:pathLst>
                <a:path extrusionOk="0" h="4637" w="4646">
                  <a:moveTo>
                    <a:pt x="402" y="1"/>
                  </a:moveTo>
                  <a:cubicBezTo>
                    <a:pt x="184" y="1"/>
                    <a:pt x="0" y="184"/>
                    <a:pt x="0" y="402"/>
                  </a:cubicBezTo>
                  <a:lnTo>
                    <a:pt x="0" y="4340"/>
                  </a:lnTo>
                  <a:cubicBezTo>
                    <a:pt x="9" y="4462"/>
                    <a:pt x="62" y="4576"/>
                    <a:pt x="149" y="4637"/>
                  </a:cubicBezTo>
                  <a:lnTo>
                    <a:pt x="4646"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50"/>
            <p:cNvSpPr/>
            <p:nvPr/>
          </p:nvSpPr>
          <p:spPr>
            <a:xfrm>
              <a:off x="7310127" y="927476"/>
              <a:ext cx="238328" cy="237867"/>
            </a:xfrm>
            <a:custGeom>
              <a:rect b="b" l="l" r="r" t="t"/>
              <a:pathLst>
                <a:path extrusionOk="0" h="4637" w="4646">
                  <a:moveTo>
                    <a:pt x="4497" y="0"/>
                  </a:moveTo>
                  <a:lnTo>
                    <a:pt x="0" y="4497"/>
                  </a:lnTo>
                  <a:cubicBezTo>
                    <a:pt x="70" y="4584"/>
                    <a:pt x="183" y="4637"/>
                    <a:pt x="306" y="4637"/>
                  </a:cubicBezTo>
                  <a:lnTo>
                    <a:pt x="4244" y="4637"/>
                  </a:lnTo>
                  <a:cubicBezTo>
                    <a:pt x="4462" y="4637"/>
                    <a:pt x="4645" y="4453"/>
                    <a:pt x="4645" y="4235"/>
                  </a:cubicBezTo>
                  <a:lnTo>
                    <a:pt x="4645" y="288"/>
                  </a:lnTo>
                  <a:cubicBezTo>
                    <a:pt x="4636"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50"/>
            <p:cNvSpPr/>
            <p:nvPr/>
          </p:nvSpPr>
          <p:spPr>
            <a:xfrm>
              <a:off x="7304279" y="922090"/>
              <a:ext cx="243714" cy="243714"/>
            </a:xfrm>
            <a:custGeom>
              <a:rect b="b" l="l" r="r" t="t"/>
              <a:pathLst>
                <a:path extrusionOk="0" fill="none" h="4751" w="4751">
                  <a:moveTo>
                    <a:pt x="4349" y="4750"/>
                  </a:moveTo>
                  <a:lnTo>
                    <a:pt x="402" y="4750"/>
                  </a:lnTo>
                  <a:cubicBezTo>
                    <a:pt x="184" y="4750"/>
                    <a:pt x="1" y="4567"/>
                    <a:pt x="1" y="4349"/>
                  </a:cubicBezTo>
                  <a:lnTo>
                    <a:pt x="1" y="411"/>
                  </a:lnTo>
                  <a:cubicBezTo>
                    <a:pt x="1"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50"/>
            <p:cNvSpPr/>
            <p:nvPr/>
          </p:nvSpPr>
          <p:spPr>
            <a:xfrm>
              <a:off x="7330236" y="948508"/>
              <a:ext cx="192673" cy="192212"/>
            </a:xfrm>
            <a:custGeom>
              <a:rect b="b" l="l" r="r" t="t"/>
              <a:pathLst>
                <a:path extrusionOk="0" h="3747" w="3756">
                  <a:moveTo>
                    <a:pt x="359" y="1"/>
                  </a:moveTo>
                  <a:cubicBezTo>
                    <a:pt x="158" y="1"/>
                    <a:pt x="1" y="166"/>
                    <a:pt x="1" y="367"/>
                  </a:cubicBezTo>
                  <a:lnTo>
                    <a:pt x="1" y="3388"/>
                  </a:lnTo>
                  <a:cubicBezTo>
                    <a:pt x="1" y="3581"/>
                    <a:pt x="158" y="3746"/>
                    <a:pt x="359" y="3746"/>
                  </a:cubicBezTo>
                  <a:lnTo>
                    <a:pt x="3380" y="3746"/>
                  </a:lnTo>
                  <a:cubicBezTo>
                    <a:pt x="3590" y="3746"/>
                    <a:pt x="3756"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50"/>
            <p:cNvSpPr/>
            <p:nvPr/>
          </p:nvSpPr>
          <p:spPr>
            <a:xfrm>
              <a:off x="7364297" y="1100347"/>
              <a:ext cx="121421" cy="14825"/>
            </a:xfrm>
            <a:custGeom>
              <a:rect b="b" l="l" r="r" t="t"/>
              <a:pathLst>
                <a:path extrusionOk="0" h="289" w="2367">
                  <a:moveTo>
                    <a:pt x="1" y="1"/>
                  </a:moveTo>
                  <a:lnTo>
                    <a:pt x="1" y="289"/>
                  </a:lnTo>
                  <a:lnTo>
                    <a:pt x="2367" y="289"/>
                  </a:lnTo>
                  <a:lnTo>
                    <a:pt x="23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8" name="Shape 1218"/>
        <p:cNvGrpSpPr/>
        <p:nvPr/>
      </p:nvGrpSpPr>
      <p:grpSpPr>
        <a:xfrm>
          <a:off x="0" y="0"/>
          <a:ext cx="0" cy="0"/>
          <a:chOff x="0" y="0"/>
          <a:chExt cx="0" cy="0"/>
        </a:xfrm>
      </p:grpSpPr>
      <p:sp>
        <p:nvSpPr>
          <p:cNvPr id="1219" name="Google Shape;1219;p51"/>
          <p:cNvSpPr/>
          <p:nvPr/>
        </p:nvSpPr>
        <p:spPr>
          <a:xfrm>
            <a:off x="424763" y="353575"/>
            <a:ext cx="8296742" cy="713606"/>
          </a:xfrm>
          <a:custGeom>
            <a:rect b="b" l="l" r="r" t="t"/>
            <a:pathLst>
              <a:path extrusionOk="0" h="7772" w="78917">
                <a:moveTo>
                  <a:pt x="1" y="0"/>
                </a:moveTo>
                <a:lnTo>
                  <a:pt x="78917" y="0"/>
                </a:lnTo>
                <a:lnTo>
                  <a:pt x="78917" y="7772"/>
                </a:lnTo>
                <a:lnTo>
                  <a:pt x="1" y="777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20" name="Google Shape;1220;p51"/>
          <p:cNvGrpSpPr/>
          <p:nvPr/>
        </p:nvGrpSpPr>
        <p:grpSpPr>
          <a:xfrm>
            <a:off x="424763" y="1053444"/>
            <a:ext cx="8296747" cy="45756"/>
            <a:chOff x="386575" y="1053444"/>
            <a:chExt cx="8296747" cy="45756"/>
          </a:xfrm>
        </p:grpSpPr>
        <p:sp>
          <p:nvSpPr>
            <p:cNvPr id="1221" name="Google Shape;1221;p51"/>
            <p:cNvSpPr/>
            <p:nvPr/>
          </p:nvSpPr>
          <p:spPr>
            <a:xfrm>
              <a:off x="386575" y="1077325"/>
              <a:ext cx="8296347" cy="21875"/>
            </a:xfrm>
            <a:custGeom>
              <a:rect b="b" l="l" r="r" t="t"/>
              <a:pathLst>
                <a:path extrusionOk="0" h="421" w="78917">
                  <a:moveTo>
                    <a:pt x="1" y="1"/>
                  </a:moveTo>
                  <a:lnTo>
                    <a:pt x="1" y="420"/>
                  </a:lnTo>
                  <a:lnTo>
                    <a:pt x="78917" y="420"/>
                  </a:lnTo>
                  <a:lnTo>
                    <a:pt x="789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51"/>
            <p:cNvSpPr/>
            <p:nvPr/>
          </p:nvSpPr>
          <p:spPr>
            <a:xfrm>
              <a:off x="386975" y="1053444"/>
              <a:ext cx="8296347" cy="21875"/>
            </a:xfrm>
            <a:custGeom>
              <a:rect b="b" l="l" r="r" t="t"/>
              <a:pathLst>
                <a:path extrusionOk="0" h="420" w="78917">
                  <a:moveTo>
                    <a:pt x="1" y="1"/>
                  </a:moveTo>
                  <a:lnTo>
                    <a:pt x="1" y="420"/>
                  </a:lnTo>
                  <a:lnTo>
                    <a:pt x="78917" y="420"/>
                  </a:lnTo>
                  <a:lnTo>
                    <a:pt x="78917" y="1"/>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3" name="Google Shape;1223;p51"/>
          <p:cNvSpPr txBox="1"/>
          <p:nvPr>
            <p:ph type="title"/>
          </p:nvPr>
        </p:nvSpPr>
        <p:spPr>
          <a:xfrm>
            <a:off x="713225" y="513700"/>
            <a:ext cx="7717500" cy="51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Obstacles We Faced</a:t>
            </a:r>
            <a:endParaRPr/>
          </a:p>
        </p:txBody>
      </p:sp>
      <p:sp>
        <p:nvSpPr>
          <p:cNvPr id="1224" name="Google Shape;1224;p51"/>
          <p:cNvSpPr txBox="1"/>
          <p:nvPr>
            <p:ph idx="1" type="subTitle"/>
          </p:nvPr>
        </p:nvSpPr>
        <p:spPr>
          <a:xfrm>
            <a:off x="1832100" y="1348388"/>
            <a:ext cx="6141000" cy="3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Meeting Personal Deadlines</a:t>
            </a:r>
            <a:endParaRPr sz="1900"/>
          </a:p>
        </p:txBody>
      </p:sp>
      <p:sp>
        <p:nvSpPr>
          <p:cNvPr id="1225" name="Google Shape;1225;p51"/>
          <p:cNvSpPr txBox="1"/>
          <p:nvPr>
            <p:ph idx="3" type="subTitle"/>
          </p:nvPr>
        </p:nvSpPr>
        <p:spPr>
          <a:xfrm>
            <a:off x="1832100" y="2676350"/>
            <a:ext cx="6141000" cy="3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Teamwork &amp; Communication</a:t>
            </a:r>
            <a:endParaRPr sz="1900"/>
          </a:p>
        </p:txBody>
      </p:sp>
      <p:grpSp>
        <p:nvGrpSpPr>
          <p:cNvPr id="1226" name="Google Shape;1226;p51"/>
          <p:cNvGrpSpPr/>
          <p:nvPr/>
        </p:nvGrpSpPr>
        <p:grpSpPr>
          <a:xfrm>
            <a:off x="1170819" y="1458386"/>
            <a:ext cx="483492" cy="411488"/>
            <a:chOff x="6218300" y="4416175"/>
            <a:chExt cx="516000" cy="448000"/>
          </a:xfrm>
        </p:grpSpPr>
        <p:sp>
          <p:nvSpPr>
            <p:cNvPr id="1227" name="Google Shape;1227;p51"/>
            <p:cNvSpPr/>
            <p:nvPr/>
          </p:nvSpPr>
          <p:spPr>
            <a:xfrm>
              <a:off x="6462150" y="4525375"/>
              <a:ext cx="28250" cy="141250"/>
            </a:xfrm>
            <a:custGeom>
              <a:rect b="b" l="l" r="r" t="t"/>
              <a:pathLst>
                <a:path extrusionOk="0" h="5650" w="1130">
                  <a:moveTo>
                    <a:pt x="566" y="1"/>
                  </a:moveTo>
                  <a:cubicBezTo>
                    <a:pt x="253" y="1"/>
                    <a:pt x="0" y="254"/>
                    <a:pt x="0" y="567"/>
                  </a:cubicBezTo>
                  <a:lnTo>
                    <a:pt x="0" y="5087"/>
                  </a:lnTo>
                  <a:cubicBezTo>
                    <a:pt x="0" y="5397"/>
                    <a:pt x="253" y="5650"/>
                    <a:pt x="566" y="5650"/>
                  </a:cubicBezTo>
                  <a:cubicBezTo>
                    <a:pt x="877" y="5650"/>
                    <a:pt x="1130" y="5397"/>
                    <a:pt x="1130" y="5087"/>
                  </a:cubicBezTo>
                  <a:lnTo>
                    <a:pt x="1130" y="567"/>
                  </a:lnTo>
                  <a:cubicBezTo>
                    <a:pt x="1130" y="254"/>
                    <a:pt x="877" y="1"/>
                    <a:pt x="5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228" name="Google Shape;1228;p51"/>
            <p:cNvSpPr/>
            <p:nvPr/>
          </p:nvSpPr>
          <p:spPr>
            <a:xfrm>
              <a:off x="6218300" y="4416175"/>
              <a:ext cx="516000" cy="448000"/>
            </a:xfrm>
            <a:custGeom>
              <a:rect b="b" l="l" r="r" t="t"/>
              <a:pathLst>
                <a:path extrusionOk="0" h="17920" w="20640">
                  <a:moveTo>
                    <a:pt x="10320" y="3240"/>
                  </a:moveTo>
                  <a:cubicBezTo>
                    <a:pt x="11254" y="3240"/>
                    <a:pt x="12013" y="3998"/>
                    <a:pt x="12013" y="4935"/>
                  </a:cubicBezTo>
                  <a:lnTo>
                    <a:pt x="12013" y="9452"/>
                  </a:lnTo>
                  <a:cubicBezTo>
                    <a:pt x="12013" y="10385"/>
                    <a:pt x="11254" y="11144"/>
                    <a:pt x="10320" y="11144"/>
                  </a:cubicBezTo>
                  <a:cubicBezTo>
                    <a:pt x="9384" y="11144"/>
                    <a:pt x="8625" y="10385"/>
                    <a:pt x="8625" y="9452"/>
                  </a:cubicBezTo>
                  <a:lnTo>
                    <a:pt x="8625" y="4935"/>
                  </a:lnTo>
                  <a:cubicBezTo>
                    <a:pt x="8625" y="3998"/>
                    <a:pt x="9384" y="3240"/>
                    <a:pt x="10320" y="3240"/>
                  </a:cubicBezTo>
                  <a:close/>
                  <a:moveTo>
                    <a:pt x="10320" y="12274"/>
                  </a:moveTo>
                  <a:cubicBezTo>
                    <a:pt x="10538" y="12274"/>
                    <a:pt x="10758" y="12316"/>
                    <a:pt x="10968" y="12403"/>
                  </a:cubicBezTo>
                  <a:cubicBezTo>
                    <a:pt x="11600" y="12665"/>
                    <a:pt x="12013" y="13282"/>
                    <a:pt x="12013" y="13969"/>
                  </a:cubicBezTo>
                  <a:cubicBezTo>
                    <a:pt x="12013" y="14902"/>
                    <a:pt x="11254" y="15661"/>
                    <a:pt x="10320" y="15661"/>
                  </a:cubicBezTo>
                  <a:cubicBezTo>
                    <a:pt x="9634" y="15661"/>
                    <a:pt x="9017" y="15248"/>
                    <a:pt x="8755" y="14616"/>
                  </a:cubicBezTo>
                  <a:cubicBezTo>
                    <a:pt x="8493" y="13984"/>
                    <a:pt x="8637" y="13255"/>
                    <a:pt x="9122" y="12770"/>
                  </a:cubicBezTo>
                  <a:cubicBezTo>
                    <a:pt x="9446" y="12446"/>
                    <a:pt x="9880" y="12274"/>
                    <a:pt x="10320" y="12274"/>
                  </a:cubicBezTo>
                  <a:close/>
                  <a:moveTo>
                    <a:pt x="10319" y="1"/>
                  </a:moveTo>
                  <a:cubicBezTo>
                    <a:pt x="9352" y="1"/>
                    <a:pt x="8386" y="487"/>
                    <a:pt x="7848" y="1460"/>
                  </a:cubicBezTo>
                  <a:lnTo>
                    <a:pt x="1040" y="13731"/>
                  </a:lnTo>
                  <a:cubicBezTo>
                    <a:pt x="1" y="15613"/>
                    <a:pt x="1359" y="17919"/>
                    <a:pt x="3509" y="17919"/>
                  </a:cubicBezTo>
                  <a:lnTo>
                    <a:pt x="17129" y="17919"/>
                  </a:lnTo>
                  <a:cubicBezTo>
                    <a:pt x="19279" y="17919"/>
                    <a:pt x="20640" y="15616"/>
                    <a:pt x="19598" y="13731"/>
                  </a:cubicBezTo>
                  <a:lnTo>
                    <a:pt x="12790" y="1460"/>
                  </a:lnTo>
                  <a:cubicBezTo>
                    <a:pt x="12252" y="487"/>
                    <a:pt x="11286" y="1"/>
                    <a:pt x="103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229" name="Google Shape;1229;p51"/>
            <p:cNvSpPr/>
            <p:nvPr/>
          </p:nvSpPr>
          <p:spPr>
            <a:xfrm>
              <a:off x="6462150" y="4751225"/>
              <a:ext cx="28250" cy="28250"/>
            </a:xfrm>
            <a:custGeom>
              <a:rect b="b" l="l" r="r" t="t"/>
              <a:pathLst>
                <a:path extrusionOk="0" h="1130" w="1130">
                  <a:moveTo>
                    <a:pt x="566" y="1"/>
                  </a:moveTo>
                  <a:cubicBezTo>
                    <a:pt x="253" y="1"/>
                    <a:pt x="0" y="253"/>
                    <a:pt x="0" y="567"/>
                  </a:cubicBezTo>
                  <a:cubicBezTo>
                    <a:pt x="0" y="877"/>
                    <a:pt x="253" y="1130"/>
                    <a:pt x="566" y="1130"/>
                  </a:cubicBezTo>
                  <a:cubicBezTo>
                    <a:pt x="877" y="1130"/>
                    <a:pt x="1130" y="877"/>
                    <a:pt x="1130" y="567"/>
                  </a:cubicBezTo>
                  <a:cubicBezTo>
                    <a:pt x="1130" y="253"/>
                    <a:pt x="877" y="1"/>
                    <a:pt x="5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230" name="Google Shape;1230;p51"/>
          <p:cNvGrpSpPr/>
          <p:nvPr/>
        </p:nvGrpSpPr>
        <p:grpSpPr>
          <a:xfrm>
            <a:off x="7681225" y="449915"/>
            <a:ext cx="882879" cy="243714"/>
            <a:chOff x="7301150" y="922090"/>
            <a:chExt cx="882879" cy="243714"/>
          </a:xfrm>
        </p:grpSpPr>
        <p:sp>
          <p:nvSpPr>
            <p:cNvPr id="1231" name="Google Shape;1231;p51"/>
            <p:cNvSpPr/>
            <p:nvPr/>
          </p:nvSpPr>
          <p:spPr>
            <a:xfrm>
              <a:off x="7937186" y="925219"/>
              <a:ext cx="238328" cy="237867"/>
            </a:xfrm>
            <a:custGeom>
              <a:rect b="b" l="l" r="r" t="t"/>
              <a:pathLst>
                <a:path extrusionOk="0" h="4637" w="4646">
                  <a:moveTo>
                    <a:pt x="402" y="1"/>
                  </a:moveTo>
                  <a:cubicBezTo>
                    <a:pt x="184" y="1"/>
                    <a:pt x="0" y="184"/>
                    <a:pt x="0" y="402"/>
                  </a:cubicBezTo>
                  <a:lnTo>
                    <a:pt x="0" y="4340"/>
                  </a:lnTo>
                  <a:cubicBezTo>
                    <a:pt x="0" y="4462"/>
                    <a:pt x="61" y="4576"/>
                    <a:pt x="149" y="4637"/>
                  </a:cubicBezTo>
                  <a:lnTo>
                    <a:pt x="4645"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51"/>
            <p:cNvSpPr/>
            <p:nvPr/>
          </p:nvSpPr>
          <p:spPr>
            <a:xfrm>
              <a:off x="7945240" y="927476"/>
              <a:ext cx="238790" cy="237867"/>
            </a:xfrm>
            <a:custGeom>
              <a:rect b="b" l="l" r="r" t="t"/>
              <a:pathLst>
                <a:path extrusionOk="0" h="4637" w="4655">
                  <a:moveTo>
                    <a:pt x="4497" y="0"/>
                  </a:moveTo>
                  <a:lnTo>
                    <a:pt x="0" y="4497"/>
                  </a:lnTo>
                  <a:cubicBezTo>
                    <a:pt x="79" y="4584"/>
                    <a:pt x="192" y="4637"/>
                    <a:pt x="306" y="4637"/>
                  </a:cubicBezTo>
                  <a:lnTo>
                    <a:pt x="4253" y="4637"/>
                  </a:lnTo>
                  <a:cubicBezTo>
                    <a:pt x="4471" y="4637"/>
                    <a:pt x="4654" y="4453"/>
                    <a:pt x="4654" y="4235"/>
                  </a:cubicBezTo>
                  <a:lnTo>
                    <a:pt x="4654" y="288"/>
                  </a:lnTo>
                  <a:cubicBezTo>
                    <a:pt x="4654"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51"/>
            <p:cNvSpPr/>
            <p:nvPr/>
          </p:nvSpPr>
          <p:spPr>
            <a:xfrm>
              <a:off x="7940315" y="922090"/>
              <a:ext cx="243714" cy="243714"/>
            </a:xfrm>
            <a:custGeom>
              <a:rect b="b" l="l" r="r" t="t"/>
              <a:pathLst>
                <a:path extrusionOk="0" fill="none" h="4751" w="4751">
                  <a:moveTo>
                    <a:pt x="4349" y="4750"/>
                  </a:moveTo>
                  <a:lnTo>
                    <a:pt x="402" y="4750"/>
                  </a:lnTo>
                  <a:cubicBezTo>
                    <a:pt x="184" y="4750"/>
                    <a:pt x="0" y="4567"/>
                    <a:pt x="0" y="4349"/>
                  </a:cubicBezTo>
                  <a:lnTo>
                    <a:pt x="0" y="411"/>
                  </a:lnTo>
                  <a:cubicBezTo>
                    <a:pt x="0"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51"/>
            <p:cNvSpPr/>
            <p:nvPr/>
          </p:nvSpPr>
          <p:spPr>
            <a:xfrm>
              <a:off x="7966272" y="948508"/>
              <a:ext cx="191750" cy="192212"/>
            </a:xfrm>
            <a:custGeom>
              <a:rect b="b" l="l" r="r" t="t"/>
              <a:pathLst>
                <a:path extrusionOk="0" h="3747" w="3738">
                  <a:moveTo>
                    <a:pt x="359" y="1"/>
                  </a:moveTo>
                  <a:cubicBezTo>
                    <a:pt x="158" y="1"/>
                    <a:pt x="1" y="166"/>
                    <a:pt x="1" y="367"/>
                  </a:cubicBezTo>
                  <a:lnTo>
                    <a:pt x="1" y="3388"/>
                  </a:lnTo>
                  <a:cubicBezTo>
                    <a:pt x="1" y="3581"/>
                    <a:pt x="158" y="3746"/>
                    <a:pt x="359" y="3746"/>
                  </a:cubicBezTo>
                  <a:lnTo>
                    <a:pt x="3380" y="3746"/>
                  </a:lnTo>
                  <a:cubicBezTo>
                    <a:pt x="3581" y="3746"/>
                    <a:pt x="3738"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51"/>
            <p:cNvSpPr/>
            <p:nvPr/>
          </p:nvSpPr>
          <p:spPr>
            <a:xfrm>
              <a:off x="8016440" y="995086"/>
              <a:ext cx="88745" cy="96798"/>
            </a:xfrm>
            <a:custGeom>
              <a:rect b="b" l="l" r="r" t="t"/>
              <a:pathLst>
                <a:path extrusionOk="0" h="1887" w="1730">
                  <a:moveTo>
                    <a:pt x="1398" y="1"/>
                  </a:moveTo>
                  <a:lnTo>
                    <a:pt x="1014" y="498"/>
                  </a:lnTo>
                  <a:cubicBezTo>
                    <a:pt x="952" y="577"/>
                    <a:pt x="909" y="656"/>
                    <a:pt x="865" y="717"/>
                  </a:cubicBezTo>
                  <a:cubicBezTo>
                    <a:pt x="830" y="664"/>
                    <a:pt x="778" y="586"/>
                    <a:pt x="708" y="490"/>
                  </a:cubicBezTo>
                  <a:lnTo>
                    <a:pt x="376" y="9"/>
                  </a:lnTo>
                  <a:lnTo>
                    <a:pt x="79" y="9"/>
                  </a:lnTo>
                  <a:lnTo>
                    <a:pt x="725" y="909"/>
                  </a:lnTo>
                  <a:lnTo>
                    <a:pt x="1" y="1887"/>
                  </a:lnTo>
                  <a:lnTo>
                    <a:pt x="306" y="1887"/>
                  </a:lnTo>
                  <a:lnTo>
                    <a:pt x="778" y="1232"/>
                  </a:lnTo>
                  <a:cubicBezTo>
                    <a:pt x="787" y="1214"/>
                    <a:pt x="821" y="1153"/>
                    <a:pt x="865" y="1092"/>
                  </a:cubicBezTo>
                  <a:cubicBezTo>
                    <a:pt x="900" y="1136"/>
                    <a:pt x="926" y="1171"/>
                    <a:pt x="952" y="1214"/>
                  </a:cubicBezTo>
                  <a:lnTo>
                    <a:pt x="1424" y="1878"/>
                  </a:lnTo>
                  <a:lnTo>
                    <a:pt x="1730" y="1878"/>
                  </a:lnTo>
                  <a:lnTo>
                    <a:pt x="1014" y="883"/>
                  </a:lnTo>
                  <a:lnTo>
                    <a:pt x="16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51"/>
            <p:cNvSpPr/>
            <p:nvPr/>
          </p:nvSpPr>
          <p:spPr>
            <a:xfrm>
              <a:off x="7619142" y="925219"/>
              <a:ext cx="238328" cy="237867"/>
            </a:xfrm>
            <a:custGeom>
              <a:rect b="b" l="l" r="r" t="t"/>
              <a:pathLst>
                <a:path extrusionOk="0" h="4637" w="4646">
                  <a:moveTo>
                    <a:pt x="402" y="1"/>
                  </a:moveTo>
                  <a:cubicBezTo>
                    <a:pt x="184" y="1"/>
                    <a:pt x="1" y="184"/>
                    <a:pt x="1" y="402"/>
                  </a:cubicBezTo>
                  <a:lnTo>
                    <a:pt x="1" y="4340"/>
                  </a:lnTo>
                  <a:cubicBezTo>
                    <a:pt x="10" y="4462"/>
                    <a:pt x="62" y="4576"/>
                    <a:pt x="149" y="4637"/>
                  </a:cubicBezTo>
                  <a:lnTo>
                    <a:pt x="4646" y="140"/>
                  </a:lnTo>
                  <a:cubicBezTo>
                    <a:pt x="4567" y="53"/>
                    <a:pt x="4463"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51"/>
            <p:cNvSpPr/>
            <p:nvPr/>
          </p:nvSpPr>
          <p:spPr>
            <a:xfrm>
              <a:off x="7627196" y="927476"/>
              <a:ext cx="238790" cy="237867"/>
            </a:xfrm>
            <a:custGeom>
              <a:rect b="b" l="l" r="r" t="t"/>
              <a:pathLst>
                <a:path extrusionOk="0" h="4637" w="4655">
                  <a:moveTo>
                    <a:pt x="4498" y="0"/>
                  </a:moveTo>
                  <a:lnTo>
                    <a:pt x="1" y="4497"/>
                  </a:lnTo>
                  <a:cubicBezTo>
                    <a:pt x="80" y="4584"/>
                    <a:pt x="193" y="4637"/>
                    <a:pt x="307" y="4637"/>
                  </a:cubicBezTo>
                  <a:lnTo>
                    <a:pt x="4244" y="4637"/>
                  </a:lnTo>
                  <a:cubicBezTo>
                    <a:pt x="4463" y="4637"/>
                    <a:pt x="4655" y="4453"/>
                    <a:pt x="4655" y="4235"/>
                  </a:cubicBezTo>
                  <a:lnTo>
                    <a:pt x="4655" y="288"/>
                  </a:lnTo>
                  <a:cubicBezTo>
                    <a:pt x="4655" y="184"/>
                    <a:pt x="4585" y="79"/>
                    <a:pt x="44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51"/>
            <p:cNvSpPr/>
            <p:nvPr/>
          </p:nvSpPr>
          <p:spPr>
            <a:xfrm>
              <a:off x="7622271" y="922090"/>
              <a:ext cx="243714" cy="243714"/>
            </a:xfrm>
            <a:custGeom>
              <a:rect b="b" l="l" r="r" t="t"/>
              <a:pathLst>
                <a:path extrusionOk="0" fill="none" h="4751" w="4751">
                  <a:moveTo>
                    <a:pt x="4349" y="4750"/>
                  </a:moveTo>
                  <a:lnTo>
                    <a:pt x="403" y="4750"/>
                  </a:lnTo>
                  <a:cubicBezTo>
                    <a:pt x="184" y="4750"/>
                    <a:pt x="1" y="4567"/>
                    <a:pt x="1" y="4349"/>
                  </a:cubicBezTo>
                  <a:lnTo>
                    <a:pt x="1" y="411"/>
                  </a:lnTo>
                  <a:cubicBezTo>
                    <a:pt x="1" y="192"/>
                    <a:pt x="184" y="0"/>
                    <a:pt x="403" y="0"/>
                  </a:cubicBezTo>
                  <a:lnTo>
                    <a:pt x="4349" y="0"/>
                  </a:lnTo>
                  <a:cubicBezTo>
                    <a:pt x="4568" y="0"/>
                    <a:pt x="4751" y="192"/>
                    <a:pt x="4751" y="411"/>
                  </a:cubicBezTo>
                  <a:lnTo>
                    <a:pt x="4751" y="4349"/>
                  </a:lnTo>
                  <a:cubicBezTo>
                    <a:pt x="4751" y="4567"/>
                    <a:pt x="4568"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51"/>
            <p:cNvSpPr/>
            <p:nvPr/>
          </p:nvSpPr>
          <p:spPr>
            <a:xfrm>
              <a:off x="7648279" y="948508"/>
              <a:ext cx="191750" cy="192212"/>
            </a:xfrm>
            <a:custGeom>
              <a:rect b="b" l="l" r="r" t="t"/>
              <a:pathLst>
                <a:path extrusionOk="0" h="3747" w="3738">
                  <a:moveTo>
                    <a:pt x="358" y="1"/>
                  </a:moveTo>
                  <a:cubicBezTo>
                    <a:pt x="158" y="1"/>
                    <a:pt x="0" y="166"/>
                    <a:pt x="0" y="367"/>
                  </a:cubicBezTo>
                  <a:lnTo>
                    <a:pt x="0" y="3388"/>
                  </a:lnTo>
                  <a:cubicBezTo>
                    <a:pt x="0" y="3581"/>
                    <a:pt x="158" y="3746"/>
                    <a:pt x="358" y="3746"/>
                  </a:cubicBezTo>
                  <a:lnTo>
                    <a:pt x="3379" y="3746"/>
                  </a:lnTo>
                  <a:cubicBezTo>
                    <a:pt x="3580" y="3746"/>
                    <a:pt x="3737" y="3581"/>
                    <a:pt x="3737" y="3388"/>
                  </a:cubicBezTo>
                  <a:lnTo>
                    <a:pt x="3737" y="367"/>
                  </a:lnTo>
                  <a:cubicBezTo>
                    <a:pt x="3737" y="166"/>
                    <a:pt x="3580" y="1"/>
                    <a:pt x="33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51"/>
            <p:cNvSpPr/>
            <p:nvPr/>
          </p:nvSpPr>
          <p:spPr>
            <a:xfrm>
              <a:off x="7682751" y="980312"/>
              <a:ext cx="127731" cy="127731"/>
            </a:xfrm>
            <a:custGeom>
              <a:rect b="b" l="l" r="r" t="t"/>
              <a:pathLst>
                <a:path extrusionOk="0" fill="none" h="2490" w="2490">
                  <a:moveTo>
                    <a:pt x="2253" y="2489"/>
                  </a:moveTo>
                  <a:lnTo>
                    <a:pt x="245" y="2489"/>
                  </a:lnTo>
                  <a:cubicBezTo>
                    <a:pt x="114" y="2489"/>
                    <a:pt x="1" y="2384"/>
                    <a:pt x="1" y="2253"/>
                  </a:cubicBezTo>
                  <a:lnTo>
                    <a:pt x="1" y="245"/>
                  </a:lnTo>
                  <a:cubicBezTo>
                    <a:pt x="1" y="114"/>
                    <a:pt x="114" y="0"/>
                    <a:pt x="245" y="0"/>
                  </a:cubicBezTo>
                  <a:lnTo>
                    <a:pt x="2253" y="0"/>
                  </a:lnTo>
                  <a:cubicBezTo>
                    <a:pt x="2384" y="0"/>
                    <a:pt x="2489" y="114"/>
                    <a:pt x="2489" y="245"/>
                  </a:cubicBezTo>
                  <a:lnTo>
                    <a:pt x="2489" y="2253"/>
                  </a:lnTo>
                  <a:cubicBezTo>
                    <a:pt x="2489" y="2384"/>
                    <a:pt x="2384" y="2489"/>
                    <a:pt x="2253" y="2489"/>
                  </a:cubicBezTo>
                  <a:close/>
                </a:path>
              </a:pathLst>
            </a:custGeom>
            <a:no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51"/>
            <p:cNvSpPr/>
            <p:nvPr/>
          </p:nvSpPr>
          <p:spPr>
            <a:xfrm>
              <a:off x="7682751" y="980774"/>
              <a:ext cx="127731" cy="36780"/>
            </a:xfrm>
            <a:custGeom>
              <a:rect b="b" l="l" r="r" t="t"/>
              <a:pathLst>
                <a:path extrusionOk="0" h="717" w="2490">
                  <a:moveTo>
                    <a:pt x="245" y="0"/>
                  </a:moveTo>
                  <a:lnTo>
                    <a:pt x="36" y="114"/>
                  </a:lnTo>
                  <a:lnTo>
                    <a:pt x="1" y="716"/>
                  </a:lnTo>
                  <a:lnTo>
                    <a:pt x="2489" y="716"/>
                  </a:lnTo>
                  <a:lnTo>
                    <a:pt x="2489" y="236"/>
                  </a:lnTo>
                  <a:lnTo>
                    <a:pt x="2411" y="61"/>
                  </a:lnTo>
                  <a:lnTo>
                    <a:pt x="22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51"/>
            <p:cNvSpPr/>
            <p:nvPr/>
          </p:nvSpPr>
          <p:spPr>
            <a:xfrm>
              <a:off x="7301150" y="925219"/>
              <a:ext cx="238328" cy="237867"/>
            </a:xfrm>
            <a:custGeom>
              <a:rect b="b" l="l" r="r" t="t"/>
              <a:pathLst>
                <a:path extrusionOk="0" h="4637" w="4646">
                  <a:moveTo>
                    <a:pt x="402" y="1"/>
                  </a:moveTo>
                  <a:cubicBezTo>
                    <a:pt x="184" y="1"/>
                    <a:pt x="0" y="184"/>
                    <a:pt x="0" y="402"/>
                  </a:cubicBezTo>
                  <a:lnTo>
                    <a:pt x="0" y="4340"/>
                  </a:lnTo>
                  <a:cubicBezTo>
                    <a:pt x="9" y="4462"/>
                    <a:pt x="62" y="4576"/>
                    <a:pt x="149" y="4637"/>
                  </a:cubicBezTo>
                  <a:lnTo>
                    <a:pt x="4646"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51"/>
            <p:cNvSpPr/>
            <p:nvPr/>
          </p:nvSpPr>
          <p:spPr>
            <a:xfrm>
              <a:off x="7310127" y="927476"/>
              <a:ext cx="238328" cy="237867"/>
            </a:xfrm>
            <a:custGeom>
              <a:rect b="b" l="l" r="r" t="t"/>
              <a:pathLst>
                <a:path extrusionOk="0" h="4637" w="4646">
                  <a:moveTo>
                    <a:pt x="4497" y="0"/>
                  </a:moveTo>
                  <a:lnTo>
                    <a:pt x="0" y="4497"/>
                  </a:lnTo>
                  <a:cubicBezTo>
                    <a:pt x="70" y="4584"/>
                    <a:pt x="183" y="4637"/>
                    <a:pt x="306" y="4637"/>
                  </a:cubicBezTo>
                  <a:lnTo>
                    <a:pt x="4244" y="4637"/>
                  </a:lnTo>
                  <a:cubicBezTo>
                    <a:pt x="4462" y="4637"/>
                    <a:pt x="4645" y="4453"/>
                    <a:pt x="4645" y="4235"/>
                  </a:cubicBezTo>
                  <a:lnTo>
                    <a:pt x="4645" y="288"/>
                  </a:lnTo>
                  <a:cubicBezTo>
                    <a:pt x="4636"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51"/>
            <p:cNvSpPr/>
            <p:nvPr/>
          </p:nvSpPr>
          <p:spPr>
            <a:xfrm>
              <a:off x="7304279" y="922090"/>
              <a:ext cx="243714" cy="243714"/>
            </a:xfrm>
            <a:custGeom>
              <a:rect b="b" l="l" r="r" t="t"/>
              <a:pathLst>
                <a:path extrusionOk="0" fill="none" h="4751" w="4751">
                  <a:moveTo>
                    <a:pt x="4349" y="4750"/>
                  </a:moveTo>
                  <a:lnTo>
                    <a:pt x="402" y="4750"/>
                  </a:lnTo>
                  <a:cubicBezTo>
                    <a:pt x="184" y="4750"/>
                    <a:pt x="1" y="4567"/>
                    <a:pt x="1" y="4349"/>
                  </a:cubicBezTo>
                  <a:lnTo>
                    <a:pt x="1" y="411"/>
                  </a:lnTo>
                  <a:cubicBezTo>
                    <a:pt x="1"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51"/>
            <p:cNvSpPr/>
            <p:nvPr/>
          </p:nvSpPr>
          <p:spPr>
            <a:xfrm>
              <a:off x="7330236" y="948508"/>
              <a:ext cx="192673" cy="192212"/>
            </a:xfrm>
            <a:custGeom>
              <a:rect b="b" l="l" r="r" t="t"/>
              <a:pathLst>
                <a:path extrusionOk="0" h="3747" w="3756">
                  <a:moveTo>
                    <a:pt x="359" y="1"/>
                  </a:moveTo>
                  <a:cubicBezTo>
                    <a:pt x="158" y="1"/>
                    <a:pt x="1" y="166"/>
                    <a:pt x="1" y="367"/>
                  </a:cubicBezTo>
                  <a:lnTo>
                    <a:pt x="1" y="3388"/>
                  </a:lnTo>
                  <a:cubicBezTo>
                    <a:pt x="1" y="3581"/>
                    <a:pt x="158" y="3746"/>
                    <a:pt x="359" y="3746"/>
                  </a:cubicBezTo>
                  <a:lnTo>
                    <a:pt x="3380" y="3746"/>
                  </a:lnTo>
                  <a:cubicBezTo>
                    <a:pt x="3590" y="3746"/>
                    <a:pt x="3756"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51"/>
            <p:cNvSpPr/>
            <p:nvPr/>
          </p:nvSpPr>
          <p:spPr>
            <a:xfrm>
              <a:off x="7364297" y="1100347"/>
              <a:ext cx="121421" cy="14825"/>
            </a:xfrm>
            <a:custGeom>
              <a:rect b="b" l="l" r="r" t="t"/>
              <a:pathLst>
                <a:path extrusionOk="0" h="289" w="2367">
                  <a:moveTo>
                    <a:pt x="1" y="1"/>
                  </a:moveTo>
                  <a:lnTo>
                    <a:pt x="1" y="289"/>
                  </a:lnTo>
                  <a:lnTo>
                    <a:pt x="2367" y="289"/>
                  </a:lnTo>
                  <a:lnTo>
                    <a:pt x="23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7" name="Google Shape;1247;p51"/>
          <p:cNvGrpSpPr/>
          <p:nvPr/>
        </p:nvGrpSpPr>
        <p:grpSpPr>
          <a:xfrm>
            <a:off x="1170819" y="2635161"/>
            <a:ext cx="483492" cy="411488"/>
            <a:chOff x="6218300" y="4416175"/>
            <a:chExt cx="516000" cy="448000"/>
          </a:xfrm>
        </p:grpSpPr>
        <p:sp>
          <p:nvSpPr>
            <p:cNvPr id="1248" name="Google Shape;1248;p51"/>
            <p:cNvSpPr/>
            <p:nvPr/>
          </p:nvSpPr>
          <p:spPr>
            <a:xfrm>
              <a:off x="6462150" y="4525375"/>
              <a:ext cx="28250" cy="141250"/>
            </a:xfrm>
            <a:custGeom>
              <a:rect b="b" l="l" r="r" t="t"/>
              <a:pathLst>
                <a:path extrusionOk="0" h="5650" w="1130">
                  <a:moveTo>
                    <a:pt x="566" y="1"/>
                  </a:moveTo>
                  <a:cubicBezTo>
                    <a:pt x="253" y="1"/>
                    <a:pt x="0" y="254"/>
                    <a:pt x="0" y="567"/>
                  </a:cubicBezTo>
                  <a:lnTo>
                    <a:pt x="0" y="5087"/>
                  </a:lnTo>
                  <a:cubicBezTo>
                    <a:pt x="0" y="5397"/>
                    <a:pt x="253" y="5650"/>
                    <a:pt x="566" y="5650"/>
                  </a:cubicBezTo>
                  <a:cubicBezTo>
                    <a:pt x="877" y="5650"/>
                    <a:pt x="1130" y="5397"/>
                    <a:pt x="1130" y="5087"/>
                  </a:cubicBezTo>
                  <a:lnTo>
                    <a:pt x="1130" y="567"/>
                  </a:lnTo>
                  <a:cubicBezTo>
                    <a:pt x="1130" y="254"/>
                    <a:pt x="877" y="1"/>
                    <a:pt x="5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249" name="Google Shape;1249;p51"/>
            <p:cNvSpPr/>
            <p:nvPr/>
          </p:nvSpPr>
          <p:spPr>
            <a:xfrm>
              <a:off x="6218300" y="4416175"/>
              <a:ext cx="516000" cy="448000"/>
            </a:xfrm>
            <a:custGeom>
              <a:rect b="b" l="l" r="r" t="t"/>
              <a:pathLst>
                <a:path extrusionOk="0" h="17920" w="20640">
                  <a:moveTo>
                    <a:pt x="10320" y="3240"/>
                  </a:moveTo>
                  <a:cubicBezTo>
                    <a:pt x="11254" y="3240"/>
                    <a:pt x="12013" y="3998"/>
                    <a:pt x="12013" y="4935"/>
                  </a:cubicBezTo>
                  <a:lnTo>
                    <a:pt x="12013" y="9452"/>
                  </a:lnTo>
                  <a:cubicBezTo>
                    <a:pt x="12013" y="10385"/>
                    <a:pt x="11254" y="11144"/>
                    <a:pt x="10320" y="11144"/>
                  </a:cubicBezTo>
                  <a:cubicBezTo>
                    <a:pt x="9384" y="11144"/>
                    <a:pt x="8625" y="10385"/>
                    <a:pt x="8625" y="9452"/>
                  </a:cubicBezTo>
                  <a:lnTo>
                    <a:pt x="8625" y="4935"/>
                  </a:lnTo>
                  <a:cubicBezTo>
                    <a:pt x="8625" y="3998"/>
                    <a:pt x="9384" y="3240"/>
                    <a:pt x="10320" y="3240"/>
                  </a:cubicBezTo>
                  <a:close/>
                  <a:moveTo>
                    <a:pt x="10320" y="12274"/>
                  </a:moveTo>
                  <a:cubicBezTo>
                    <a:pt x="10538" y="12274"/>
                    <a:pt x="10758" y="12316"/>
                    <a:pt x="10968" y="12403"/>
                  </a:cubicBezTo>
                  <a:cubicBezTo>
                    <a:pt x="11600" y="12665"/>
                    <a:pt x="12013" y="13282"/>
                    <a:pt x="12013" y="13969"/>
                  </a:cubicBezTo>
                  <a:cubicBezTo>
                    <a:pt x="12013" y="14902"/>
                    <a:pt x="11254" y="15661"/>
                    <a:pt x="10320" y="15661"/>
                  </a:cubicBezTo>
                  <a:cubicBezTo>
                    <a:pt x="9634" y="15661"/>
                    <a:pt x="9017" y="15248"/>
                    <a:pt x="8755" y="14616"/>
                  </a:cubicBezTo>
                  <a:cubicBezTo>
                    <a:pt x="8493" y="13984"/>
                    <a:pt x="8637" y="13255"/>
                    <a:pt x="9122" y="12770"/>
                  </a:cubicBezTo>
                  <a:cubicBezTo>
                    <a:pt x="9446" y="12446"/>
                    <a:pt x="9880" y="12274"/>
                    <a:pt x="10320" y="12274"/>
                  </a:cubicBezTo>
                  <a:close/>
                  <a:moveTo>
                    <a:pt x="10319" y="1"/>
                  </a:moveTo>
                  <a:cubicBezTo>
                    <a:pt x="9352" y="1"/>
                    <a:pt x="8386" y="487"/>
                    <a:pt x="7848" y="1460"/>
                  </a:cubicBezTo>
                  <a:lnTo>
                    <a:pt x="1040" y="13731"/>
                  </a:lnTo>
                  <a:cubicBezTo>
                    <a:pt x="1" y="15613"/>
                    <a:pt x="1359" y="17919"/>
                    <a:pt x="3509" y="17919"/>
                  </a:cubicBezTo>
                  <a:lnTo>
                    <a:pt x="17129" y="17919"/>
                  </a:lnTo>
                  <a:cubicBezTo>
                    <a:pt x="19279" y="17919"/>
                    <a:pt x="20640" y="15616"/>
                    <a:pt x="19598" y="13731"/>
                  </a:cubicBezTo>
                  <a:lnTo>
                    <a:pt x="12790" y="1460"/>
                  </a:lnTo>
                  <a:cubicBezTo>
                    <a:pt x="12252" y="487"/>
                    <a:pt x="11286" y="1"/>
                    <a:pt x="103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250" name="Google Shape;1250;p51"/>
            <p:cNvSpPr/>
            <p:nvPr/>
          </p:nvSpPr>
          <p:spPr>
            <a:xfrm>
              <a:off x="6462150" y="4751225"/>
              <a:ext cx="28250" cy="28250"/>
            </a:xfrm>
            <a:custGeom>
              <a:rect b="b" l="l" r="r" t="t"/>
              <a:pathLst>
                <a:path extrusionOk="0" h="1130" w="1130">
                  <a:moveTo>
                    <a:pt x="566" y="1"/>
                  </a:moveTo>
                  <a:cubicBezTo>
                    <a:pt x="253" y="1"/>
                    <a:pt x="0" y="253"/>
                    <a:pt x="0" y="567"/>
                  </a:cubicBezTo>
                  <a:cubicBezTo>
                    <a:pt x="0" y="877"/>
                    <a:pt x="253" y="1130"/>
                    <a:pt x="566" y="1130"/>
                  </a:cubicBezTo>
                  <a:cubicBezTo>
                    <a:pt x="877" y="1130"/>
                    <a:pt x="1130" y="877"/>
                    <a:pt x="1130" y="567"/>
                  </a:cubicBezTo>
                  <a:cubicBezTo>
                    <a:pt x="1130" y="253"/>
                    <a:pt x="877" y="1"/>
                    <a:pt x="5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1251" name="Google Shape;1251;p51"/>
          <p:cNvSpPr txBox="1"/>
          <p:nvPr>
            <p:ph idx="3" type="subTitle"/>
          </p:nvPr>
        </p:nvSpPr>
        <p:spPr>
          <a:xfrm>
            <a:off x="1832088" y="3853125"/>
            <a:ext cx="6141000" cy="3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Technical Complications </a:t>
            </a:r>
            <a:endParaRPr sz="1900"/>
          </a:p>
        </p:txBody>
      </p:sp>
      <p:grpSp>
        <p:nvGrpSpPr>
          <p:cNvPr id="1252" name="Google Shape;1252;p51"/>
          <p:cNvGrpSpPr/>
          <p:nvPr/>
        </p:nvGrpSpPr>
        <p:grpSpPr>
          <a:xfrm>
            <a:off x="1170819" y="3811936"/>
            <a:ext cx="483492" cy="411488"/>
            <a:chOff x="6218300" y="4416175"/>
            <a:chExt cx="516000" cy="448000"/>
          </a:xfrm>
        </p:grpSpPr>
        <p:sp>
          <p:nvSpPr>
            <p:cNvPr id="1253" name="Google Shape;1253;p51"/>
            <p:cNvSpPr/>
            <p:nvPr/>
          </p:nvSpPr>
          <p:spPr>
            <a:xfrm>
              <a:off x="6462150" y="4525375"/>
              <a:ext cx="28250" cy="141250"/>
            </a:xfrm>
            <a:custGeom>
              <a:rect b="b" l="l" r="r" t="t"/>
              <a:pathLst>
                <a:path extrusionOk="0" h="5650" w="1130">
                  <a:moveTo>
                    <a:pt x="566" y="1"/>
                  </a:moveTo>
                  <a:cubicBezTo>
                    <a:pt x="253" y="1"/>
                    <a:pt x="0" y="254"/>
                    <a:pt x="0" y="567"/>
                  </a:cubicBezTo>
                  <a:lnTo>
                    <a:pt x="0" y="5087"/>
                  </a:lnTo>
                  <a:cubicBezTo>
                    <a:pt x="0" y="5397"/>
                    <a:pt x="253" y="5650"/>
                    <a:pt x="566" y="5650"/>
                  </a:cubicBezTo>
                  <a:cubicBezTo>
                    <a:pt x="877" y="5650"/>
                    <a:pt x="1130" y="5397"/>
                    <a:pt x="1130" y="5087"/>
                  </a:cubicBezTo>
                  <a:lnTo>
                    <a:pt x="1130" y="567"/>
                  </a:lnTo>
                  <a:cubicBezTo>
                    <a:pt x="1130" y="254"/>
                    <a:pt x="877" y="1"/>
                    <a:pt x="5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254" name="Google Shape;1254;p51"/>
            <p:cNvSpPr/>
            <p:nvPr/>
          </p:nvSpPr>
          <p:spPr>
            <a:xfrm>
              <a:off x="6218300" y="4416175"/>
              <a:ext cx="516000" cy="448000"/>
            </a:xfrm>
            <a:custGeom>
              <a:rect b="b" l="l" r="r" t="t"/>
              <a:pathLst>
                <a:path extrusionOk="0" h="17920" w="20640">
                  <a:moveTo>
                    <a:pt x="10320" y="3240"/>
                  </a:moveTo>
                  <a:cubicBezTo>
                    <a:pt x="11254" y="3240"/>
                    <a:pt x="12013" y="3998"/>
                    <a:pt x="12013" y="4935"/>
                  </a:cubicBezTo>
                  <a:lnTo>
                    <a:pt x="12013" y="9452"/>
                  </a:lnTo>
                  <a:cubicBezTo>
                    <a:pt x="12013" y="10385"/>
                    <a:pt x="11254" y="11144"/>
                    <a:pt x="10320" y="11144"/>
                  </a:cubicBezTo>
                  <a:cubicBezTo>
                    <a:pt x="9384" y="11144"/>
                    <a:pt x="8625" y="10385"/>
                    <a:pt x="8625" y="9452"/>
                  </a:cubicBezTo>
                  <a:lnTo>
                    <a:pt x="8625" y="4935"/>
                  </a:lnTo>
                  <a:cubicBezTo>
                    <a:pt x="8625" y="3998"/>
                    <a:pt x="9384" y="3240"/>
                    <a:pt x="10320" y="3240"/>
                  </a:cubicBezTo>
                  <a:close/>
                  <a:moveTo>
                    <a:pt x="10320" y="12274"/>
                  </a:moveTo>
                  <a:cubicBezTo>
                    <a:pt x="10538" y="12274"/>
                    <a:pt x="10758" y="12316"/>
                    <a:pt x="10968" y="12403"/>
                  </a:cubicBezTo>
                  <a:cubicBezTo>
                    <a:pt x="11600" y="12665"/>
                    <a:pt x="12013" y="13282"/>
                    <a:pt x="12013" y="13969"/>
                  </a:cubicBezTo>
                  <a:cubicBezTo>
                    <a:pt x="12013" y="14902"/>
                    <a:pt x="11254" y="15661"/>
                    <a:pt x="10320" y="15661"/>
                  </a:cubicBezTo>
                  <a:cubicBezTo>
                    <a:pt x="9634" y="15661"/>
                    <a:pt x="9017" y="15248"/>
                    <a:pt x="8755" y="14616"/>
                  </a:cubicBezTo>
                  <a:cubicBezTo>
                    <a:pt x="8493" y="13984"/>
                    <a:pt x="8637" y="13255"/>
                    <a:pt x="9122" y="12770"/>
                  </a:cubicBezTo>
                  <a:cubicBezTo>
                    <a:pt x="9446" y="12446"/>
                    <a:pt x="9880" y="12274"/>
                    <a:pt x="10320" y="12274"/>
                  </a:cubicBezTo>
                  <a:close/>
                  <a:moveTo>
                    <a:pt x="10319" y="1"/>
                  </a:moveTo>
                  <a:cubicBezTo>
                    <a:pt x="9352" y="1"/>
                    <a:pt x="8386" y="487"/>
                    <a:pt x="7848" y="1460"/>
                  </a:cubicBezTo>
                  <a:lnTo>
                    <a:pt x="1040" y="13731"/>
                  </a:lnTo>
                  <a:cubicBezTo>
                    <a:pt x="1" y="15613"/>
                    <a:pt x="1359" y="17919"/>
                    <a:pt x="3509" y="17919"/>
                  </a:cubicBezTo>
                  <a:lnTo>
                    <a:pt x="17129" y="17919"/>
                  </a:lnTo>
                  <a:cubicBezTo>
                    <a:pt x="19279" y="17919"/>
                    <a:pt x="20640" y="15616"/>
                    <a:pt x="19598" y="13731"/>
                  </a:cubicBezTo>
                  <a:lnTo>
                    <a:pt x="12790" y="1460"/>
                  </a:lnTo>
                  <a:cubicBezTo>
                    <a:pt x="12252" y="487"/>
                    <a:pt x="11286" y="1"/>
                    <a:pt x="103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255" name="Google Shape;1255;p51"/>
            <p:cNvSpPr/>
            <p:nvPr/>
          </p:nvSpPr>
          <p:spPr>
            <a:xfrm>
              <a:off x="6462150" y="4751225"/>
              <a:ext cx="28250" cy="28250"/>
            </a:xfrm>
            <a:custGeom>
              <a:rect b="b" l="l" r="r" t="t"/>
              <a:pathLst>
                <a:path extrusionOk="0" h="1130" w="1130">
                  <a:moveTo>
                    <a:pt x="566" y="1"/>
                  </a:moveTo>
                  <a:cubicBezTo>
                    <a:pt x="253" y="1"/>
                    <a:pt x="0" y="253"/>
                    <a:pt x="0" y="567"/>
                  </a:cubicBezTo>
                  <a:cubicBezTo>
                    <a:pt x="0" y="877"/>
                    <a:pt x="253" y="1130"/>
                    <a:pt x="566" y="1130"/>
                  </a:cubicBezTo>
                  <a:cubicBezTo>
                    <a:pt x="877" y="1130"/>
                    <a:pt x="1130" y="877"/>
                    <a:pt x="1130" y="567"/>
                  </a:cubicBezTo>
                  <a:cubicBezTo>
                    <a:pt x="1130" y="253"/>
                    <a:pt x="877" y="1"/>
                    <a:pt x="5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9" name="Shape 1259"/>
        <p:cNvGrpSpPr/>
        <p:nvPr/>
      </p:nvGrpSpPr>
      <p:grpSpPr>
        <a:xfrm>
          <a:off x="0" y="0"/>
          <a:ext cx="0" cy="0"/>
          <a:chOff x="0" y="0"/>
          <a:chExt cx="0" cy="0"/>
        </a:xfrm>
      </p:grpSpPr>
      <p:sp>
        <p:nvSpPr>
          <p:cNvPr id="1260" name="Google Shape;1260;p52"/>
          <p:cNvSpPr/>
          <p:nvPr/>
        </p:nvSpPr>
        <p:spPr>
          <a:xfrm>
            <a:off x="424763" y="353575"/>
            <a:ext cx="8296742" cy="713606"/>
          </a:xfrm>
          <a:custGeom>
            <a:rect b="b" l="l" r="r" t="t"/>
            <a:pathLst>
              <a:path extrusionOk="0" h="7772" w="78917">
                <a:moveTo>
                  <a:pt x="1" y="0"/>
                </a:moveTo>
                <a:lnTo>
                  <a:pt x="78917" y="0"/>
                </a:lnTo>
                <a:lnTo>
                  <a:pt x="78917" y="7772"/>
                </a:lnTo>
                <a:lnTo>
                  <a:pt x="1" y="777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1" name="Google Shape;1261;p52"/>
          <p:cNvGrpSpPr/>
          <p:nvPr/>
        </p:nvGrpSpPr>
        <p:grpSpPr>
          <a:xfrm>
            <a:off x="424763" y="1053444"/>
            <a:ext cx="8296747" cy="45756"/>
            <a:chOff x="386575" y="1053444"/>
            <a:chExt cx="8296747" cy="45756"/>
          </a:xfrm>
        </p:grpSpPr>
        <p:sp>
          <p:nvSpPr>
            <p:cNvPr id="1262" name="Google Shape;1262;p52"/>
            <p:cNvSpPr/>
            <p:nvPr/>
          </p:nvSpPr>
          <p:spPr>
            <a:xfrm>
              <a:off x="386575" y="1077325"/>
              <a:ext cx="8296347" cy="21875"/>
            </a:xfrm>
            <a:custGeom>
              <a:rect b="b" l="l" r="r" t="t"/>
              <a:pathLst>
                <a:path extrusionOk="0" h="421" w="78917">
                  <a:moveTo>
                    <a:pt x="1" y="1"/>
                  </a:moveTo>
                  <a:lnTo>
                    <a:pt x="1" y="420"/>
                  </a:lnTo>
                  <a:lnTo>
                    <a:pt x="78917" y="420"/>
                  </a:lnTo>
                  <a:lnTo>
                    <a:pt x="789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52"/>
            <p:cNvSpPr/>
            <p:nvPr/>
          </p:nvSpPr>
          <p:spPr>
            <a:xfrm>
              <a:off x="386975" y="1053444"/>
              <a:ext cx="8296347" cy="21875"/>
            </a:xfrm>
            <a:custGeom>
              <a:rect b="b" l="l" r="r" t="t"/>
              <a:pathLst>
                <a:path extrusionOk="0" h="420" w="78917">
                  <a:moveTo>
                    <a:pt x="1" y="1"/>
                  </a:moveTo>
                  <a:lnTo>
                    <a:pt x="1" y="420"/>
                  </a:lnTo>
                  <a:lnTo>
                    <a:pt x="78917" y="420"/>
                  </a:lnTo>
                  <a:lnTo>
                    <a:pt x="78917" y="1"/>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4" name="Google Shape;1264;p52"/>
          <p:cNvSpPr txBox="1"/>
          <p:nvPr>
            <p:ph type="title"/>
          </p:nvPr>
        </p:nvSpPr>
        <p:spPr>
          <a:xfrm>
            <a:off x="713225" y="513700"/>
            <a:ext cx="7717500" cy="51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Positive Outcomes </a:t>
            </a:r>
            <a:endParaRPr/>
          </a:p>
        </p:txBody>
      </p:sp>
      <p:sp>
        <p:nvSpPr>
          <p:cNvPr id="1265" name="Google Shape;1265;p52"/>
          <p:cNvSpPr txBox="1"/>
          <p:nvPr>
            <p:ph idx="1" type="subTitle"/>
          </p:nvPr>
        </p:nvSpPr>
        <p:spPr>
          <a:xfrm>
            <a:off x="1411200" y="1531925"/>
            <a:ext cx="6515100" cy="42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Teamwork</a:t>
            </a:r>
            <a:r>
              <a:rPr lang="en"/>
              <a:t> &amp; Communication</a:t>
            </a:r>
            <a:endParaRPr/>
          </a:p>
        </p:txBody>
      </p:sp>
      <p:sp>
        <p:nvSpPr>
          <p:cNvPr id="1266" name="Google Shape;1266;p52"/>
          <p:cNvSpPr txBox="1"/>
          <p:nvPr>
            <p:ph idx="3" type="subTitle"/>
          </p:nvPr>
        </p:nvSpPr>
        <p:spPr>
          <a:xfrm>
            <a:off x="1675950" y="2416975"/>
            <a:ext cx="5985600" cy="42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Interpersonal Skills </a:t>
            </a:r>
            <a:endParaRPr/>
          </a:p>
        </p:txBody>
      </p:sp>
      <p:sp>
        <p:nvSpPr>
          <p:cNvPr id="1267" name="Google Shape;1267;p52"/>
          <p:cNvSpPr txBox="1"/>
          <p:nvPr>
            <p:ph idx="5" type="subTitle"/>
          </p:nvPr>
        </p:nvSpPr>
        <p:spPr>
          <a:xfrm>
            <a:off x="1675925" y="3489250"/>
            <a:ext cx="5792100" cy="42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Technical Integration</a:t>
            </a:r>
            <a:endParaRPr/>
          </a:p>
        </p:txBody>
      </p:sp>
      <p:grpSp>
        <p:nvGrpSpPr>
          <p:cNvPr id="1268" name="Google Shape;1268;p52"/>
          <p:cNvGrpSpPr/>
          <p:nvPr/>
        </p:nvGrpSpPr>
        <p:grpSpPr>
          <a:xfrm>
            <a:off x="1411208" y="1543222"/>
            <a:ext cx="298377" cy="354519"/>
            <a:chOff x="-48233050" y="3569725"/>
            <a:chExt cx="252050" cy="299475"/>
          </a:xfrm>
        </p:grpSpPr>
        <p:sp>
          <p:nvSpPr>
            <p:cNvPr id="1269" name="Google Shape;1269;p52"/>
            <p:cNvSpPr/>
            <p:nvPr/>
          </p:nvSpPr>
          <p:spPr>
            <a:xfrm>
              <a:off x="-48233050" y="3569725"/>
              <a:ext cx="252050" cy="299475"/>
            </a:xfrm>
            <a:custGeom>
              <a:rect b="b" l="l" r="r" t="t"/>
              <a:pathLst>
                <a:path extrusionOk="0" h="11979" w="10082">
                  <a:moveTo>
                    <a:pt x="5230" y="1393"/>
                  </a:moveTo>
                  <a:cubicBezTo>
                    <a:pt x="5419" y="1393"/>
                    <a:pt x="5577" y="1551"/>
                    <a:pt x="5577" y="1740"/>
                  </a:cubicBezTo>
                  <a:lnTo>
                    <a:pt x="5577" y="1960"/>
                  </a:lnTo>
                  <a:cubicBezTo>
                    <a:pt x="5703" y="2023"/>
                    <a:pt x="5829" y="2086"/>
                    <a:pt x="5923" y="2181"/>
                  </a:cubicBezTo>
                  <a:lnTo>
                    <a:pt x="6144" y="2055"/>
                  </a:lnTo>
                  <a:cubicBezTo>
                    <a:pt x="6194" y="2025"/>
                    <a:pt x="6251" y="2011"/>
                    <a:pt x="6308" y="2011"/>
                  </a:cubicBezTo>
                  <a:cubicBezTo>
                    <a:pt x="6430" y="2011"/>
                    <a:pt x="6552" y="2074"/>
                    <a:pt x="6616" y="2181"/>
                  </a:cubicBezTo>
                  <a:lnTo>
                    <a:pt x="7309" y="3410"/>
                  </a:lnTo>
                  <a:cubicBezTo>
                    <a:pt x="7467" y="3725"/>
                    <a:pt x="7246" y="3819"/>
                    <a:pt x="6963" y="3977"/>
                  </a:cubicBezTo>
                  <a:lnTo>
                    <a:pt x="6963" y="4386"/>
                  </a:lnTo>
                  <a:cubicBezTo>
                    <a:pt x="7246" y="4544"/>
                    <a:pt x="7467" y="4670"/>
                    <a:pt x="7309" y="4985"/>
                  </a:cubicBezTo>
                  <a:lnTo>
                    <a:pt x="6616" y="6182"/>
                  </a:lnTo>
                  <a:cubicBezTo>
                    <a:pt x="6531" y="6289"/>
                    <a:pt x="6417" y="6366"/>
                    <a:pt x="6303" y="6366"/>
                  </a:cubicBezTo>
                  <a:cubicBezTo>
                    <a:pt x="6249" y="6366"/>
                    <a:pt x="6195" y="6349"/>
                    <a:pt x="6144" y="6308"/>
                  </a:cubicBezTo>
                  <a:lnTo>
                    <a:pt x="5923" y="6182"/>
                  </a:lnTo>
                  <a:cubicBezTo>
                    <a:pt x="5829" y="6277"/>
                    <a:pt x="5703" y="6340"/>
                    <a:pt x="5577" y="6403"/>
                  </a:cubicBezTo>
                  <a:lnTo>
                    <a:pt x="5577" y="6623"/>
                  </a:lnTo>
                  <a:cubicBezTo>
                    <a:pt x="5577" y="6812"/>
                    <a:pt x="5419" y="6970"/>
                    <a:pt x="5230" y="6970"/>
                  </a:cubicBezTo>
                  <a:lnTo>
                    <a:pt x="3812" y="6970"/>
                  </a:lnTo>
                  <a:cubicBezTo>
                    <a:pt x="3623" y="6970"/>
                    <a:pt x="3466" y="6812"/>
                    <a:pt x="3466" y="6623"/>
                  </a:cubicBezTo>
                  <a:lnTo>
                    <a:pt x="3466" y="6403"/>
                  </a:lnTo>
                  <a:cubicBezTo>
                    <a:pt x="3340" y="6340"/>
                    <a:pt x="3214" y="6277"/>
                    <a:pt x="3119" y="6182"/>
                  </a:cubicBezTo>
                  <a:lnTo>
                    <a:pt x="2899" y="6308"/>
                  </a:lnTo>
                  <a:cubicBezTo>
                    <a:pt x="2848" y="6338"/>
                    <a:pt x="2791" y="6352"/>
                    <a:pt x="2734" y="6352"/>
                  </a:cubicBezTo>
                  <a:cubicBezTo>
                    <a:pt x="2613" y="6352"/>
                    <a:pt x="2490" y="6289"/>
                    <a:pt x="2426" y="6182"/>
                  </a:cubicBezTo>
                  <a:lnTo>
                    <a:pt x="1733" y="4985"/>
                  </a:lnTo>
                  <a:cubicBezTo>
                    <a:pt x="1638" y="4827"/>
                    <a:pt x="1670" y="4575"/>
                    <a:pt x="1859" y="4512"/>
                  </a:cubicBezTo>
                  <a:lnTo>
                    <a:pt x="2048" y="4386"/>
                  </a:lnTo>
                  <a:lnTo>
                    <a:pt x="2048" y="3977"/>
                  </a:lnTo>
                  <a:lnTo>
                    <a:pt x="1859" y="3882"/>
                  </a:lnTo>
                  <a:cubicBezTo>
                    <a:pt x="1702" y="3788"/>
                    <a:pt x="1607" y="3536"/>
                    <a:pt x="1733" y="3410"/>
                  </a:cubicBezTo>
                  <a:lnTo>
                    <a:pt x="2426" y="2181"/>
                  </a:lnTo>
                  <a:cubicBezTo>
                    <a:pt x="2490" y="2074"/>
                    <a:pt x="2612" y="1997"/>
                    <a:pt x="2733" y="1997"/>
                  </a:cubicBezTo>
                  <a:cubicBezTo>
                    <a:pt x="2790" y="1997"/>
                    <a:pt x="2848" y="2014"/>
                    <a:pt x="2899" y="2055"/>
                  </a:cubicBezTo>
                  <a:lnTo>
                    <a:pt x="3119" y="2181"/>
                  </a:lnTo>
                  <a:cubicBezTo>
                    <a:pt x="3214" y="2086"/>
                    <a:pt x="3340" y="2023"/>
                    <a:pt x="3466" y="1960"/>
                  </a:cubicBezTo>
                  <a:lnTo>
                    <a:pt x="3466" y="1740"/>
                  </a:lnTo>
                  <a:cubicBezTo>
                    <a:pt x="3466" y="1551"/>
                    <a:pt x="3623" y="1393"/>
                    <a:pt x="3812" y="1393"/>
                  </a:cubicBezTo>
                  <a:close/>
                  <a:moveTo>
                    <a:pt x="4547" y="0"/>
                  </a:moveTo>
                  <a:cubicBezTo>
                    <a:pt x="3499" y="0"/>
                    <a:pt x="2484" y="337"/>
                    <a:pt x="1670" y="984"/>
                  </a:cubicBezTo>
                  <a:cubicBezTo>
                    <a:pt x="630" y="1866"/>
                    <a:pt x="0" y="3158"/>
                    <a:pt x="0" y="4544"/>
                  </a:cubicBezTo>
                  <a:cubicBezTo>
                    <a:pt x="0" y="5804"/>
                    <a:pt x="504" y="6970"/>
                    <a:pt x="1418" y="7852"/>
                  </a:cubicBezTo>
                  <a:lnTo>
                    <a:pt x="1418" y="11632"/>
                  </a:lnTo>
                  <a:cubicBezTo>
                    <a:pt x="1418" y="11821"/>
                    <a:pt x="1575" y="11979"/>
                    <a:pt x="1765" y="11979"/>
                  </a:cubicBezTo>
                  <a:lnTo>
                    <a:pt x="5986" y="11979"/>
                  </a:lnTo>
                  <a:cubicBezTo>
                    <a:pt x="6175" y="11979"/>
                    <a:pt x="6333" y="11821"/>
                    <a:pt x="6333" y="11632"/>
                  </a:cubicBezTo>
                  <a:lnTo>
                    <a:pt x="6333" y="10530"/>
                  </a:lnTo>
                  <a:lnTo>
                    <a:pt x="8097" y="10530"/>
                  </a:lnTo>
                  <a:cubicBezTo>
                    <a:pt x="8286" y="10530"/>
                    <a:pt x="8444" y="10372"/>
                    <a:pt x="8444" y="10183"/>
                  </a:cubicBezTo>
                  <a:lnTo>
                    <a:pt x="8444" y="8387"/>
                  </a:lnTo>
                  <a:lnTo>
                    <a:pt x="9042" y="8387"/>
                  </a:lnTo>
                  <a:cubicBezTo>
                    <a:pt x="9389" y="8387"/>
                    <a:pt x="9767" y="8198"/>
                    <a:pt x="9956" y="7883"/>
                  </a:cubicBezTo>
                  <a:cubicBezTo>
                    <a:pt x="10082" y="7568"/>
                    <a:pt x="10082" y="7190"/>
                    <a:pt x="9924" y="6875"/>
                  </a:cubicBezTo>
                  <a:lnTo>
                    <a:pt x="9042" y="5237"/>
                  </a:lnTo>
                  <a:cubicBezTo>
                    <a:pt x="9137" y="4701"/>
                    <a:pt x="9137" y="4134"/>
                    <a:pt x="9011" y="3599"/>
                  </a:cubicBezTo>
                  <a:cubicBezTo>
                    <a:pt x="8664" y="1866"/>
                    <a:pt x="7246" y="480"/>
                    <a:pt x="5545" y="102"/>
                  </a:cubicBezTo>
                  <a:cubicBezTo>
                    <a:pt x="5213" y="34"/>
                    <a:pt x="4878" y="0"/>
                    <a:pt x="45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70" name="Google Shape;1270;p52"/>
            <p:cNvSpPr/>
            <p:nvPr/>
          </p:nvSpPr>
          <p:spPr>
            <a:xfrm>
              <a:off x="-48170050" y="3622650"/>
              <a:ext cx="100050" cy="103225"/>
            </a:xfrm>
            <a:custGeom>
              <a:rect b="b" l="l" r="r" t="t"/>
              <a:pathLst>
                <a:path extrusionOk="0" h="4129" w="4002">
                  <a:moveTo>
                    <a:pt x="1985" y="1009"/>
                  </a:moveTo>
                  <a:cubicBezTo>
                    <a:pt x="2584" y="1009"/>
                    <a:pt x="3057" y="1482"/>
                    <a:pt x="3057" y="2080"/>
                  </a:cubicBezTo>
                  <a:cubicBezTo>
                    <a:pt x="3057" y="2647"/>
                    <a:pt x="2584" y="3120"/>
                    <a:pt x="1985" y="3120"/>
                  </a:cubicBezTo>
                  <a:cubicBezTo>
                    <a:pt x="1418" y="3120"/>
                    <a:pt x="946" y="2647"/>
                    <a:pt x="946" y="2080"/>
                  </a:cubicBezTo>
                  <a:cubicBezTo>
                    <a:pt x="946" y="1482"/>
                    <a:pt x="1418" y="1009"/>
                    <a:pt x="1985" y="1009"/>
                  </a:cubicBezTo>
                  <a:close/>
                  <a:moveTo>
                    <a:pt x="1639" y="1"/>
                  </a:moveTo>
                  <a:lnTo>
                    <a:pt x="1639" y="127"/>
                  </a:lnTo>
                  <a:cubicBezTo>
                    <a:pt x="1639" y="284"/>
                    <a:pt x="1576" y="410"/>
                    <a:pt x="1418" y="442"/>
                  </a:cubicBezTo>
                  <a:cubicBezTo>
                    <a:pt x="1198" y="537"/>
                    <a:pt x="1009" y="631"/>
                    <a:pt x="851" y="757"/>
                  </a:cubicBezTo>
                  <a:cubicBezTo>
                    <a:pt x="770" y="818"/>
                    <a:pt x="689" y="853"/>
                    <a:pt x="607" y="853"/>
                  </a:cubicBezTo>
                  <a:cubicBezTo>
                    <a:pt x="562" y="853"/>
                    <a:pt x="518" y="842"/>
                    <a:pt x="473" y="820"/>
                  </a:cubicBezTo>
                  <a:lnTo>
                    <a:pt x="347" y="726"/>
                  </a:lnTo>
                  <a:lnTo>
                    <a:pt x="1" y="1324"/>
                  </a:lnTo>
                  <a:lnTo>
                    <a:pt x="127" y="1387"/>
                  </a:lnTo>
                  <a:cubicBezTo>
                    <a:pt x="221" y="1482"/>
                    <a:pt x="316" y="1639"/>
                    <a:pt x="253" y="1765"/>
                  </a:cubicBezTo>
                  <a:cubicBezTo>
                    <a:pt x="221" y="1986"/>
                    <a:pt x="221" y="2143"/>
                    <a:pt x="253" y="2395"/>
                  </a:cubicBezTo>
                  <a:cubicBezTo>
                    <a:pt x="316" y="2553"/>
                    <a:pt x="221" y="2647"/>
                    <a:pt x="127" y="2742"/>
                  </a:cubicBezTo>
                  <a:lnTo>
                    <a:pt x="1" y="2805"/>
                  </a:lnTo>
                  <a:lnTo>
                    <a:pt x="347" y="3403"/>
                  </a:lnTo>
                  <a:lnTo>
                    <a:pt x="473" y="3340"/>
                  </a:lnTo>
                  <a:cubicBezTo>
                    <a:pt x="532" y="3297"/>
                    <a:pt x="590" y="3273"/>
                    <a:pt x="649" y="3273"/>
                  </a:cubicBezTo>
                  <a:cubicBezTo>
                    <a:pt x="716" y="3273"/>
                    <a:pt x="784" y="3304"/>
                    <a:pt x="851" y="3372"/>
                  </a:cubicBezTo>
                  <a:cubicBezTo>
                    <a:pt x="1009" y="3529"/>
                    <a:pt x="1198" y="3592"/>
                    <a:pt x="1418" y="3687"/>
                  </a:cubicBezTo>
                  <a:cubicBezTo>
                    <a:pt x="1576" y="3718"/>
                    <a:pt x="1639" y="3876"/>
                    <a:pt x="1639" y="4002"/>
                  </a:cubicBezTo>
                  <a:lnTo>
                    <a:pt x="1639" y="4128"/>
                  </a:lnTo>
                  <a:lnTo>
                    <a:pt x="2364" y="4128"/>
                  </a:lnTo>
                  <a:lnTo>
                    <a:pt x="2364" y="4002"/>
                  </a:lnTo>
                  <a:cubicBezTo>
                    <a:pt x="2364" y="3845"/>
                    <a:pt x="2427" y="3718"/>
                    <a:pt x="2584" y="3687"/>
                  </a:cubicBezTo>
                  <a:cubicBezTo>
                    <a:pt x="2805" y="3592"/>
                    <a:pt x="2994" y="3498"/>
                    <a:pt x="3151" y="3372"/>
                  </a:cubicBezTo>
                  <a:cubicBezTo>
                    <a:pt x="3224" y="3317"/>
                    <a:pt x="3298" y="3283"/>
                    <a:pt x="3371" y="3283"/>
                  </a:cubicBezTo>
                  <a:cubicBezTo>
                    <a:pt x="3424" y="3283"/>
                    <a:pt x="3476" y="3301"/>
                    <a:pt x="3529" y="3340"/>
                  </a:cubicBezTo>
                  <a:lnTo>
                    <a:pt x="3655" y="3403"/>
                  </a:lnTo>
                  <a:lnTo>
                    <a:pt x="4002" y="2805"/>
                  </a:lnTo>
                  <a:lnTo>
                    <a:pt x="3876" y="2742"/>
                  </a:lnTo>
                  <a:cubicBezTo>
                    <a:pt x="3781" y="2647"/>
                    <a:pt x="3687" y="2490"/>
                    <a:pt x="3750" y="2395"/>
                  </a:cubicBezTo>
                  <a:cubicBezTo>
                    <a:pt x="3781" y="2143"/>
                    <a:pt x="3781" y="1986"/>
                    <a:pt x="3750" y="1765"/>
                  </a:cubicBezTo>
                  <a:cubicBezTo>
                    <a:pt x="3687" y="1608"/>
                    <a:pt x="3781" y="1482"/>
                    <a:pt x="3876" y="1387"/>
                  </a:cubicBezTo>
                  <a:lnTo>
                    <a:pt x="4002" y="1324"/>
                  </a:lnTo>
                  <a:lnTo>
                    <a:pt x="3655" y="726"/>
                  </a:lnTo>
                  <a:lnTo>
                    <a:pt x="3529" y="820"/>
                  </a:lnTo>
                  <a:cubicBezTo>
                    <a:pt x="3477" y="846"/>
                    <a:pt x="3425" y="861"/>
                    <a:pt x="3373" y="861"/>
                  </a:cubicBezTo>
                  <a:cubicBezTo>
                    <a:pt x="3299" y="861"/>
                    <a:pt x="3225" y="831"/>
                    <a:pt x="3151" y="757"/>
                  </a:cubicBezTo>
                  <a:cubicBezTo>
                    <a:pt x="2994" y="600"/>
                    <a:pt x="2805" y="537"/>
                    <a:pt x="2584" y="442"/>
                  </a:cubicBezTo>
                  <a:cubicBezTo>
                    <a:pt x="2427" y="410"/>
                    <a:pt x="2364" y="253"/>
                    <a:pt x="2364" y="127"/>
                  </a:cubicBezTo>
                  <a:lnTo>
                    <a:pt x="236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71" name="Google Shape;1271;p52"/>
            <p:cNvSpPr/>
            <p:nvPr/>
          </p:nvSpPr>
          <p:spPr>
            <a:xfrm>
              <a:off x="-48129100" y="3665200"/>
              <a:ext cx="18150" cy="18125"/>
            </a:xfrm>
            <a:custGeom>
              <a:rect b="b" l="l" r="r" t="t"/>
              <a:pathLst>
                <a:path extrusionOk="0" h="725" w="726">
                  <a:moveTo>
                    <a:pt x="347" y="0"/>
                  </a:moveTo>
                  <a:cubicBezTo>
                    <a:pt x="158" y="0"/>
                    <a:pt x="1" y="158"/>
                    <a:pt x="1" y="378"/>
                  </a:cubicBezTo>
                  <a:cubicBezTo>
                    <a:pt x="1" y="567"/>
                    <a:pt x="158" y="725"/>
                    <a:pt x="347" y="725"/>
                  </a:cubicBezTo>
                  <a:cubicBezTo>
                    <a:pt x="568" y="725"/>
                    <a:pt x="726" y="567"/>
                    <a:pt x="726" y="378"/>
                  </a:cubicBezTo>
                  <a:cubicBezTo>
                    <a:pt x="726" y="158"/>
                    <a:pt x="568" y="0"/>
                    <a:pt x="3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nvGrpSpPr>
          <p:cNvPr id="1272" name="Google Shape;1272;p52"/>
          <p:cNvGrpSpPr/>
          <p:nvPr/>
        </p:nvGrpSpPr>
        <p:grpSpPr>
          <a:xfrm>
            <a:off x="1709583" y="2416972"/>
            <a:ext cx="298377" cy="354519"/>
            <a:chOff x="-48233050" y="3569725"/>
            <a:chExt cx="252050" cy="299475"/>
          </a:xfrm>
        </p:grpSpPr>
        <p:sp>
          <p:nvSpPr>
            <p:cNvPr id="1273" name="Google Shape;1273;p52"/>
            <p:cNvSpPr/>
            <p:nvPr/>
          </p:nvSpPr>
          <p:spPr>
            <a:xfrm>
              <a:off x="-48233050" y="3569725"/>
              <a:ext cx="252050" cy="299475"/>
            </a:xfrm>
            <a:custGeom>
              <a:rect b="b" l="l" r="r" t="t"/>
              <a:pathLst>
                <a:path extrusionOk="0" h="11979" w="10082">
                  <a:moveTo>
                    <a:pt x="5230" y="1393"/>
                  </a:moveTo>
                  <a:cubicBezTo>
                    <a:pt x="5419" y="1393"/>
                    <a:pt x="5577" y="1551"/>
                    <a:pt x="5577" y="1740"/>
                  </a:cubicBezTo>
                  <a:lnTo>
                    <a:pt x="5577" y="1960"/>
                  </a:lnTo>
                  <a:cubicBezTo>
                    <a:pt x="5703" y="2023"/>
                    <a:pt x="5829" y="2086"/>
                    <a:pt x="5923" y="2181"/>
                  </a:cubicBezTo>
                  <a:lnTo>
                    <a:pt x="6144" y="2055"/>
                  </a:lnTo>
                  <a:cubicBezTo>
                    <a:pt x="6194" y="2025"/>
                    <a:pt x="6251" y="2011"/>
                    <a:pt x="6308" y="2011"/>
                  </a:cubicBezTo>
                  <a:cubicBezTo>
                    <a:pt x="6430" y="2011"/>
                    <a:pt x="6552" y="2074"/>
                    <a:pt x="6616" y="2181"/>
                  </a:cubicBezTo>
                  <a:lnTo>
                    <a:pt x="7309" y="3410"/>
                  </a:lnTo>
                  <a:cubicBezTo>
                    <a:pt x="7467" y="3725"/>
                    <a:pt x="7246" y="3819"/>
                    <a:pt x="6963" y="3977"/>
                  </a:cubicBezTo>
                  <a:lnTo>
                    <a:pt x="6963" y="4386"/>
                  </a:lnTo>
                  <a:cubicBezTo>
                    <a:pt x="7246" y="4544"/>
                    <a:pt x="7467" y="4670"/>
                    <a:pt x="7309" y="4985"/>
                  </a:cubicBezTo>
                  <a:lnTo>
                    <a:pt x="6616" y="6182"/>
                  </a:lnTo>
                  <a:cubicBezTo>
                    <a:pt x="6531" y="6289"/>
                    <a:pt x="6417" y="6366"/>
                    <a:pt x="6303" y="6366"/>
                  </a:cubicBezTo>
                  <a:cubicBezTo>
                    <a:pt x="6249" y="6366"/>
                    <a:pt x="6195" y="6349"/>
                    <a:pt x="6144" y="6308"/>
                  </a:cubicBezTo>
                  <a:lnTo>
                    <a:pt x="5923" y="6182"/>
                  </a:lnTo>
                  <a:cubicBezTo>
                    <a:pt x="5829" y="6277"/>
                    <a:pt x="5703" y="6340"/>
                    <a:pt x="5577" y="6403"/>
                  </a:cubicBezTo>
                  <a:lnTo>
                    <a:pt x="5577" y="6623"/>
                  </a:lnTo>
                  <a:cubicBezTo>
                    <a:pt x="5577" y="6812"/>
                    <a:pt x="5419" y="6970"/>
                    <a:pt x="5230" y="6970"/>
                  </a:cubicBezTo>
                  <a:lnTo>
                    <a:pt x="3812" y="6970"/>
                  </a:lnTo>
                  <a:cubicBezTo>
                    <a:pt x="3623" y="6970"/>
                    <a:pt x="3466" y="6812"/>
                    <a:pt x="3466" y="6623"/>
                  </a:cubicBezTo>
                  <a:lnTo>
                    <a:pt x="3466" y="6403"/>
                  </a:lnTo>
                  <a:cubicBezTo>
                    <a:pt x="3340" y="6340"/>
                    <a:pt x="3214" y="6277"/>
                    <a:pt x="3119" y="6182"/>
                  </a:cubicBezTo>
                  <a:lnTo>
                    <a:pt x="2899" y="6308"/>
                  </a:lnTo>
                  <a:cubicBezTo>
                    <a:pt x="2848" y="6338"/>
                    <a:pt x="2791" y="6352"/>
                    <a:pt x="2734" y="6352"/>
                  </a:cubicBezTo>
                  <a:cubicBezTo>
                    <a:pt x="2613" y="6352"/>
                    <a:pt x="2490" y="6289"/>
                    <a:pt x="2426" y="6182"/>
                  </a:cubicBezTo>
                  <a:lnTo>
                    <a:pt x="1733" y="4985"/>
                  </a:lnTo>
                  <a:cubicBezTo>
                    <a:pt x="1638" y="4827"/>
                    <a:pt x="1670" y="4575"/>
                    <a:pt x="1859" y="4512"/>
                  </a:cubicBezTo>
                  <a:lnTo>
                    <a:pt x="2048" y="4386"/>
                  </a:lnTo>
                  <a:lnTo>
                    <a:pt x="2048" y="3977"/>
                  </a:lnTo>
                  <a:lnTo>
                    <a:pt x="1859" y="3882"/>
                  </a:lnTo>
                  <a:cubicBezTo>
                    <a:pt x="1702" y="3788"/>
                    <a:pt x="1607" y="3536"/>
                    <a:pt x="1733" y="3410"/>
                  </a:cubicBezTo>
                  <a:lnTo>
                    <a:pt x="2426" y="2181"/>
                  </a:lnTo>
                  <a:cubicBezTo>
                    <a:pt x="2490" y="2074"/>
                    <a:pt x="2612" y="1997"/>
                    <a:pt x="2733" y="1997"/>
                  </a:cubicBezTo>
                  <a:cubicBezTo>
                    <a:pt x="2790" y="1997"/>
                    <a:pt x="2848" y="2014"/>
                    <a:pt x="2899" y="2055"/>
                  </a:cubicBezTo>
                  <a:lnTo>
                    <a:pt x="3119" y="2181"/>
                  </a:lnTo>
                  <a:cubicBezTo>
                    <a:pt x="3214" y="2086"/>
                    <a:pt x="3340" y="2023"/>
                    <a:pt x="3466" y="1960"/>
                  </a:cubicBezTo>
                  <a:lnTo>
                    <a:pt x="3466" y="1740"/>
                  </a:lnTo>
                  <a:cubicBezTo>
                    <a:pt x="3466" y="1551"/>
                    <a:pt x="3623" y="1393"/>
                    <a:pt x="3812" y="1393"/>
                  </a:cubicBezTo>
                  <a:close/>
                  <a:moveTo>
                    <a:pt x="4547" y="0"/>
                  </a:moveTo>
                  <a:cubicBezTo>
                    <a:pt x="3499" y="0"/>
                    <a:pt x="2484" y="337"/>
                    <a:pt x="1670" y="984"/>
                  </a:cubicBezTo>
                  <a:cubicBezTo>
                    <a:pt x="630" y="1866"/>
                    <a:pt x="0" y="3158"/>
                    <a:pt x="0" y="4544"/>
                  </a:cubicBezTo>
                  <a:cubicBezTo>
                    <a:pt x="0" y="5804"/>
                    <a:pt x="504" y="6970"/>
                    <a:pt x="1418" y="7852"/>
                  </a:cubicBezTo>
                  <a:lnTo>
                    <a:pt x="1418" y="11632"/>
                  </a:lnTo>
                  <a:cubicBezTo>
                    <a:pt x="1418" y="11821"/>
                    <a:pt x="1575" y="11979"/>
                    <a:pt x="1765" y="11979"/>
                  </a:cubicBezTo>
                  <a:lnTo>
                    <a:pt x="5986" y="11979"/>
                  </a:lnTo>
                  <a:cubicBezTo>
                    <a:pt x="6175" y="11979"/>
                    <a:pt x="6333" y="11821"/>
                    <a:pt x="6333" y="11632"/>
                  </a:cubicBezTo>
                  <a:lnTo>
                    <a:pt x="6333" y="10530"/>
                  </a:lnTo>
                  <a:lnTo>
                    <a:pt x="8097" y="10530"/>
                  </a:lnTo>
                  <a:cubicBezTo>
                    <a:pt x="8286" y="10530"/>
                    <a:pt x="8444" y="10372"/>
                    <a:pt x="8444" y="10183"/>
                  </a:cubicBezTo>
                  <a:lnTo>
                    <a:pt x="8444" y="8387"/>
                  </a:lnTo>
                  <a:lnTo>
                    <a:pt x="9042" y="8387"/>
                  </a:lnTo>
                  <a:cubicBezTo>
                    <a:pt x="9389" y="8387"/>
                    <a:pt x="9767" y="8198"/>
                    <a:pt x="9956" y="7883"/>
                  </a:cubicBezTo>
                  <a:cubicBezTo>
                    <a:pt x="10082" y="7568"/>
                    <a:pt x="10082" y="7190"/>
                    <a:pt x="9924" y="6875"/>
                  </a:cubicBezTo>
                  <a:lnTo>
                    <a:pt x="9042" y="5237"/>
                  </a:lnTo>
                  <a:cubicBezTo>
                    <a:pt x="9137" y="4701"/>
                    <a:pt x="9137" y="4134"/>
                    <a:pt x="9011" y="3599"/>
                  </a:cubicBezTo>
                  <a:cubicBezTo>
                    <a:pt x="8664" y="1866"/>
                    <a:pt x="7246" y="480"/>
                    <a:pt x="5545" y="102"/>
                  </a:cubicBezTo>
                  <a:cubicBezTo>
                    <a:pt x="5213" y="34"/>
                    <a:pt x="4878" y="0"/>
                    <a:pt x="45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74" name="Google Shape;1274;p52"/>
            <p:cNvSpPr/>
            <p:nvPr/>
          </p:nvSpPr>
          <p:spPr>
            <a:xfrm>
              <a:off x="-48170050" y="3622650"/>
              <a:ext cx="100050" cy="103225"/>
            </a:xfrm>
            <a:custGeom>
              <a:rect b="b" l="l" r="r" t="t"/>
              <a:pathLst>
                <a:path extrusionOk="0" h="4129" w="4002">
                  <a:moveTo>
                    <a:pt x="1985" y="1009"/>
                  </a:moveTo>
                  <a:cubicBezTo>
                    <a:pt x="2584" y="1009"/>
                    <a:pt x="3057" y="1482"/>
                    <a:pt x="3057" y="2080"/>
                  </a:cubicBezTo>
                  <a:cubicBezTo>
                    <a:pt x="3057" y="2647"/>
                    <a:pt x="2584" y="3120"/>
                    <a:pt x="1985" y="3120"/>
                  </a:cubicBezTo>
                  <a:cubicBezTo>
                    <a:pt x="1418" y="3120"/>
                    <a:pt x="946" y="2647"/>
                    <a:pt x="946" y="2080"/>
                  </a:cubicBezTo>
                  <a:cubicBezTo>
                    <a:pt x="946" y="1482"/>
                    <a:pt x="1418" y="1009"/>
                    <a:pt x="1985" y="1009"/>
                  </a:cubicBezTo>
                  <a:close/>
                  <a:moveTo>
                    <a:pt x="1639" y="1"/>
                  </a:moveTo>
                  <a:lnTo>
                    <a:pt x="1639" y="127"/>
                  </a:lnTo>
                  <a:cubicBezTo>
                    <a:pt x="1639" y="284"/>
                    <a:pt x="1576" y="410"/>
                    <a:pt x="1418" y="442"/>
                  </a:cubicBezTo>
                  <a:cubicBezTo>
                    <a:pt x="1198" y="537"/>
                    <a:pt x="1009" y="631"/>
                    <a:pt x="851" y="757"/>
                  </a:cubicBezTo>
                  <a:cubicBezTo>
                    <a:pt x="770" y="818"/>
                    <a:pt x="689" y="853"/>
                    <a:pt x="607" y="853"/>
                  </a:cubicBezTo>
                  <a:cubicBezTo>
                    <a:pt x="562" y="853"/>
                    <a:pt x="518" y="842"/>
                    <a:pt x="473" y="820"/>
                  </a:cubicBezTo>
                  <a:lnTo>
                    <a:pt x="347" y="726"/>
                  </a:lnTo>
                  <a:lnTo>
                    <a:pt x="1" y="1324"/>
                  </a:lnTo>
                  <a:lnTo>
                    <a:pt x="127" y="1387"/>
                  </a:lnTo>
                  <a:cubicBezTo>
                    <a:pt x="221" y="1482"/>
                    <a:pt x="316" y="1639"/>
                    <a:pt x="253" y="1765"/>
                  </a:cubicBezTo>
                  <a:cubicBezTo>
                    <a:pt x="221" y="1986"/>
                    <a:pt x="221" y="2143"/>
                    <a:pt x="253" y="2395"/>
                  </a:cubicBezTo>
                  <a:cubicBezTo>
                    <a:pt x="316" y="2553"/>
                    <a:pt x="221" y="2647"/>
                    <a:pt x="127" y="2742"/>
                  </a:cubicBezTo>
                  <a:lnTo>
                    <a:pt x="1" y="2805"/>
                  </a:lnTo>
                  <a:lnTo>
                    <a:pt x="347" y="3403"/>
                  </a:lnTo>
                  <a:lnTo>
                    <a:pt x="473" y="3340"/>
                  </a:lnTo>
                  <a:cubicBezTo>
                    <a:pt x="532" y="3297"/>
                    <a:pt x="590" y="3273"/>
                    <a:pt x="649" y="3273"/>
                  </a:cubicBezTo>
                  <a:cubicBezTo>
                    <a:pt x="716" y="3273"/>
                    <a:pt x="784" y="3304"/>
                    <a:pt x="851" y="3372"/>
                  </a:cubicBezTo>
                  <a:cubicBezTo>
                    <a:pt x="1009" y="3529"/>
                    <a:pt x="1198" y="3592"/>
                    <a:pt x="1418" y="3687"/>
                  </a:cubicBezTo>
                  <a:cubicBezTo>
                    <a:pt x="1576" y="3718"/>
                    <a:pt x="1639" y="3876"/>
                    <a:pt x="1639" y="4002"/>
                  </a:cubicBezTo>
                  <a:lnTo>
                    <a:pt x="1639" y="4128"/>
                  </a:lnTo>
                  <a:lnTo>
                    <a:pt x="2364" y="4128"/>
                  </a:lnTo>
                  <a:lnTo>
                    <a:pt x="2364" y="4002"/>
                  </a:lnTo>
                  <a:cubicBezTo>
                    <a:pt x="2364" y="3845"/>
                    <a:pt x="2427" y="3718"/>
                    <a:pt x="2584" y="3687"/>
                  </a:cubicBezTo>
                  <a:cubicBezTo>
                    <a:pt x="2805" y="3592"/>
                    <a:pt x="2994" y="3498"/>
                    <a:pt x="3151" y="3372"/>
                  </a:cubicBezTo>
                  <a:cubicBezTo>
                    <a:pt x="3224" y="3317"/>
                    <a:pt x="3298" y="3283"/>
                    <a:pt x="3371" y="3283"/>
                  </a:cubicBezTo>
                  <a:cubicBezTo>
                    <a:pt x="3424" y="3283"/>
                    <a:pt x="3476" y="3301"/>
                    <a:pt x="3529" y="3340"/>
                  </a:cubicBezTo>
                  <a:lnTo>
                    <a:pt x="3655" y="3403"/>
                  </a:lnTo>
                  <a:lnTo>
                    <a:pt x="4002" y="2805"/>
                  </a:lnTo>
                  <a:lnTo>
                    <a:pt x="3876" y="2742"/>
                  </a:lnTo>
                  <a:cubicBezTo>
                    <a:pt x="3781" y="2647"/>
                    <a:pt x="3687" y="2490"/>
                    <a:pt x="3750" y="2395"/>
                  </a:cubicBezTo>
                  <a:cubicBezTo>
                    <a:pt x="3781" y="2143"/>
                    <a:pt x="3781" y="1986"/>
                    <a:pt x="3750" y="1765"/>
                  </a:cubicBezTo>
                  <a:cubicBezTo>
                    <a:pt x="3687" y="1608"/>
                    <a:pt x="3781" y="1482"/>
                    <a:pt x="3876" y="1387"/>
                  </a:cubicBezTo>
                  <a:lnTo>
                    <a:pt x="4002" y="1324"/>
                  </a:lnTo>
                  <a:lnTo>
                    <a:pt x="3655" y="726"/>
                  </a:lnTo>
                  <a:lnTo>
                    <a:pt x="3529" y="820"/>
                  </a:lnTo>
                  <a:cubicBezTo>
                    <a:pt x="3477" y="846"/>
                    <a:pt x="3425" y="861"/>
                    <a:pt x="3373" y="861"/>
                  </a:cubicBezTo>
                  <a:cubicBezTo>
                    <a:pt x="3299" y="861"/>
                    <a:pt x="3225" y="831"/>
                    <a:pt x="3151" y="757"/>
                  </a:cubicBezTo>
                  <a:cubicBezTo>
                    <a:pt x="2994" y="600"/>
                    <a:pt x="2805" y="537"/>
                    <a:pt x="2584" y="442"/>
                  </a:cubicBezTo>
                  <a:cubicBezTo>
                    <a:pt x="2427" y="410"/>
                    <a:pt x="2364" y="253"/>
                    <a:pt x="2364" y="127"/>
                  </a:cubicBezTo>
                  <a:lnTo>
                    <a:pt x="236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75" name="Google Shape;1275;p52"/>
            <p:cNvSpPr/>
            <p:nvPr/>
          </p:nvSpPr>
          <p:spPr>
            <a:xfrm>
              <a:off x="-48129100" y="3665200"/>
              <a:ext cx="18150" cy="18125"/>
            </a:xfrm>
            <a:custGeom>
              <a:rect b="b" l="l" r="r" t="t"/>
              <a:pathLst>
                <a:path extrusionOk="0" h="725" w="726">
                  <a:moveTo>
                    <a:pt x="347" y="0"/>
                  </a:moveTo>
                  <a:cubicBezTo>
                    <a:pt x="158" y="0"/>
                    <a:pt x="1" y="158"/>
                    <a:pt x="1" y="378"/>
                  </a:cubicBezTo>
                  <a:cubicBezTo>
                    <a:pt x="1" y="567"/>
                    <a:pt x="158" y="725"/>
                    <a:pt x="347" y="725"/>
                  </a:cubicBezTo>
                  <a:cubicBezTo>
                    <a:pt x="568" y="725"/>
                    <a:pt x="726" y="567"/>
                    <a:pt x="726" y="378"/>
                  </a:cubicBezTo>
                  <a:cubicBezTo>
                    <a:pt x="726" y="158"/>
                    <a:pt x="568" y="0"/>
                    <a:pt x="3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nvGrpSpPr>
          <p:cNvPr id="1276" name="Google Shape;1276;p52"/>
          <p:cNvGrpSpPr/>
          <p:nvPr/>
        </p:nvGrpSpPr>
        <p:grpSpPr>
          <a:xfrm>
            <a:off x="1592183" y="3489259"/>
            <a:ext cx="298377" cy="354519"/>
            <a:chOff x="-48233050" y="3569725"/>
            <a:chExt cx="252050" cy="299475"/>
          </a:xfrm>
        </p:grpSpPr>
        <p:sp>
          <p:nvSpPr>
            <p:cNvPr id="1277" name="Google Shape;1277;p52"/>
            <p:cNvSpPr/>
            <p:nvPr/>
          </p:nvSpPr>
          <p:spPr>
            <a:xfrm>
              <a:off x="-48233050" y="3569725"/>
              <a:ext cx="252050" cy="299475"/>
            </a:xfrm>
            <a:custGeom>
              <a:rect b="b" l="l" r="r" t="t"/>
              <a:pathLst>
                <a:path extrusionOk="0" h="11979" w="10082">
                  <a:moveTo>
                    <a:pt x="5230" y="1393"/>
                  </a:moveTo>
                  <a:cubicBezTo>
                    <a:pt x="5419" y="1393"/>
                    <a:pt x="5577" y="1551"/>
                    <a:pt x="5577" y="1740"/>
                  </a:cubicBezTo>
                  <a:lnTo>
                    <a:pt x="5577" y="1960"/>
                  </a:lnTo>
                  <a:cubicBezTo>
                    <a:pt x="5703" y="2023"/>
                    <a:pt x="5829" y="2086"/>
                    <a:pt x="5923" y="2181"/>
                  </a:cubicBezTo>
                  <a:lnTo>
                    <a:pt x="6144" y="2055"/>
                  </a:lnTo>
                  <a:cubicBezTo>
                    <a:pt x="6194" y="2025"/>
                    <a:pt x="6251" y="2011"/>
                    <a:pt x="6308" y="2011"/>
                  </a:cubicBezTo>
                  <a:cubicBezTo>
                    <a:pt x="6430" y="2011"/>
                    <a:pt x="6552" y="2074"/>
                    <a:pt x="6616" y="2181"/>
                  </a:cubicBezTo>
                  <a:lnTo>
                    <a:pt x="7309" y="3410"/>
                  </a:lnTo>
                  <a:cubicBezTo>
                    <a:pt x="7467" y="3725"/>
                    <a:pt x="7246" y="3819"/>
                    <a:pt x="6963" y="3977"/>
                  </a:cubicBezTo>
                  <a:lnTo>
                    <a:pt x="6963" y="4386"/>
                  </a:lnTo>
                  <a:cubicBezTo>
                    <a:pt x="7246" y="4544"/>
                    <a:pt x="7467" y="4670"/>
                    <a:pt x="7309" y="4985"/>
                  </a:cubicBezTo>
                  <a:lnTo>
                    <a:pt x="6616" y="6182"/>
                  </a:lnTo>
                  <a:cubicBezTo>
                    <a:pt x="6531" y="6289"/>
                    <a:pt x="6417" y="6366"/>
                    <a:pt x="6303" y="6366"/>
                  </a:cubicBezTo>
                  <a:cubicBezTo>
                    <a:pt x="6249" y="6366"/>
                    <a:pt x="6195" y="6349"/>
                    <a:pt x="6144" y="6308"/>
                  </a:cubicBezTo>
                  <a:lnTo>
                    <a:pt x="5923" y="6182"/>
                  </a:lnTo>
                  <a:cubicBezTo>
                    <a:pt x="5829" y="6277"/>
                    <a:pt x="5703" y="6340"/>
                    <a:pt x="5577" y="6403"/>
                  </a:cubicBezTo>
                  <a:lnTo>
                    <a:pt x="5577" y="6623"/>
                  </a:lnTo>
                  <a:cubicBezTo>
                    <a:pt x="5577" y="6812"/>
                    <a:pt x="5419" y="6970"/>
                    <a:pt x="5230" y="6970"/>
                  </a:cubicBezTo>
                  <a:lnTo>
                    <a:pt x="3812" y="6970"/>
                  </a:lnTo>
                  <a:cubicBezTo>
                    <a:pt x="3623" y="6970"/>
                    <a:pt x="3466" y="6812"/>
                    <a:pt x="3466" y="6623"/>
                  </a:cubicBezTo>
                  <a:lnTo>
                    <a:pt x="3466" y="6403"/>
                  </a:lnTo>
                  <a:cubicBezTo>
                    <a:pt x="3340" y="6340"/>
                    <a:pt x="3214" y="6277"/>
                    <a:pt x="3119" y="6182"/>
                  </a:cubicBezTo>
                  <a:lnTo>
                    <a:pt x="2899" y="6308"/>
                  </a:lnTo>
                  <a:cubicBezTo>
                    <a:pt x="2848" y="6338"/>
                    <a:pt x="2791" y="6352"/>
                    <a:pt x="2734" y="6352"/>
                  </a:cubicBezTo>
                  <a:cubicBezTo>
                    <a:pt x="2613" y="6352"/>
                    <a:pt x="2490" y="6289"/>
                    <a:pt x="2426" y="6182"/>
                  </a:cubicBezTo>
                  <a:lnTo>
                    <a:pt x="1733" y="4985"/>
                  </a:lnTo>
                  <a:cubicBezTo>
                    <a:pt x="1638" y="4827"/>
                    <a:pt x="1670" y="4575"/>
                    <a:pt x="1859" y="4512"/>
                  </a:cubicBezTo>
                  <a:lnTo>
                    <a:pt x="2048" y="4386"/>
                  </a:lnTo>
                  <a:lnTo>
                    <a:pt x="2048" y="3977"/>
                  </a:lnTo>
                  <a:lnTo>
                    <a:pt x="1859" y="3882"/>
                  </a:lnTo>
                  <a:cubicBezTo>
                    <a:pt x="1702" y="3788"/>
                    <a:pt x="1607" y="3536"/>
                    <a:pt x="1733" y="3410"/>
                  </a:cubicBezTo>
                  <a:lnTo>
                    <a:pt x="2426" y="2181"/>
                  </a:lnTo>
                  <a:cubicBezTo>
                    <a:pt x="2490" y="2074"/>
                    <a:pt x="2612" y="1997"/>
                    <a:pt x="2733" y="1997"/>
                  </a:cubicBezTo>
                  <a:cubicBezTo>
                    <a:pt x="2790" y="1997"/>
                    <a:pt x="2848" y="2014"/>
                    <a:pt x="2899" y="2055"/>
                  </a:cubicBezTo>
                  <a:lnTo>
                    <a:pt x="3119" y="2181"/>
                  </a:lnTo>
                  <a:cubicBezTo>
                    <a:pt x="3214" y="2086"/>
                    <a:pt x="3340" y="2023"/>
                    <a:pt x="3466" y="1960"/>
                  </a:cubicBezTo>
                  <a:lnTo>
                    <a:pt x="3466" y="1740"/>
                  </a:lnTo>
                  <a:cubicBezTo>
                    <a:pt x="3466" y="1551"/>
                    <a:pt x="3623" y="1393"/>
                    <a:pt x="3812" y="1393"/>
                  </a:cubicBezTo>
                  <a:close/>
                  <a:moveTo>
                    <a:pt x="4547" y="0"/>
                  </a:moveTo>
                  <a:cubicBezTo>
                    <a:pt x="3499" y="0"/>
                    <a:pt x="2484" y="337"/>
                    <a:pt x="1670" y="984"/>
                  </a:cubicBezTo>
                  <a:cubicBezTo>
                    <a:pt x="630" y="1866"/>
                    <a:pt x="0" y="3158"/>
                    <a:pt x="0" y="4544"/>
                  </a:cubicBezTo>
                  <a:cubicBezTo>
                    <a:pt x="0" y="5804"/>
                    <a:pt x="504" y="6970"/>
                    <a:pt x="1418" y="7852"/>
                  </a:cubicBezTo>
                  <a:lnTo>
                    <a:pt x="1418" y="11632"/>
                  </a:lnTo>
                  <a:cubicBezTo>
                    <a:pt x="1418" y="11821"/>
                    <a:pt x="1575" y="11979"/>
                    <a:pt x="1765" y="11979"/>
                  </a:cubicBezTo>
                  <a:lnTo>
                    <a:pt x="5986" y="11979"/>
                  </a:lnTo>
                  <a:cubicBezTo>
                    <a:pt x="6175" y="11979"/>
                    <a:pt x="6333" y="11821"/>
                    <a:pt x="6333" y="11632"/>
                  </a:cubicBezTo>
                  <a:lnTo>
                    <a:pt x="6333" y="10530"/>
                  </a:lnTo>
                  <a:lnTo>
                    <a:pt x="8097" y="10530"/>
                  </a:lnTo>
                  <a:cubicBezTo>
                    <a:pt x="8286" y="10530"/>
                    <a:pt x="8444" y="10372"/>
                    <a:pt x="8444" y="10183"/>
                  </a:cubicBezTo>
                  <a:lnTo>
                    <a:pt x="8444" y="8387"/>
                  </a:lnTo>
                  <a:lnTo>
                    <a:pt x="9042" y="8387"/>
                  </a:lnTo>
                  <a:cubicBezTo>
                    <a:pt x="9389" y="8387"/>
                    <a:pt x="9767" y="8198"/>
                    <a:pt x="9956" y="7883"/>
                  </a:cubicBezTo>
                  <a:cubicBezTo>
                    <a:pt x="10082" y="7568"/>
                    <a:pt x="10082" y="7190"/>
                    <a:pt x="9924" y="6875"/>
                  </a:cubicBezTo>
                  <a:lnTo>
                    <a:pt x="9042" y="5237"/>
                  </a:lnTo>
                  <a:cubicBezTo>
                    <a:pt x="9137" y="4701"/>
                    <a:pt x="9137" y="4134"/>
                    <a:pt x="9011" y="3599"/>
                  </a:cubicBezTo>
                  <a:cubicBezTo>
                    <a:pt x="8664" y="1866"/>
                    <a:pt x="7246" y="480"/>
                    <a:pt x="5545" y="102"/>
                  </a:cubicBezTo>
                  <a:cubicBezTo>
                    <a:pt x="5213" y="34"/>
                    <a:pt x="4878" y="0"/>
                    <a:pt x="45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78" name="Google Shape;1278;p52"/>
            <p:cNvSpPr/>
            <p:nvPr/>
          </p:nvSpPr>
          <p:spPr>
            <a:xfrm>
              <a:off x="-48170050" y="3622650"/>
              <a:ext cx="100050" cy="103225"/>
            </a:xfrm>
            <a:custGeom>
              <a:rect b="b" l="l" r="r" t="t"/>
              <a:pathLst>
                <a:path extrusionOk="0" h="4129" w="4002">
                  <a:moveTo>
                    <a:pt x="1985" y="1009"/>
                  </a:moveTo>
                  <a:cubicBezTo>
                    <a:pt x="2584" y="1009"/>
                    <a:pt x="3057" y="1482"/>
                    <a:pt x="3057" y="2080"/>
                  </a:cubicBezTo>
                  <a:cubicBezTo>
                    <a:pt x="3057" y="2647"/>
                    <a:pt x="2584" y="3120"/>
                    <a:pt x="1985" y="3120"/>
                  </a:cubicBezTo>
                  <a:cubicBezTo>
                    <a:pt x="1418" y="3120"/>
                    <a:pt x="946" y="2647"/>
                    <a:pt x="946" y="2080"/>
                  </a:cubicBezTo>
                  <a:cubicBezTo>
                    <a:pt x="946" y="1482"/>
                    <a:pt x="1418" y="1009"/>
                    <a:pt x="1985" y="1009"/>
                  </a:cubicBezTo>
                  <a:close/>
                  <a:moveTo>
                    <a:pt x="1639" y="1"/>
                  </a:moveTo>
                  <a:lnTo>
                    <a:pt x="1639" y="127"/>
                  </a:lnTo>
                  <a:cubicBezTo>
                    <a:pt x="1639" y="284"/>
                    <a:pt x="1576" y="410"/>
                    <a:pt x="1418" y="442"/>
                  </a:cubicBezTo>
                  <a:cubicBezTo>
                    <a:pt x="1198" y="537"/>
                    <a:pt x="1009" y="631"/>
                    <a:pt x="851" y="757"/>
                  </a:cubicBezTo>
                  <a:cubicBezTo>
                    <a:pt x="770" y="818"/>
                    <a:pt x="689" y="853"/>
                    <a:pt x="607" y="853"/>
                  </a:cubicBezTo>
                  <a:cubicBezTo>
                    <a:pt x="562" y="853"/>
                    <a:pt x="518" y="842"/>
                    <a:pt x="473" y="820"/>
                  </a:cubicBezTo>
                  <a:lnTo>
                    <a:pt x="347" y="726"/>
                  </a:lnTo>
                  <a:lnTo>
                    <a:pt x="1" y="1324"/>
                  </a:lnTo>
                  <a:lnTo>
                    <a:pt x="127" y="1387"/>
                  </a:lnTo>
                  <a:cubicBezTo>
                    <a:pt x="221" y="1482"/>
                    <a:pt x="316" y="1639"/>
                    <a:pt x="253" y="1765"/>
                  </a:cubicBezTo>
                  <a:cubicBezTo>
                    <a:pt x="221" y="1986"/>
                    <a:pt x="221" y="2143"/>
                    <a:pt x="253" y="2395"/>
                  </a:cubicBezTo>
                  <a:cubicBezTo>
                    <a:pt x="316" y="2553"/>
                    <a:pt x="221" y="2647"/>
                    <a:pt x="127" y="2742"/>
                  </a:cubicBezTo>
                  <a:lnTo>
                    <a:pt x="1" y="2805"/>
                  </a:lnTo>
                  <a:lnTo>
                    <a:pt x="347" y="3403"/>
                  </a:lnTo>
                  <a:lnTo>
                    <a:pt x="473" y="3340"/>
                  </a:lnTo>
                  <a:cubicBezTo>
                    <a:pt x="532" y="3297"/>
                    <a:pt x="590" y="3273"/>
                    <a:pt x="649" y="3273"/>
                  </a:cubicBezTo>
                  <a:cubicBezTo>
                    <a:pt x="716" y="3273"/>
                    <a:pt x="784" y="3304"/>
                    <a:pt x="851" y="3372"/>
                  </a:cubicBezTo>
                  <a:cubicBezTo>
                    <a:pt x="1009" y="3529"/>
                    <a:pt x="1198" y="3592"/>
                    <a:pt x="1418" y="3687"/>
                  </a:cubicBezTo>
                  <a:cubicBezTo>
                    <a:pt x="1576" y="3718"/>
                    <a:pt x="1639" y="3876"/>
                    <a:pt x="1639" y="4002"/>
                  </a:cubicBezTo>
                  <a:lnTo>
                    <a:pt x="1639" y="4128"/>
                  </a:lnTo>
                  <a:lnTo>
                    <a:pt x="2364" y="4128"/>
                  </a:lnTo>
                  <a:lnTo>
                    <a:pt x="2364" y="4002"/>
                  </a:lnTo>
                  <a:cubicBezTo>
                    <a:pt x="2364" y="3845"/>
                    <a:pt x="2427" y="3718"/>
                    <a:pt x="2584" y="3687"/>
                  </a:cubicBezTo>
                  <a:cubicBezTo>
                    <a:pt x="2805" y="3592"/>
                    <a:pt x="2994" y="3498"/>
                    <a:pt x="3151" y="3372"/>
                  </a:cubicBezTo>
                  <a:cubicBezTo>
                    <a:pt x="3224" y="3317"/>
                    <a:pt x="3298" y="3283"/>
                    <a:pt x="3371" y="3283"/>
                  </a:cubicBezTo>
                  <a:cubicBezTo>
                    <a:pt x="3424" y="3283"/>
                    <a:pt x="3476" y="3301"/>
                    <a:pt x="3529" y="3340"/>
                  </a:cubicBezTo>
                  <a:lnTo>
                    <a:pt x="3655" y="3403"/>
                  </a:lnTo>
                  <a:lnTo>
                    <a:pt x="4002" y="2805"/>
                  </a:lnTo>
                  <a:lnTo>
                    <a:pt x="3876" y="2742"/>
                  </a:lnTo>
                  <a:cubicBezTo>
                    <a:pt x="3781" y="2647"/>
                    <a:pt x="3687" y="2490"/>
                    <a:pt x="3750" y="2395"/>
                  </a:cubicBezTo>
                  <a:cubicBezTo>
                    <a:pt x="3781" y="2143"/>
                    <a:pt x="3781" y="1986"/>
                    <a:pt x="3750" y="1765"/>
                  </a:cubicBezTo>
                  <a:cubicBezTo>
                    <a:pt x="3687" y="1608"/>
                    <a:pt x="3781" y="1482"/>
                    <a:pt x="3876" y="1387"/>
                  </a:cubicBezTo>
                  <a:lnTo>
                    <a:pt x="4002" y="1324"/>
                  </a:lnTo>
                  <a:lnTo>
                    <a:pt x="3655" y="726"/>
                  </a:lnTo>
                  <a:lnTo>
                    <a:pt x="3529" y="820"/>
                  </a:lnTo>
                  <a:cubicBezTo>
                    <a:pt x="3477" y="846"/>
                    <a:pt x="3425" y="861"/>
                    <a:pt x="3373" y="861"/>
                  </a:cubicBezTo>
                  <a:cubicBezTo>
                    <a:pt x="3299" y="861"/>
                    <a:pt x="3225" y="831"/>
                    <a:pt x="3151" y="757"/>
                  </a:cubicBezTo>
                  <a:cubicBezTo>
                    <a:pt x="2994" y="600"/>
                    <a:pt x="2805" y="537"/>
                    <a:pt x="2584" y="442"/>
                  </a:cubicBezTo>
                  <a:cubicBezTo>
                    <a:pt x="2427" y="410"/>
                    <a:pt x="2364" y="253"/>
                    <a:pt x="2364" y="127"/>
                  </a:cubicBezTo>
                  <a:lnTo>
                    <a:pt x="236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79" name="Google Shape;1279;p52"/>
            <p:cNvSpPr/>
            <p:nvPr/>
          </p:nvSpPr>
          <p:spPr>
            <a:xfrm>
              <a:off x="-48129100" y="3665200"/>
              <a:ext cx="18150" cy="18125"/>
            </a:xfrm>
            <a:custGeom>
              <a:rect b="b" l="l" r="r" t="t"/>
              <a:pathLst>
                <a:path extrusionOk="0" h="725" w="726">
                  <a:moveTo>
                    <a:pt x="347" y="0"/>
                  </a:moveTo>
                  <a:cubicBezTo>
                    <a:pt x="158" y="0"/>
                    <a:pt x="1" y="158"/>
                    <a:pt x="1" y="378"/>
                  </a:cubicBezTo>
                  <a:cubicBezTo>
                    <a:pt x="1" y="567"/>
                    <a:pt x="158" y="725"/>
                    <a:pt x="347" y="725"/>
                  </a:cubicBezTo>
                  <a:cubicBezTo>
                    <a:pt x="568" y="725"/>
                    <a:pt x="726" y="567"/>
                    <a:pt x="726" y="378"/>
                  </a:cubicBezTo>
                  <a:cubicBezTo>
                    <a:pt x="726" y="158"/>
                    <a:pt x="568" y="0"/>
                    <a:pt x="3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3" name="Shape 1283"/>
        <p:cNvGrpSpPr/>
        <p:nvPr/>
      </p:nvGrpSpPr>
      <p:grpSpPr>
        <a:xfrm>
          <a:off x="0" y="0"/>
          <a:ext cx="0" cy="0"/>
          <a:chOff x="0" y="0"/>
          <a:chExt cx="0" cy="0"/>
        </a:xfrm>
      </p:grpSpPr>
      <p:sp>
        <p:nvSpPr>
          <p:cNvPr id="1284" name="Google Shape;1284;p53"/>
          <p:cNvSpPr txBox="1"/>
          <p:nvPr>
            <p:ph type="ctrTitle"/>
          </p:nvPr>
        </p:nvSpPr>
        <p:spPr>
          <a:xfrm>
            <a:off x="1217450" y="2123881"/>
            <a:ext cx="6617400" cy="632400"/>
          </a:xfrm>
          <a:prstGeom prst="rect">
            <a:avLst/>
          </a:prstGeom>
        </p:spPr>
        <p:txBody>
          <a:bodyPr anchorCtr="0" anchor="t" bIns="91425" lIns="91425" spcFirstLastPara="1" rIns="91425" wrap="square" tIns="91425">
            <a:noAutofit/>
          </a:bodyPr>
          <a:lstStyle/>
          <a:p>
            <a:pPr indent="0" lvl="0" marL="0" rtl="0" algn="ctr">
              <a:spcBef>
                <a:spcPts val="0"/>
              </a:spcBef>
              <a:spcAft>
                <a:spcPts val="200"/>
              </a:spcAft>
              <a:buNone/>
            </a:pPr>
            <a:r>
              <a:rPr lang="en" sz="4600"/>
              <a:t>Thank You!</a:t>
            </a:r>
            <a:endParaRPr sz="4600"/>
          </a:p>
        </p:txBody>
      </p:sp>
      <p:sp>
        <p:nvSpPr>
          <p:cNvPr id="1285" name="Google Shape;1285;p53"/>
          <p:cNvSpPr txBox="1"/>
          <p:nvPr/>
        </p:nvSpPr>
        <p:spPr>
          <a:xfrm>
            <a:off x="2720562" y="3769713"/>
            <a:ext cx="3702900" cy="29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100">
              <a:solidFill>
                <a:schemeClr val="dk1"/>
              </a:solidFill>
              <a:latin typeface="Inconsolata"/>
              <a:ea typeface="Inconsolata"/>
              <a:cs typeface="Inconsolata"/>
              <a:sym typeface="Inconsolata"/>
            </a:endParaRPr>
          </a:p>
        </p:txBody>
      </p:sp>
      <p:grpSp>
        <p:nvGrpSpPr>
          <p:cNvPr id="1286" name="Google Shape;1286;p53"/>
          <p:cNvGrpSpPr/>
          <p:nvPr/>
        </p:nvGrpSpPr>
        <p:grpSpPr>
          <a:xfrm>
            <a:off x="7407288" y="689965"/>
            <a:ext cx="882879" cy="243714"/>
            <a:chOff x="7301150" y="922090"/>
            <a:chExt cx="882879" cy="243714"/>
          </a:xfrm>
        </p:grpSpPr>
        <p:sp>
          <p:nvSpPr>
            <p:cNvPr id="1287" name="Google Shape;1287;p53"/>
            <p:cNvSpPr/>
            <p:nvPr/>
          </p:nvSpPr>
          <p:spPr>
            <a:xfrm>
              <a:off x="7937186" y="925219"/>
              <a:ext cx="238328" cy="237867"/>
            </a:xfrm>
            <a:custGeom>
              <a:rect b="b" l="l" r="r" t="t"/>
              <a:pathLst>
                <a:path extrusionOk="0" h="4637" w="4646">
                  <a:moveTo>
                    <a:pt x="402" y="1"/>
                  </a:moveTo>
                  <a:cubicBezTo>
                    <a:pt x="184" y="1"/>
                    <a:pt x="0" y="184"/>
                    <a:pt x="0" y="402"/>
                  </a:cubicBezTo>
                  <a:lnTo>
                    <a:pt x="0" y="4340"/>
                  </a:lnTo>
                  <a:cubicBezTo>
                    <a:pt x="0" y="4462"/>
                    <a:pt x="61" y="4576"/>
                    <a:pt x="149" y="4637"/>
                  </a:cubicBezTo>
                  <a:lnTo>
                    <a:pt x="4645"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53"/>
            <p:cNvSpPr/>
            <p:nvPr/>
          </p:nvSpPr>
          <p:spPr>
            <a:xfrm>
              <a:off x="7945240" y="927476"/>
              <a:ext cx="238790" cy="237867"/>
            </a:xfrm>
            <a:custGeom>
              <a:rect b="b" l="l" r="r" t="t"/>
              <a:pathLst>
                <a:path extrusionOk="0" h="4637" w="4655">
                  <a:moveTo>
                    <a:pt x="4497" y="0"/>
                  </a:moveTo>
                  <a:lnTo>
                    <a:pt x="0" y="4497"/>
                  </a:lnTo>
                  <a:cubicBezTo>
                    <a:pt x="79" y="4584"/>
                    <a:pt x="192" y="4637"/>
                    <a:pt x="306" y="4637"/>
                  </a:cubicBezTo>
                  <a:lnTo>
                    <a:pt x="4253" y="4637"/>
                  </a:lnTo>
                  <a:cubicBezTo>
                    <a:pt x="4471" y="4637"/>
                    <a:pt x="4654" y="4453"/>
                    <a:pt x="4654" y="4235"/>
                  </a:cubicBezTo>
                  <a:lnTo>
                    <a:pt x="4654" y="288"/>
                  </a:lnTo>
                  <a:cubicBezTo>
                    <a:pt x="4654"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53"/>
            <p:cNvSpPr/>
            <p:nvPr/>
          </p:nvSpPr>
          <p:spPr>
            <a:xfrm>
              <a:off x="7940315" y="922090"/>
              <a:ext cx="243714" cy="243714"/>
            </a:xfrm>
            <a:custGeom>
              <a:rect b="b" l="l" r="r" t="t"/>
              <a:pathLst>
                <a:path extrusionOk="0" fill="none" h="4751" w="4751">
                  <a:moveTo>
                    <a:pt x="4349" y="4750"/>
                  </a:moveTo>
                  <a:lnTo>
                    <a:pt x="402" y="4750"/>
                  </a:lnTo>
                  <a:cubicBezTo>
                    <a:pt x="184" y="4750"/>
                    <a:pt x="0" y="4567"/>
                    <a:pt x="0" y="4349"/>
                  </a:cubicBezTo>
                  <a:lnTo>
                    <a:pt x="0" y="411"/>
                  </a:lnTo>
                  <a:cubicBezTo>
                    <a:pt x="0"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53"/>
            <p:cNvSpPr/>
            <p:nvPr/>
          </p:nvSpPr>
          <p:spPr>
            <a:xfrm>
              <a:off x="7966272" y="948508"/>
              <a:ext cx="191750" cy="192212"/>
            </a:xfrm>
            <a:custGeom>
              <a:rect b="b" l="l" r="r" t="t"/>
              <a:pathLst>
                <a:path extrusionOk="0" h="3747" w="3738">
                  <a:moveTo>
                    <a:pt x="359" y="1"/>
                  </a:moveTo>
                  <a:cubicBezTo>
                    <a:pt x="158" y="1"/>
                    <a:pt x="1" y="166"/>
                    <a:pt x="1" y="367"/>
                  </a:cubicBezTo>
                  <a:lnTo>
                    <a:pt x="1" y="3388"/>
                  </a:lnTo>
                  <a:cubicBezTo>
                    <a:pt x="1" y="3581"/>
                    <a:pt x="158" y="3746"/>
                    <a:pt x="359" y="3746"/>
                  </a:cubicBezTo>
                  <a:lnTo>
                    <a:pt x="3380" y="3746"/>
                  </a:lnTo>
                  <a:cubicBezTo>
                    <a:pt x="3581" y="3746"/>
                    <a:pt x="3738"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53"/>
            <p:cNvSpPr/>
            <p:nvPr/>
          </p:nvSpPr>
          <p:spPr>
            <a:xfrm>
              <a:off x="8016440" y="995086"/>
              <a:ext cx="88745" cy="96798"/>
            </a:xfrm>
            <a:custGeom>
              <a:rect b="b" l="l" r="r" t="t"/>
              <a:pathLst>
                <a:path extrusionOk="0" h="1887" w="1730">
                  <a:moveTo>
                    <a:pt x="1398" y="1"/>
                  </a:moveTo>
                  <a:lnTo>
                    <a:pt x="1014" y="498"/>
                  </a:lnTo>
                  <a:cubicBezTo>
                    <a:pt x="952" y="577"/>
                    <a:pt x="909" y="656"/>
                    <a:pt x="865" y="717"/>
                  </a:cubicBezTo>
                  <a:cubicBezTo>
                    <a:pt x="830" y="664"/>
                    <a:pt x="778" y="586"/>
                    <a:pt x="708" y="490"/>
                  </a:cubicBezTo>
                  <a:lnTo>
                    <a:pt x="376" y="9"/>
                  </a:lnTo>
                  <a:lnTo>
                    <a:pt x="79" y="9"/>
                  </a:lnTo>
                  <a:lnTo>
                    <a:pt x="725" y="909"/>
                  </a:lnTo>
                  <a:lnTo>
                    <a:pt x="1" y="1887"/>
                  </a:lnTo>
                  <a:lnTo>
                    <a:pt x="306" y="1887"/>
                  </a:lnTo>
                  <a:lnTo>
                    <a:pt x="778" y="1232"/>
                  </a:lnTo>
                  <a:cubicBezTo>
                    <a:pt x="787" y="1214"/>
                    <a:pt x="821" y="1153"/>
                    <a:pt x="865" y="1092"/>
                  </a:cubicBezTo>
                  <a:cubicBezTo>
                    <a:pt x="900" y="1136"/>
                    <a:pt x="926" y="1171"/>
                    <a:pt x="952" y="1214"/>
                  </a:cubicBezTo>
                  <a:lnTo>
                    <a:pt x="1424" y="1878"/>
                  </a:lnTo>
                  <a:lnTo>
                    <a:pt x="1730" y="1878"/>
                  </a:lnTo>
                  <a:lnTo>
                    <a:pt x="1014" y="883"/>
                  </a:lnTo>
                  <a:lnTo>
                    <a:pt x="16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53"/>
            <p:cNvSpPr/>
            <p:nvPr/>
          </p:nvSpPr>
          <p:spPr>
            <a:xfrm>
              <a:off x="7619142" y="925219"/>
              <a:ext cx="238328" cy="237867"/>
            </a:xfrm>
            <a:custGeom>
              <a:rect b="b" l="l" r="r" t="t"/>
              <a:pathLst>
                <a:path extrusionOk="0" h="4637" w="4646">
                  <a:moveTo>
                    <a:pt x="402" y="1"/>
                  </a:moveTo>
                  <a:cubicBezTo>
                    <a:pt x="184" y="1"/>
                    <a:pt x="1" y="184"/>
                    <a:pt x="1" y="402"/>
                  </a:cubicBezTo>
                  <a:lnTo>
                    <a:pt x="1" y="4340"/>
                  </a:lnTo>
                  <a:cubicBezTo>
                    <a:pt x="10" y="4462"/>
                    <a:pt x="62" y="4576"/>
                    <a:pt x="149" y="4637"/>
                  </a:cubicBezTo>
                  <a:lnTo>
                    <a:pt x="4646" y="140"/>
                  </a:lnTo>
                  <a:cubicBezTo>
                    <a:pt x="4567" y="53"/>
                    <a:pt x="4463"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53"/>
            <p:cNvSpPr/>
            <p:nvPr/>
          </p:nvSpPr>
          <p:spPr>
            <a:xfrm>
              <a:off x="7627196" y="927476"/>
              <a:ext cx="238790" cy="237867"/>
            </a:xfrm>
            <a:custGeom>
              <a:rect b="b" l="l" r="r" t="t"/>
              <a:pathLst>
                <a:path extrusionOk="0" h="4637" w="4655">
                  <a:moveTo>
                    <a:pt x="4498" y="0"/>
                  </a:moveTo>
                  <a:lnTo>
                    <a:pt x="1" y="4497"/>
                  </a:lnTo>
                  <a:cubicBezTo>
                    <a:pt x="80" y="4584"/>
                    <a:pt x="193" y="4637"/>
                    <a:pt x="307" y="4637"/>
                  </a:cubicBezTo>
                  <a:lnTo>
                    <a:pt x="4244" y="4637"/>
                  </a:lnTo>
                  <a:cubicBezTo>
                    <a:pt x="4463" y="4637"/>
                    <a:pt x="4655" y="4453"/>
                    <a:pt x="4655" y="4235"/>
                  </a:cubicBezTo>
                  <a:lnTo>
                    <a:pt x="4655" y="288"/>
                  </a:lnTo>
                  <a:cubicBezTo>
                    <a:pt x="4655" y="184"/>
                    <a:pt x="4585" y="79"/>
                    <a:pt x="44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53"/>
            <p:cNvSpPr/>
            <p:nvPr/>
          </p:nvSpPr>
          <p:spPr>
            <a:xfrm>
              <a:off x="7622271" y="922090"/>
              <a:ext cx="243714" cy="243714"/>
            </a:xfrm>
            <a:custGeom>
              <a:rect b="b" l="l" r="r" t="t"/>
              <a:pathLst>
                <a:path extrusionOk="0" fill="none" h="4751" w="4751">
                  <a:moveTo>
                    <a:pt x="4349" y="4750"/>
                  </a:moveTo>
                  <a:lnTo>
                    <a:pt x="403" y="4750"/>
                  </a:lnTo>
                  <a:cubicBezTo>
                    <a:pt x="184" y="4750"/>
                    <a:pt x="1" y="4567"/>
                    <a:pt x="1" y="4349"/>
                  </a:cubicBezTo>
                  <a:lnTo>
                    <a:pt x="1" y="411"/>
                  </a:lnTo>
                  <a:cubicBezTo>
                    <a:pt x="1" y="192"/>
                    <a:pt x="184" y="0"/>
                    <a:pt x="403" y="0"/>
                  </a:cubicBezTo>
                  <a:lnTo>
                    <a:pt x="4349" y="0"/>
                  </a:lnTo>
                  <a:cubicBezTo>
                    <a:pt x="4568" y="0"/>
                    <a:pt x="4751" y="192"/>
                    <a:pt x="4751" y="411"/>
                  </a:cubicBezTo>
                  <a:lnTo>
                    <a:pt x="4751" y="4349"/>
                  </a:lnTo>
                  <a:cubicBezTo>
                    <a:pt x="4751" y="4567"/>
                    <a:pt x="4568"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53"/>
            <p:cNvSpPr/>
            <p:nvPr/>
          </p:nvSpPr>
          <p:spPr>
            <a:xfrm>
              <a:off x="7648279" y="948508"/>
              <a:ext cx="191750" cy="192212"/>
            </a:xfrm>
            <a:custGeom>
              <a:rect b="b" l="l" r="r" t="t"/>
              <a:pathLst>
                <a:path extrusionOk="0" h="3747" w="3738">
                  <a:moveTo>
                    <a:pt x="358" y="1"/>
                  </a:moveTo>
                  <a:cubicBezTo>
                    <a:pt x="158" y="1"/>
                    <a:pt x="0" y="166"/>
                    <a:pt x="0" y="367"/>
                  </a:cubicBezTo>
                  <a:lnTo>
                    <a:pt x="0" y="3388"/>
                  </a:lnTo>
                  <a:cubicBezTo>
                    <a:pt x="0" y="3581"/>
                    <a:pt x="158" y="3746"/>
                    <a:pt x="358" y="3746"/>
                  </a:cubicBezTo>
                  <a:lnTo>
                    <a:pt x="3379" y="3746"/>
                  </a:lnTo>
                  <a:cubicBezTo>
                    <a:pt x="3580" y="3746"/>
                    <a:pt x="3737" y="3581"/>
                    <a:pt x="3737" y="3388"/>
                  </a:cubicBezTo>
                  <a:lnTo>
                    <a:pt x="3737" y="367"/>
                  </a:lnTo>
                  <a:cubicBezTo>
                    <a:pt x="3737" y="166"/>
                    <a:pt x="3580" y="1"/>
                    <a:pt x="33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53"/>
            <p:cNvSpPr/>
            <p:nvPr/>
          </p:nvSpPr>
          <p:spPr>
            <a:xfrm>
              <a:off x="7682751" y="980312"/>
              <a:ext cx="127731" cy="127731"/>
            </a:xfrm>
            <a:custGeom>
              <a:rect b="b" l="l" r="r" t="t"/>
              <a:pathLst>
                <a:path extrusionOk="0" fill="none" h="2490" w="2490">
                  <a:moveTo>
                    <a:pt x="2253" y="2489"/>
                  </a:moveTo>
                  <a:lnTo>
                    <a:pt x="245" y="2489"/>
                  </a:lnTo>
                  <a:cubicBezTo>
                    <a:pt x="114" y="2489"/>
                    <a:pt x="1" y="2384"/>
                    <a:pt x="1" y="2253"/>
                  </a:cubicBezTo>
                  <a:lnTo>
                    <a:pt x="1" y="245"/>
                  </a:lnTo>
                  <a:cubicBezTo>
                    <a:pt x="1" y="114"/>
                    <a:pt x="114" y="0"/>
                    <a:pt x="245" y="0"/>
                  </a:cubicBezTo>
                  <a:lnTo>
                    <a:pt x="2253" y="0"/>
                  </a:lnTo>
                  <a:cubicBezTo>
                    <a:pt x="2384" y="0"/>
                    <a:pt x="2489" y="114"/>
                    <a:pt x="2489" y="245"/>
                  </a:cubicBezTo>
                  <a:lnTo>
                    <a:pt x="2489" y="2253"/>
                  </a:lnTo>
                  <a:cubicBezTo>
                    <a:pt x="2489" y="2384"/>
                    <a:pt x="2384" y="2489"/>
                    <a:pt x="2253" y="2489"/>
                  </a:cubicBezTo>
                  <a:close/>
                </a:path>
              </a:pathLst>
            </a:custGeom>
            <a:no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53"/>
            <p:cNvSpPr/>
            <p:nvPr/>
          </p:nvSpPr>
          <p:spPr>
            <a:xfrm>
              <a:off x="7682751" y="980774"/>
              <a:ext cx="127731" cy="36780"/>
            </a:xfrm>
            <a:custGeom>
              <a:rect b="b" l="l" r="r" t="t"/>
              <a:pathLst>
                <a:path extrusionOk="0" h="717" w="2490">
                  <a:moveTo>
                    <a:pt x="245" y="0"/>
                  </a:moveTo>
                  <a:lnTo>
                    <a:pt x="36" y="114"/>
                  </a:lnTo>
                  <a:lnTo>
                    <a:pt x="1" y="716"/>
                  </a:lnTo>
                  <a:lnTo>
                    <a:pt x="2489" y="716"/>
                  </a:lnTo>
                  <a:lnTo>
                    <a:pt x="2489" y="236"/>
                  </a:lnTo>
                  <a:lnTo>
                    <a:pt x="2411" y="61"/>
                  </a:lnTo>
                  <a:lnTo>
                    <a:pt x="22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53"/>
            <p:cNvSpPr/>
            <p:nvPr/>
          </p:nvSpPr>
          <p:spPr>
            <a:xfrm>
              <a:off x="7301150" y="925219"/>
              <a:ext cx="238328" cy="237867"/>
            </a:xfrm>
            <a:custGeom>
              <a:rect b="b" l="l" r="r" t="t"/>
              <a:pathLst>
                <a:path extrusionOk="0" h="4637" w="4646">
                  <a:moveTo>
                    <a:pt x="402" y="1"/>
                  </a:moveTo>
                  <a:cubicBezTo>
                    <a:pt x="184" y="1"/>
                    <a:pt x="0" y="184"/>
                    <a:pt x="0" y="402"/>
                  </a:cubicBezTo>
                  <a:lnTo>
                    <a:pt x="0" y="4340"/>
                  </a:lnTo>
                  <a:cubicBezTo>
                    <a:pt x="9" y="4462"/>
                    <a:pt x="62" y="4576"/>
                    <a:pt x="149" y="4637"/>
                  </a:cubicBezTo>
                  <a:lnTo>
                    <a:pt x="4646"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53"/>
            <p:cNvSpPr/>
            <p:nvPr/>
          </p:nvSpPr>
          <p:spPr>
            <a:xfrm>
              <a:off x="7310127" y="927476"/>
              <a:ext cx="238328" cy="237867"/>
            </a:xfrm>
            <a:custGeom>
              <a:rect b="b" l="l" r="r" t="t"/>
              <a:pathLst>
                <a:path extrusionOk="0" h="4637" w="4646">
                  <a:moveTo>
                    <a:pt x="4497" y="0"/>
                  </a:moveTo>
                  <a:lnTo>
                    <a:pt x="0" y="4497"/>
                  </a:lnTo>
                  <a:cubicBezTo>
                    <a:pt x="70" y="4584"/>
                    <a:pt x="183" y="4637"/>
                    <a:pt x="306" y="4637"/>
                  </a:cubicBezTo>
                  <a:lnTo>
                    <a:pt x="4244" y="4637"/>
                  </a:lnTo>
                  <a:cubicBezTo>
                    <a:pt x="4462" y="4637"/>
                    <a:pt x="4645" y="4453"/>
                    <a:pt x="4645" y="4235"/>
                  </a:cubicBezTo>
                  <a:lnTo>
                    <a:pt x="4645" y="288"/>
                  </a:lnTo>
                  <a:cubicBezTo>
                    <a:pt x="4636"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53"/>
            <p:cNvSpPr/>
            <p:nvPr/>
          </p:nvSpPr>
          <p:spPr>
            <a:xfrm>
              <a:off x="7304279" y="922090"/>
              <a:ext cx="243714" cy="243714"/>
            </a:xfrm>
            <a:custGeom>
              <a:rect b="b" l="l" r="r" t="t"/>
              <a:pathLst>
                <a:path extrusionOk="0" fill="none" h="4751" w="4751">
                  <a:moveTo>
                    <a:pt x="4349" y="4750"/>
                  </a:moveTo>
                  <a:lnTo>
                    <a:pt x="402" y="4750"/>
                  </a:lnTo>
                  <a:cubicBezTo>
                    <a:pt x="184" y="4750"/>
                    <a:pt x="1" y="4567"/>
                    <a:pt x="1" y="4349"/>
                  </a:cubicBezTo>
                  <a:lnTo>
                    <a:pt x="1" y="411"/>
                  </a:lnTo>
                  <a:cubicBezTo>
                    <a:pt x="1"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53"/>
            <p:cNvSpPr/>
            <p:nvPr/>
          </p:nvSpPr>
          <p:spPr>
            <a:xfrm>
              <a:off x="7330236" y="948508"/>
              <a:ext cx="192673" cy="192212"/>
            </a:xfrm>
            <a:custGeom>
              <a:rect b="b" l="l" r="r" t="t"/>
              <a:pathLst>
                <a:path extrusionOk="0" h="3747" w="3756">
                  <a:moveTo>
                    <a:pt x="359" y="1"/>
                  </a:moveTo>
                  <a:cubicBezTo>
                    <a:pt x="158" y="1"/>
                    <a:pt x="1" y="166"/>
                    <a:pt x="1" y="367"/>
                  </a:cubicBezTo>
                  <a:lnTo>
                    <a:pt x="1" y="3388"/>
                  </a:lnTo>
                  <a:cubicBezTo>
                    <a:pt x="1" y="3581"/>
                    <a:pt x="158" y="3746"/>
                    <a:pt x="359" y="3746"/>
                  </a:cubicBezTo>
                  <a:lnTo>
                    <a:pt x="3380" y="3746"/>
                  </a:lnTo>
                  <a:cubicBezTo>
                    <a:pt x="3590" y="3746"/>
                    <a:pt x="3756"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53"/>
            <p:cNvSpPr/>
            <p:nvPr/>
          </p:nvSpPr>
          <p:spPr>
            <a:xfrm>
              <a:off x="7364297" y="1100347"/>
              <a:ext cx="121421" cy="14825"/>
            </a:xfrm>
            <a:custGeom>
              <a:rect b="b" l="l" r="r" t="t"/>
              <a:pathLst>
                <a:path extrusionOk="0" h="289" w="2367">
                  <a:moveTo>
                    <a:pt x="1" y="1"/>
                  </a:moveTo>
                  <a:lnTo>
                    <a:pt x="1" y="289"/>
                  </a:lnTo>
                  <a:lnTo>
                    <a:pt x="2367" y="289"/>
                  </a:lnTo>
                  <a:lnTo>
                    <a:pt x="23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p40"/>
          <p:cNvSpPr/>
          <p:nvPr/>
        </p:nvSpPr>
        <p:spPr>
          <a:xfrm>
            <a:off x="424763" y="353575"/>
            <a:ext cx="8296742" cy="713606"/>
          </a:xfrm>
          <a:custGeom>
            <a:rect b="b" l="l" r="r" t="t"/>
            <a:pathLst>
              <a:path extrusionOk="0" h="7772" w="78917">
                <a:moveTo>
                  <a:pt x="1" y="0"/>
                </a:moveTo>
                <a:lnTo>
                  <a:pt x="78917" y="0"/>
                </a:lnTo>
                <a:lnTo>
                  <a:pt x="78917" y="7772"/>
                </a:lnTo>
                <a:lnTo>
                  <a:pt x="1" y="777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5" name="Google Shape;815;p40"/>
          <p:cNvGrpSpPr/>
          <p:nvPr/>
        </p:nvGrpSpPr>
        <p:grpSpPr>
          <a:xfrm>
            <a:off x="424763" y="1053444"/>
            <a:ext cx="8296747" cy="45756"/>
            <a:chOff x="386575" y="1053444"/>
            <a:chExt cx="8296747" cy="45756"/>
          </a:xfrm>
        </p:grpSpPr>
        <p:sp>
          <p:nvSpPr>
            <p:cNvPr id="816" name="Google Shape;816;p40"/>
            <p:cNvSpPr/>
            <p:nvPr/>
          </p:nvSpPr>
          <p:spPr>
            <a:xfrm>
              <a:off x="386575" y="1077325"/>
              <a:ext cx="8296347" cy="21875"/>
            </a:xfrm>
            <a:custGeom>
              <a:rect b="b" l="l" r="r" t="t"/>
              <a:pathLst>
                <a:path extrusionOk="0" h="421" w="78917">
                  <a:moveTo>
                    <a:pt x="1" y="1"/>
                  </a:moveTo>
                  <a:lnTo>
                    <a:pt x="1" y="420"/>
                  </a:lnTo>
                  <a:lnTo>
                    <a:pt x="78917" y="420"/>
                  </a:lnTo>
                  <a:lnTo>
                    <a:pt x="789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40"/>
            <p:cNvSpPr/>
            <p:nvPr/>
          </p:nvSpPr>
          <p:spPr>
            <a:xfrm>
              <a:off x="386975" y="1053444"/>
              <a:ext cx="8296347" cy="21875"/>
            </a:xfrm>
            <a:custGeom>
              <a:rect b="b" l="l" r="r" t="t"/>
              <a:pathLst>
                <a:path extrusionOk="0" h="420" w="78917">
                  <a:moveTo>
                    <a:pt x="1" y="1"/>
                  </a:moveTo>
                  <a:lnTo>
                    <a:pt x="1" y="420"/>
                  </a:lnTo>
                  <a:lnTo>
                    <a:pt x="78917" y="420"/>
                  </a:lnTo>
                  <a:lnTo>
                    <a:pt x="78917" y="1"/>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8" name="Google Shape;818;p40"/>
          <p:cNvGrpSpPr/>
          <p:nvPr/>
        </p:nvGrpSpPr>
        <p:grpSpPr>
          <a:xfrm>
            <a:off x="1099558" y="1500267"/>
            <a:ext cx="1052365" cy="1060142"/>
            <a:chOff x="844350" y="1447525"/>
            <a:chExt cx="3472005" cy="1341952"/>
          </a:xfrm>
        </p:grpSpPr>
        <p:sp>
          <p:nvSpPr>
            <p:cNvPr id="819" name="Google Shape;819;p40"/>
            <p:cNvSpPr/>
            <p:nvPr/>
          </p:nvSpPr>
          <p:spPr>
            <a:xfrm>
              <a:off x="844350" y="1447531"/>
              <a:ext cx="3467723" cy="1341946"/>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0" name="Google Shape;820;p40"/>
            <p:cNvGrpSpPr/>
            <p:nvPr/>
          </p:nvGrpSpPr>
          <p:grpSpPr>
            <a:xfrm>
              <a:off x="844350" y="1447525"/>
              <a:ext cx="3472005" cy="1341924"/>
              <a:chOff x="844350" y="1447525"/>
              <a:chExt cx="3472005" cy="1341924"/>
            </a:xfrm>
          </p:grpSpPr>
          <p:sp>
            <p:nvSpPr>
              <p:cNvPr id="821" name="Google Shape;821;p40"/>
              <p:cNvSpPr/>
              <p:nvPr/>
            </p:nvSpPr>
            <p:spPr>
              <a:xfrm>
                <a:off x="844350" y="1447525"/>
                <a:ext cx="3467567" cy="1341924"/>
              </a:xfrm>
              <a:custGeom>
                <a:rect b="b" l="l" r="r" t="t"/>
                <a:pathLst>
                  <a:path extrusionOk="0" h="80079" w="80087">
                    <a:moveTo>
                      <a:pt x="0" y="1"/>
                    </a:moveTo>
                    <a:lnTo>
                      <a:pt x="0" y="80078"/>
                    </a:lnTo>
                    <a:lnTo>
                      <a:pt x="80086" y="80078"/>
                    </a:lnTo>
                    <a:lnTo>
                      <a:pt x="80086"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40"/>
              <p:cNvSpPr/>
              <p:nvPr/>
            </p:nvSpPr>
            <p:spPr>
              <a:xfrm>
                <a:off x="844350" y="1454690"/>
                <a:ext cx="3472005" cy="1332143"/>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3" name="Google Shape;823;p40"/>
          <p:cNvSpPr txBox="1"/>
          <p:nvPr>
            <p:ph type="title"/>
          </p:nvPr>
        </p:nvSpPr>
        <p:spPr>
          <a:xfrm>
            <a:off x="713225" y="513700"/>
            <a:ext cx="7717500" cy="47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Our team</a:t>
            </a:r>
            <a:endParaRPr/>
          </a:p>
        </p:txBody>
      </p:sp>
      <p:sp>
        <p:nvSpPr>
          <p:cNvPr id="824" name="Google Shape;824;p40"/>
          <p:cNvSpPr txBox="1"/>
          <p:nvPr>
            <p:ph idx="1" type="subTitle"/>
          </p:nvPr>
        </p:nvSpPr>
        <p:spPr>
          <a:xfrm>
            <a:off x="795249" y="2616862"/>
            <a:ext cx="1693800" cy="27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Beatriz</a:t>
            </a:r>
            <a:endParaRPr sz="1300"/>
          </a:p>
          <a:p>
            <a:pPr indent="0" lvl="0" marL="0" rtl="0" algn="ctr">
              <a:spcBef>
                <a:spcPts val="0"/>
              </a:spcBef>
              <a:spcAft>
                <a:spcPts val="0"/>
              </a:spcAft>
              <a:buNone/>
            </a:pPr>
            <a:r>
              <a:rPr lang="en" sz="1300"/>
              <a:t>Glaser</a:t>
            </a:r>
            <a:endParaRPr sz="1300"/>
          </a:p>
        </p:txBody>
      </p:sp>
      <p:grpSp>
        <p:nvGrpSpPr>
          <p:cNvPr id="825" name="Google Shape;825;p40"/>
          <p:cNvGrpSpPr/>
          <p:nvPr/>
        </p:nvGrpSpPr>
        <p:grpSpPr>
          <a:xfrm>
            <a:off x="7681225" y="449915"/>
            <a:ext cx="882879" cy="243714"/>
            <a:chOff x="7301150" y="922090"/>
            <a:chExt cx="882879" cy="243714"/>
          </a:xfrm>
        </p:grpSpPr>
        <p:sp>
          <p:nvSpPr>
            <p:cNvPr id="826" name="Google Shape;826;p40"/>
            <p:cNvSpPr/>
            <p:nvPr/>
          </p:nvSpPr>
          <p:spPr>
            <a:xfrm>
              <a:off x="7937186" y="925219"/>
              <a:ext cx="238328" cy="237867"/>
            </a:xfrm>
            <a:custGeom>
              <a:rect b="b" l="l" r="r" t="t"/>
              <a:pathLst>
                <a:path extrusionOk="0" h="4637" w="4646">
                  <a:moveTo>
                    <a:pt x="402" y="1"/>
                  </a:moveTo>
                  <a:cubicBezTo>
                    <a:pt x="184" y="1"/>
                    <a:pt x="0" y="184"/>
                    <a:pt x="0" y="402"/>
                  </a:cubicBezTo>
                  <a:lnTo>
                    <a:pt x="0" y="4340"/>
                  </a:lnTo>
                  <a:cubicBezTo>
                    <a:pt x="0" y="4462"/>
                    <a:pt x="61" y="4576"/>
                    <a:pt x="149" y="4637"/>
                  </a:cubicBezTo>
                  <a:lnTo>
                    <a:pt x="4645"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40"/>
            <p:cNvSpPr/>
            <p:nvPr/>
          </p:nvSpPr>
          <p:spPr>
            <a:xfrm>
              <a:off x="7945240" y="927476"/>
              <a:ext cx="238790" cy="237867"/>
            </a:xfrm>
            <a:custGeom>
              <a:rect b="b" l="l" r="r" t="t"/>
              <a:pathLst>
                <a:path extrusionOk="0" h="4637" w="4655">
                  <a:moveTo>
                    <a:pt x="4497" y="0"/>
                  </a:moveTo>
                  <a:lnTo>
                    <a:pt x="0" y="4497"/>
                  </a:lnTo>
                  <a:cubicBezTo>
                    <a:pt x="79" y="4584"/>
                    <a:pt x="192" y="4637"/>
                    <a:pt x="306" y="4637"/>
                  </a:cubicBezTo>
                  <a:lnTo>
                    <a:pt x="4253" y="4637"/>
                  </a:lnTo>
                  <a:cubicBezTo>
                    <a:pt x="4471" y="4637"/>
                    <a:pt x="4654" y="4453"/>
                    <a:pt x="4654" y="4235"/>
                  </a:cubicBezTo>
                  <a:lnTo>
                    <a:pt x="4654" y="288"/>
                  </a:lnTo>
                  <a:cubicBezTo>
                    <a:pt x="4654"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40"/>
            <p:cNvSpPr/>
            <p:nvPr/>
          </p:nvSpPr>
          <p:spPr>
            <a:xfrm>
              <a:off x="7940315" y="922090"/>
              <a:ext cx="243714" cy="243714"/>
            </a:xfrm>
            <a:custGeom>
              <a:rect b="b" l="l" r="r" t="t"/>
              <a:pathLst>
                <a:path extrusionOk="0" fill="none" h="4751" w="4751">
                  <a:moveTo>
                    <a:pt x="4349" y="4750"/>
                  </a:moveTo>
                  <a:lnTo>
                    <a:pt x="402" y="4750"/>
                  </a:lnTo>
                  <a:cubicBezTo>
                    <a:pt x="184" y="4750"/>
                    <a:pt x="0" y="4567"/>
                    <a:pt x="0" y="4349"/>
                  </a:cubicBezTo>
                  <a:lnTo>
                    <a:pt x="0" y="411"/>
                  </a:lnTo>
                  <a:cubicBezTo>
                    <a:pt x="0"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40"/>
            <p:cNvSpPr/>
            <p:nvPr/>
          </p:nvSpPr>
          <p:spPr>
            <a:xfrm>
              <a:off x="7966272" y="948508"/>
              <a:ext cx="191750" cy="192212"/>
            </a:xfrm>
            <a:custGeom>
              <a:rect b="b" l="l" r="r" t="t"/>
              <a:pathLst>
                <a:path extrusionOk="0" h="3747" w="3738">
                  <a:moveTo>
                    <a:pt x="359" y="1"/>
                  </a:moveTo>
                  <a:cubicBezTo>
                    <a:pt x="158" y="1"/>
                    <a:pt x="1" y="166"/>
                    <a:pt x="1" y="367"/>
                  </a:cubicBezTo>
                  <a:lnTo>
                    <a:pt x="1" y="3388"/>
                  </a:lnTo>
                  <a:cubicBezTo>
                    <a:pt x="1" y="3581"/>
                    <a:pt x="158" y="3746"/>
                    <a:pt x="359" y="3746"/>
                  </a:cubicBezTo>
                  <a:lnTo>
                    <a:pt x="3380" y="3746"/>
                  </a:lnTo>
                  <a:cubicBezTo>
                    <a:pt x="3581" y="3746"/>
                    <a:pt x="3738"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40"/>
            <p:cNvSpPr/>
            <p:nvPr/>
          </p:nvSpPr>
          <p:spPr>
            <a:xfrm>
              <a:off x="8016440" y="995086"/>
              <a:ext cx="88745" cy="96798"/>
            </a:xfrm>
            <a:custGeom>
              <a:rect b="b" l="l" r="r" t="t"/>
              <a:pathLst>
                <a:path extrusionOk="0" h="1887" w="1730">
                  <a:moveTo>
                    <a:pt x="1398" y="1"/>
                  </a:moveTo>
                  <a:lnTo>
                    <a:pt x="1014" y="498"/>
                  </a:lnTo>
                  <a:cubicBezTo>
                    <a:pt x="952" y="577"/>
                    <a:pt x="909" y="656"/>
                    <a:pt x="865" y="717"/>
                  </a:cubicBezTo>
                  <a:cubicBezTo>
                    <a:pt x="830" y="664"/>
                    <a:pt x="778" y="586"/>
                    <a:pt x="708" y="490"/>
                  </a:cubicBezTo>
                  <a:lnTo>
                    <a:pt x="376" y="9"/>
                  </a:lnTo>
                  <a:lnTo>
                    <a:pt x="79" y="9"/>
                  </a:lnTo>
                  <a:lnTo>
                    <a:pt x="725" y="909"/>
                  </a:lnTo>
                  <a:lnTo>
                    <a:pt x="1" y="1887"/>
                  </a:lnTo>
                  <a:lnTo>
                    <a:pt x="306" y="1887"/>
                  </a:lnTo>
                  <a:lnTo>
                    <a:pt x="778" y="1232"/>
                  </a:lnTo>
                  <a:cubicBezTo>
                    <a:pt x="787" y="1214"/>
                    <a:pt x="821" y="1153"/>
                    <a:pt x="865" y="1092"/>
                  </a:cubicBezTo>
                  <a:cubicBezTo>
                    <a:pt x="900" y="1136"/>
                    <a:pt x="926" y="1171"/>
                    <a:pt x="952" y="1214"/>
                  </a:cubicBezTo>
                  <a:lnTo>
                    <a:pt x="1424" y="1878"/>
                  </a:lnTo>
                  <a:lnTo>
                    <a:pt x="1730" y="1878"/>
                  </a:lnTo>
                  <a:lnTo>
                    <a:pt x="1014" y="883"/>
                  </a:lnTo>
                  <a:lnTo>
                    <a:pt x="16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40"/>
            <p:cNvSpPr/>
            <p:nvPr/>
          </p:nvSpPr>
          <p:spPr>
            <a:xfrm>
              <a:off x="7619142" y="925219"/>
              <a:ext cx="238328" cy="237867"/>
            </a:xfrm>
            <a:custGeom>
              <a:rect b="b" l="l" r="r" t="t"/>
              <a:pathLst>
                <a:path extrusionOk="0" h="4637" w="4646">
                  <a:moveTo>
                    <a:pt x="402" y="1"/>
                  </a:moveTo>
                  <a:cubicBezTo>
                    <a:pt x="184" y="1"/>
                    <a:pt x="1" y="184"/>
                    <a:pt x="1" y="402"/>
                  </a:cubicBezTo>
                  <a:lnTo>
                    <a:pt x="1" y="4340"/>
                  </a:lnTo>
                  <a:cubicBezTo>
                    <a:pt x="10" y="4462"/>
                    <a:pt x="62" y="4576"/>
                    <a:pt x="149" y="4637"/>
                  </a:cubicBezTo>
                  <a:lnTo>
                    <a:pt x="4646" y="140"/>
                  </a:lnTo>
                  <a:cubicBezTo>
                    <a:pt x="4567" y="53"/>
                    <a:pt x="4463"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40"/>
            <p:cNvSpPr/>
            <p:nvPr/>
          </p:nvSpPr>
          <p:spPr>
            <a:xfrm>
              <a:off x="7627196" y="927476"/>
              <a:ext cx="238790" cy="237867"/>
            </a:xfrm>
            <a:custGeom>
              <a:rect b="b" l="l" r="r" t="t"/>
              <a:pathLst>
                <a:path extrusionOk="0" h="4637" w="4655">
                  <a:moveTo>
                    <a:pt x="4498" y="0"/>
                  </a:moveTo>
                  <a:lnTo>
                    <a:pt x="1" y="4497"/>
                  </a:lnTo>
                  <a:cubicBezTo>
                    <a:pt x="80" y="4584"/>
                    <a:pt x="193" y="4637"/>
                    <a:pt x="307" y="4637"/>
                  </a:cubicBezTo>
                  <a:lnTo>
                    <a:pt x="4244" y="4637"/>
                  </a:lnTo>
                  <a:cubicBezTo>
                    <a:pt x="4463" y="4637"/>
                    <a:pt x="4655" y="4453"/>
                    <a:pt x="4655" y="4235"/>
                  </a:cubicBezTo>
                  <a:lnTo>
                    <a:pt x="4655" y="288"/>
                  </a:lnTo>
                  <a:cubicBezTo>
                    <a:pt x="4655" y="184"/>
                    <a:pt x="4585" y="79"/>
                    <a:pt x="44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40"/>
            <p:cNvSpPr/>
            <p:nvPr/>
          </p:nvSpPr>
          <p:spPr>
            <a:xfrm>
              <a:off x="7622271" y="922090"/>
              <a:ext cx="243714" cy="243714"/>
            </a:xfrm>
            <a:custGeom>
              <a:rect b="b" l="l" r="r" t="t"/>
              <a:pathLst>
                <a:path extrusionOk="0" fill="none" h="4751" w="4751">
                  <a:moveTo>
                    <a:pt x="4349" y="4750"/>
                  </a:moveTo>
                  <a:lnTo>
                    <a:pt x="403" y="4750"/>
                  </a:lnTo>
                  <a:cubicBezTo>
                    <a:pt x="184" y="4750"/>
                    <a:pt x="1" y="4567"/>
                    <a:pt x="1" y="4349"/>
                  </a:cubicBezTo>
                  <a:lnTo>
                    <a:pt x="1" y="411"/>
                  </a:lnTo>
                  <a:cubicBezTo>
                    <a:pt x="1" y="192"/>
                    <a:pt x="184" y="0"/>
                    <a:pt x="403" y="0"/>
                  </a:cubicBezTo>
                  <a:lnTo>
                    <a:pt x="4349" y="0"/>
                  </a:lnTo>
                  <a:cubicBezTo>
                    <a:pt x="4568" y="0"/>
                    <a:pt x="4751" y="192"/>
                    <a:pt x="4751" y="411"/>
                  </a:cubicBezTo>
                  <a:lnTo>
                    <a:pt x="4751" y="4349"/>
                  </a:lnTo>
                  <a:cubicBezTo>
                    <a:pt x="4751" y="4567"/>
                    <a:pt x="4568"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40"/>
            <p:cNvSpPr/>
            <p:nvPr/>
          </p:nvSpPr>
          <p:spPr>
            <a:xfrm>
              <a:off x="7648279" y="948508"/>
              <a:ext cx="191750" cy="192212"/>
            </a:xfrm>
            <a:custGeom>
              <a:rect b="b" l="l" r="r" t="t"/>
              <a:pathLst>
                <a:path extrusionOk="0" h="3747" w="3738">
                  <a:moveTo>
                    <a:pt x="358" y="1"/>
                  </a:moveTo>
                  <a:cubicBezTo>
                    <a:pt x="158" y="1"/>
                    <a:pt x="0" y="166"/>
                    <a:pt x="0" y="367"/>
                  </a:cubicBezTo>
                  <a:lnTo>
                    <a:pt x="0" y="3388"/>
                  </a:lnTo>
                  <a:cubicBezTo>
                    <a:pt x="0" y="3581"/>
                    <a:pt x="158" y="3746"/>
                    <a:pt x="358" y="3746"/>
                  </a:cubicBezTo>
                  <a:lnTo>
                    <a:pt x="3379" y="3746"/>
                  </a:lnTo>
                  <a:cubicBezTo>
                    <a:pt x="3580" y="3746"/>
                    <a:pt x="3737" y="3581"/>
                    <a:pt x="3737" y="3388"/>
                  </a:cubicBezTo>
                  <a:lnTo>
                    <a:pt x="3737" y="367"/>
                  </a:lnTo>
                  <a:cubicBezTo>
                    <a:pt x="3737" y="166"/>
                    <a:pt x="3580" y="1"/>
                    <a:pt x="33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40"/>
            <p:cNvSpPr/>
            <p:nvPr/>
          </p:nvSpPr>
          <p:spPr>
            <a:xfrm>
              <a:off x="7682751" y="980312"/>
              <a:ext cx="127731" cy="127731"/>
            </a:xfrm>
            <a:custGeom>
              <a:rect b="b" l="l" r="r" t="t"/>
              <a:pathLst>
                <a:path extrusionOk="0" fill="none" h="2490" w="2490">
                  <a:moveTo>
                    <a:pt x="2253" y="2489"/>
                  </a:moveTo>
                  <a:lnTo>
                    <a:pt x="245" y="2489"/>
                  </a:lnTo>
                  <a:cubicBezTo>
                    <a:pt x="114" y="2489"/>
                    <a:pt x="1" y="2384"/>
                    <a:pt x="1" y="2253"/>
                  </a:cubicBezTo>
                  <a:lnTo>
                    <a:pt x="1" y="245"/>
                  </a:lnTo>
                  <a:cubicBezTo>
                    <a:pt x="1" y="114"/>
                    <a:pt x="114" y="0"/>
                    <a:pt x="245" y="0"/>
                  </a:cubicBezTo>
                  <a:lnTo>
                    <a:pt x="2253" y="0"/>
                  </a:lnTo>
                  <a:cubicBezTo>
                    <a:pt x="2384" y="0"/>
                    <a:pt x="2489" y="114"/>
                    <a:pt x="2489" y="245"/>
                  </a:cubicBezTo>
                  <a:lnTo>
                    <a:pt x="2489" y="2253"/>
                  </a:lnTo>
                  <a:cubicBezTo>
                    <a:pt x="2489" y="2384"/>
                    <a:pt x="2384" y="2489"/>
                    <a:pt x="2253" y="2489"/>
                  </a:cubicBezTo>
                  <a:close/>
                </a:path>
              </a:pathLst>
            </a:custGeom>
            <a:no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40"/>
            <p:cNvSpPr/>
            <p:nvPr/>
          </p:nvSpPr>
          <p:spPr>
            <a:xfrm>
              <a:off x="7682751" y="980774"/>
              <a:ext cx="127731" cy="36780"/>
            </a:xfrm>
            <a:custGeom>
              <a:rect b="b" l="l" r="r" t="t"/>
              <a:pathLst>
                <a:path extrusionOk="0" h="717" w="2490">
                  <a:moveTo>
                    <a:pt x="245" y="0"/>
                  </a:moveTo>
                  <a:lnTo>
                    <a:pt x="36" y="114"/>
                  </a:lnTo>
                  <a:lnTo>
                    <a:pt x="1" y="716"/>
                  </a:lnTo>
                  <a:lnTo>
                    <a:pt x="2489" y="716"/>
                  </a:lnTo>
                  <a:lnTo>
                    <a:pt x="2489" y="236"/>
                  </a:lnTo>
                  <a:lnTo>
                    <a:pt x="2411" y="61"/>
                  </a:lnTo>
                  <a:lnTo>
                    <a:pt x="22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40"/>
            <p:cNvSpPr/>
            <p:nvPr/>
          </p:nvSpPr>
          <p:spPr>
            <a:xfrm>
              <a:off x="7301150" y="925219"/>
              <a:ext cx="238328" cy="237867"/>
            </a:xfrm>
            <a:custGeom>
              <a:rect b="b" l="l" r="r" t="t"/>
              <a:pathLst>
                <a:path extrusionOk="0" h="4637" w="4646">
                  <a:moveTo>
                    <a:pt x="402" y="1"/>
                  </a:moveTo>
                  <a:cubicBezTo>
                    <a:pt x="184" y="1"/>
                    <a:pt x="0" y="184"/>
                    <a:pt x="0" y="402"/>
                  </a:cubicBezTo>
                  <a:lnTo>
                    <a:pt x="0" y="4340"/>
                  </a:lnTo>
                  <a:cubicBezTo>
                    <a:pt x="9" y="4462"/>
                    <a:pt x="62" y="4576"/>
                    <a:pt x="149" y="4637"/>
                  </a:cubicBezTo>
                  <a:lnTo>
                    <a:pt x="4646"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40"/>
            <p:cNvSpPr/>
            <p:nvPr/>
          </p:nvSpPr>
          <p:spPr>
            <a:xfrm>
              <a:off x="7310127" y="927476"/>
              <a:ext cx="238328" cy="237867"/>
            </a:xfrm>
            <a:custGeom>
              <a:rect b="b" l="l" r="r" t="t"/>
              <a:pathLst>
                <a:path extrusionOk="0" h="4637" w="4646">
                  <a:moveTo>
                    <a:pt x="4497" y="0"/>
                  </a:moveTo>
                  <a:lnTo>
                    <a:pt x="0" y="4497"/>
                  </a:lnTo>
                  <a:cubicBezTo>
                    <a:pt x="70" y="4584"/>
                    <a:pt x="183" y="4637"/>
                    <a:pt x="306" y="4637"/>
                  </a:cubicBezTo>
                  <a:lnTo>
                    <a:pt x="4244" y="4637"/>
                  </a:lnTo>
                  <a:cubicBezTo>
                    <a:pt x="4462" y="4637"/>
                    <a:pt x="4645" y="4453"/>
                    <a:pt x="4645" y="4235"/>
                  </a:cubicBezTo>
                  <a:lnTo>
                    <a:pt x="4645" y="288"/>
                  </a:lnTo>
                  <a:cubicBezTo>
                    <a:pt x="4636"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40"/>
            <p:cNvSpPr/>
            <p:nvPr/>
          </p:nvSpPr>
          <p:spPr>
            <a:xfrm>
              <a:off x="7304279" y="922090"/>
              <a:ext cx="243714" cy="243714"/>
            </a:xfrm>
            <a:custGeom>
              <a:rect b="b" l="l" r="r" t="t"/>
              <a:pathLst>
                <a:path extrusionOk="0" fill="none" h="4751" w="4751">
                  <a:moveTo>
                    <a:pt x="4349" y="4750"/>
                  </a:moveTo>
                  <a:lnTo>
                    <a:pt x="402" y="4750"/>
                  </a:lnTo>
                  <a:cubicBezTo>
                    <a:pt x="184" y="4750"/>
                    <a:pt x="1" y="4567"/>
                    <a:pt x="1" y="4349"/>
                  </a:cubicBezTo>
                  <a:lnTo>
                    <a:pt x="1" y="411"/>
                  </a:lnTo>
                  <a:cubicBezTo>
                    <a:pt x="1"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40"/>
            <p:cNvSpPr/>
            <p:nvPr/>
          </p:nvSpPr>
          <p:spPr>
            <a:xfrm>
              <a:off x="7330236" y="948508"/>
              <a:ext cx="192673" cy="192212"/>
            </a:xfrm>
            <a:custGeom>
              <a:rect b="b" l="l" r="r" t="t"/>
              <a:pathLst>
                <a:path extrusionOk="0" h="3747" w="3756">
                  <a:moveTo>
                    <a:pt x="359" y="1"/>
                  </a:moveTo>
                  <a:cubicBezTo>
                    <a:pt x="158" y="1"/>
                    <a:pt x="1" y="166"/>
                    <a:pt x="1" y="367"/>
                  </a:cubicBezTo>
                  <a:lnTo>
                    <a:pt x="1" y="3388"/>
                  </a:lnTo>
                  <a:cubicBezTo>
                    <a:pt x="1" y="3581"/>
                    <a:pt x="158" y="3746"/>
                    <a:pt x="359" y="3746"/>
                  </a:cubicBezTo>
                  <a:lnTo>
                    <a:pt x="3380" y="3746"/>
                  </a:lnTo>
                  <a:cubicBezTo>
                    <a:pt x="3590" y="3746"/>
                    <a:pt x="3756"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40"/>
            <p:cNvSpPr/>
            <p:nvPr/>
          </p:nvSpPr>
          <p:spPr>
            <a:xfrm>
              <a:off x="7364297" y="1100347"/>
              <a:ext cx="121421" cy="14825"/>
            </a:xfrm>
            <a:custGeom>
              <a:rect b="b" l="l" r="r" t="t"/>
              <a:pathLst>
                <a:path extrusionOk="0" h="289" w="2367">
                  <a:moveTo>
                    <a:pt x="1" y="1"/>
                  </a:moveTo>
                  <a:lnTo>
                    <a:pt x="1" y="289"/>
                  </a:lnTo>
                  <a:lnTo>
                    <a:pt x="2367" y="289"/>
                  </a:lnTo>
                  <a:lnTo>
                    <a:pt x="23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42" name="Google Shape;842;p40"/>
          <p:cNvPicPr preferRelativeResize="0"/>
          <p:nvPr/>
        </p:nvPicPr>
        <p:blipFill rotWithShape="1">
          <a:blip r:embed="rId3">
            <a:alphaModFix/>
          </a:blip>
          <a:srcRect b="0" l="1765" r="1774" t="0"/>
          <a:stretch/>
        </p:blipFill>
        <p:spPr>
          <a:xfrm>
            <a:off x="1183694" y="1572409"/>
            <a:ext cx="883500" cy="915900"/>
          </a:xfrm>
          <a:prstGeom prst="rect">
            <a:avLst/>
          </a:prstGeom>
          <a:noFill/>
          <a:ln>
            <a:noFill/>
          </a:ln>
        </p:spPr>
      </p:pic>
      <p:grpSp>
        <p:nvGrpSpPr>
          <p:cNvPr id="843" name="Google Shape;843;p40"/>
          <p:cNvGrpSpPr/>
          <p:nvPr/>
        </p:nvGrpSpPr>
        <p:grpSpPr>
          <a:xfrm>
            <a:off x="4011633" y="1500267"/>
            <a:ext cx="1052365" cy="1060142"/>
            <a:chOff x="844350" y="1447525"/>
            <a:chExt cx="3472005" cy="1341952"/>
          </a:xfrm>
        </p:grpSpPr>
        <p:sp>
          <p:nvSpPr>
            <p:cNvPr id="844" name="Google Shape;844;p40"/>
            <p:cNvSpPr/>
            <p:nvPr/>
          </p:nvSpPr>
          <p:spPr>
            <a:xfrm>
              <a:off x="844350" y="1447531"/>
              <a:ext cx="3467723" cy="1341946"/>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5" name="Google Shape;845;p40"/>
            <p:cNvGrpSpPr/>
            <p:nvPr/>
          </p:nvGrpSpPr>
          <p:grpSpPr>
            <a:xfrm>
              <a:off x="844350" y="1447525"/>
              <a:ext cx="3472005" cy="1341924"/>
              <a:chOff x="844350" y="1447525"/>
              <a:chExt cx="3472005" cy="1341924"/>
            </a:xfrm>
          </p:grpSpPr>
          <p:sp>
            <p:nvSpPr>
              <p:cNvPr id="846" name="Google Shape;846;p40"/>
              <p:cNvSpPr/>
              <p:nvPr/>
            </p:nvSpPr>
            <p:spPr>
              <a:xfrm>
                <a:off x="844350" y="1447525"/>
                <a:ext cx="3467567" cy="1341924"/>
              </a:xfrm>
              <a:custGeom>
                <a:rect b="b" l="l" r="r" t="t"/>
                <a:pathLst>
                  <a:path extrusionOk="0" h="80079" w="80087">
                    <a:moveTo>
                      <a:pt x="0" y="1"/>
                    </a:moveTo>
                    <a:lnTo>
                      <a:pt x="0" y="80078"/>
                    </a:lnTo>
                    <a:lnTo>
                      <a:pt x="80086" y="80078"/>
                    </a:lnTo>
                    <a:lnTo>
                      <a:pt x="80086"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40"/>
              <p:cNvSpPr/>
              <p:nvPr/>
            </p:nvSpPr>
            <p:spPr>
              <a:xfrm>
                <a:off x="844350" y="1454690"/>
                <a:ext cx="3472005" cy="1332143"/>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48" name="Google Shape;848;p40"/>
          <p:cNvSpPr txBox="1"/>
          <p:nvPr>
            <p:ph idx="1" type="subTitle"/>
          </p:nvPr>
        </p:nvSpPr>
        <p:spPr>
          <a:xfrm>
            <a:off x="3707324" y="2616862"/>
            <a:ext cx="1693800" cy="27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Zoe Yook </a:t>
            </a:r>
            <a:endParaRPr sz="1300"/>
          </a:p>
        </p:txBody>
      </p:sp>
      <p:pic>
        <p:nvPicPr>
          <p:cNvPr id="849" name="Google Shape;849;p40"/>
          <p:cNvPicPr preferRelativeResize="0"/>
          <p:nvPr/>
        </p:nvPicPr>
        <p:blipFill rotWithShape="1">
          <a:blip r:embed="rId4">
            <a:alphaModFix/>
          </a:blip>
          <a:srcRect b="0" l="1765" r="1774" t="0"/>
          <a:stretch/>
        </p:blipFill>
        <p:spPr>
          <a:xfrm>
            <a:off x="4095769" y="1572409"/>
            <a:ext cx="883500" cy="915900"/>
          </a:xfrm>
          <a:prstGeom prst="rect">
            <a:avLst/>
          </a:prstGeom>
          <a:noFill/>
          <a:ln>
            <a:noFill/>
          </a:ln>
        </p:spPr>
      </p:pic>
      <p:grpSp>
        <p:nvGrpSpPr>
          <p:cNvPr id="850" name="Google Shape;850;p40"/>
          <p:cNvGrpSpPr/>
          <p:nvPr/>
        </p:nvGrpSpPr>
        <p:grpSpPr>
          <a:xfrm>
            <a:off x="7041246" y="1500267"/>
            <a:ext cx="1052365" cy="1060142"/>
            <a:chOff x="844350" y="1447525"/>
            <a:chExt cx="3472005" cy="1341952"/>
          </a:xfrm>
        </p:grpSpPr>
        <p:sp>
          <p:nvSpPr>
            <p:cNvPr id="851" name="Google Shape;851;p40"/>
            <p:cNvSpPr/>
            <p:nvPr/>
          </p:nvSpPr>
          <p:spPr>
            <a:xfrm>
              <a:off x="844350" y="1447531"/>
              <a:ext cx="3467723" cy="1341946"/>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2" name="Google Shape;852;p40"/>
            <p:cNvGrpSpPr/>
            <p:nvPr/>
          </p:nvGrpSpPr>
          <p:grpSpPr>
            <a:xfrm>
              <a:off x="844350" y="1447525"/>
              <a:ext cx="3472005" cy="1341924"/>
              <a:chOff x="844350" y="1447525"/>
              <a:chExt cx="3472005" cy="1341924"/>
            </a:xfrm>
          </p:grpSpPr>
          <p:sp>
            <p:nvSpPr>
              <p:cNvPr id="853" name="Google Shape;853;p40"/>
              <p:cNvSpPr/>
              <p:nvPr/>
            </p:nvSpPr>
            <p:spPr>
              <a:xfrm>
                <a:off x="844350" y="1447525"/>
                <a:ext cx="3467567" cy="1341924"/>
              </a:xfrm>
              <a:custGeom>
                <a:rect b="b" l="l" r="r" t="t"/>
                <a:pathLst>
                  <a:path extrusionOk="0" h="80079" w="80087">
                    <a:moveTo>
                      <a:pt x="0" y="1"/>
                    </a:moveTo>
                    <a:lnTo>
                      <a:pt x="0" y="80078"/>
                    </a:lnTo>
                    <a:lnTo>
                      <a:pt x="80086" y="80078"/>
                    </a:lnTo>
                    <a:lnTo>
                      <a:pt x="80086"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40"/>
              <p:cNvSpPr/>
              <p:nvPr/>
            </p:nvSpPr>
            <p:spPr>
              <a:xfrm>
                <a:off x="844350" y="1454690"/>
                <a:ext cx="3472005" cy="1332143"/>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55" name="Google Shape;855;p40"/>
          <p:cNvSpPr txBox="1"/>
          <p:nvPr>
            <p:ph idx="1" type="subTitle"/>
          </p:nvPr>
        </p:nvSpPr>
        <p:spPr>
          <a:xfrm>
            <a:off x="6632650" y="2616850"/>
            <a:ext cx="1931400" cy="27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Rafal</a:t>
            </a:r>
            <a:endParaRPr sz="1300"/>
          </a:p>
          <a:p>
            <a:pPr indent="0" lvl="0" marL="0" rtl="0" algn="ctr">
              <a:spcBef>
                <a:spcPts val="0"/>
              </a:spcBef>
              <a:spcAft>
                <a:spcPts val="0"/>
              </a:spcAft>
              <a:buNone/>
            </a:pPr>
            <a:r>
              <a:rPr lang="en" sz="1300"/>
              <a:t>Ciechanski</a:t>
            </a:r>
            <a:endParaRPr sz="1300"/>
          </a:p>
        </p:txBody>
      </p:sp>
      <p:pic>
        <p:nvPicPr>
          <p:cNvPr id="856" name="Google Shape;856;p40"/>
          <p:cNvPicPr preferRelativeResize="0"/>
          <p:nvPr/>
        </p:nvPicPr>
        <p:blipFill rotWithShape="1">
          <a:blip r:embed="rId5">
            <a:alphaModFix/>
          </a:blip>
          <a:srcRect b="0" l="1765" r="1774" t="0"/>
          <a:stretch/>
        </p:blipFill>
        <p:spPr>
          <a:xfrm>
            <a:off x="7125381" y="1572409"/>
            <a:ext cx="883500" cy="915900"/>
          </a:xfrm>
          <a:prstGeom prst="rect">
            <a:avLst/>
          </a:prstGeom>
          <a:noFill/>
          <a:ln>
            <a:noFill/>
          </a:ln>
        </p:spPr>
      </p:pic>
      <p:grpSp>
        <p:nvGrpSpPr>
          <p:cNvPr id="857" name="Google Shape;857;p40"/>
          <p:cNvGrpSpPr/>
          <p:nvPr/>
        </p:nvGrpSpPr>
        <p:grpSpPr>
          <a:xfrm>
            <a:off x="5580283" y="2887754"/>
            <a:ext cx="1052365" cy="1060142"/>
            <a:chOff x="844350" y="1447525"/>
            <a:chExt cx="3472005" cy="1341952"/>
          </a:xfrm>
        </p:grpSpPr>
        <p:sp>
          <p:nvSpPr>
            <p:cNvPr id="858" name="Google Shape;858;p40"/>
            <p:cNvSpPr/>
            <p:nvPr/>
          </p:nvSpPr>
          <p:spPr>
            <a:xfrm>
              <a:off x="844350" y="1447531"/>
              <a:ext cx="3467723" cy="1341946"/>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9" name="Google Shape;859;p40"/>
            <p:cNvGrpSpPr/>
            <p:nvPr/>
          </p:nvGrpSpPr>
          <p:grpSpPr>
            <a:xfrm>
              <a:off x="844350" y="1447525"/>
              <a:ext cx="3472005" cy="1341924"/>
              <a:chOff x="844350" y="1447525"/>
              <a:chExt cx="3472005" cy="1341924"/>
            </a:xfrm>
          </p:grpSpPr>
          <p:sp>
            <p:nvSpPr>
              <p:cNvPr id="860" name="Google Shape;860;p40"/>
              <p:cNvSpPr/>
              <p:nvPr/>
            </p:nvSpPr>
            <p:spPr>
              <a:xfrm>
                <a:off x="844350" y="1447525"/>
                <a:ext cx="3467567" cy="1341924"/>
              </a:xfrm>
              <a:custGeom>
                <a:rect b="b" l="l" r="r" t="t"/>
                <a:pathLst>
                  <a:path extrusionOk="0" h="80079" w="80087">
                    <a:moveTo>
                      <a:pt x="0" y="1"/>
                    </a:moveTo>
                    <a:lnTo>
                      <a:pt x="0" y="80078"/>
                    </a:lnTo>
                    <a:lnTo>
                      <a:pt x="80086" y="80078"/>
                    </a:lnTo>
                    <a:lnTo>
                      <a:pt x="80086"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40"/>
              <p:cNvSpPr/>
              <p:nvPr/>
            </p:nvSpPr>
            <p:spPr>
              <a:xfrm>
                <a:off x="844350" y="1454690"/>
                <a:ext cx="3472005" cy="1332143"/>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62" name="Google Shape;862;p40"/>
          <p:cNvSpPr txBox="1"/>
          <p:nvPr>
            <p:ph idx="1" type="subTitle"/>
          </p:nvPr>
        </p:nvSpPr>
        <p:spPr>
          <a:xfrm>
            <a:off x="5275974" y="4004349"/>
            <a:ext cx="1693800" cy="27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Jaime Montero</a:t>
            </a:r>
            <a:endParaRPr sz="1300"/>
          </a:p>
        </p:txBody>
      </p:sp>
      <p:pic>
        <p:nvPicPr>
          <p:cNvPr id="863" name="Google Shape;863;p40"/>
          <p:cNvPicPr preferRelativeResize="0"/>
          <p:nvPr/>
        </p:nvPicPr>
        <p:blipFill rotWithShape="1">
          <a:blip r:embed="rId6">
            <a:alphaModFix/>
          </a:blip>
          <a:srcRect b="0" l="1765" r="1774" t="0"/>
          <a:stretch/>
        </p:blipFill>
        <p:spPr>
          <a:xfrm>
            <a:off x="5664419" y="2959897"/>
            <a:ext cx="883500" cy="915900"/>
          </a:xfrm>
          <a:prstGeom prst="rect">
            <a:avLst/>
          </a:prstGeom>
          <a:noFill/>
          <a:ln>
            <a:noFill/>
          </a:ln>
        </p:spPr>
      </p:pic>
      <p:grpSp>
        <p:nvGrpSpPr>
          <p:cNvPr id="864" name="Google Shape;864;p40"/>
          <p:cNvGrpSpPr/>
          <p:nvPr/>
        </p:nvGrpSpPr>
        <p:grpSpPr>
          <a:xfrm>
            <a:off x="2523908" y="2887742"/>
            <a:ext cx="1052365" cy="1060142"/>
            <a:chOff x="844350" y="1447525"/>
            <a:chExt cx="3472005" cy="1341952"/>
          </a:xfrm>
        </p:grpSpPr>
        <p:sp>
          <p:nvSpPr>
            <p:cNvPr id="865" name="Google Shape;865;p40"/>
            <p:cNvSpPr/>
            <p:nvPr/>
          </p:nvSpPr>
          <p:spPr>
            <a:xfrm>
              <a:off x="844350" y="1447531"/>
              <a:ext cx="3467723" cy="1341946"/>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6" name="Google Shape;866;p40"/>
            <p:cNvGrpSpPr/>
            <p:nvPr/>
          </p:nvGrpSpPr>
          <p:grpSpPr>
            <a:xfrm>
              <a:off x="844350" y="1447525"/>
              <a:ext cx="3472005" cy="1341924"/>
              <a:chOff x="844350" y="1447525"/>
              <a:chExt cx="3472005" cy="1341924"/>
            </a:xfrm>
          </p:grpSpPr>
          <p:sp>
            <p:nvSpPr>
              <p:cNvPr id="867" name="Google Shape;867;p40"/>
              <p:cNvSpPr/>
              <p:nvPr/>
            </p:nvSpPr>
            <p:spPr>
              <a:xfrm>
                <a:off x="844350" y="1447525"/>
                <a:ext cx="3467567" cy="1341924"/>
              </a:xfrm>
              <a:custGeom>
                <a:rect b="b" l="l" r="r" t="t"/>
                <a:pathLst>
                  <a:path extrusionOk="0" h="80079" w="80087">
                    <a:moveTo>
                      <a:pt x="0" y="1"/>
                    </a:moveTo>
                    <a:lnTo>
                      <a:pt x="0" y="80078"/>
                    </a:lnTo>
                    <a:lnTo>
                      <a:pt x="80086" y="80078"/>
                    </a:lnTo>
                    <a:lnTo>
                      <a:pt x="80086"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40"/>
              <p:cNvSpPr/>
              <p:nvPr/>
            </p:nvSpPr>
            <p:spPr>
              <a:xfrm>
                <a:off x="844350" y="1454690"/>
                <a:ext cx="3472005" cy="1332143"/>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69" name="Google Shape;869;p40"/>
          <p:cNvSpPr txBox="1"/>
          <p:nvPr>
            <p:ph idx="1" type="subTitle"/>
          </p:nvPr>
        </p:nvSpPr>
        <p:spPr>
          <a:xfrm>
            <a:off x="2219599" y="4004337"/>
            <a:ext cx="1693800" cy="27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Kabir Bissessar</a:t>
            </a:r>
            <a:endParaRPr sz="1300"/>
          </a:p>
        </p:txBody>
      </p:sp>
      <p:pic>
        <p:nvPicPr>
          <p:cNvPr id="870" name="Google Shape;870;p40"/>
          <p:cNvPicPr preferRelativeResize="0"/>
          <p:nvPr/>
        </p:nvPicPr>
        <p:blipFill rotWithShape="1">
          <a:blip r:embed="rId7">
            <a:alphaModFix/>
          </a:blip>
          <a:srcRect b="0" l="1765" r="1774" t="0"/>
          <a:stretch/>
        </p:blipFill>
        <p:spPr>
          <a:xfrm>
            <a:off x="2608044" y="2959884"/>
            <a:ext cx="883500" cy="915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sp>
        <p:nvSpPr>
          <p:cNvPr id="875" name="Google Shape;875;p41"/>
          <p:cNvSpPr/>
          <p:nvPr/>
        </p:nvSpPr>
        <p:spPr>
          <a:xfrm>
            <a:off x="424763" y="353575"/>
            <a:ext cx="8296742" cy="713606"/>
          </a:xfrm>
          <a:custGeom>
            <a:rect b="b" l="l" r="r" t="t"/>
            <a:pathLst>
              <a:path extrusionOk="0" h="7772" w="78917">
                <a:moveTo>
                  <a:pt x="1" y="0"/>
                </a:moveTo>
                <a:lnTo>
                  <a:pt x="78917" y="0"/>
                </a:lnTo>
                <a:lnTo>
                  <a:pt x="78917" y="7772"/>
                </a:lnTo>
                <a:lnTo>
                  <a:pt x="1" y="777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6" name="Google Shape;876;p41"/>
          <p:cNvGrpSpPr/>
          <p:nvPr/>
        </p:nvGrpSpPr>
        <p:grpSpPr>
          <a:xfrm>
            <a:off x="424763" y="1053444"/>
            <a:ext cx="8296747" cy="45756"/>
            <a:chOff x="386575" y="1053444"/>
            <a:chExt cx="8296747" cy="45756"/>
          </a:xfrm>
        </p:grpSpPr>
        <p:sp>
          <p:nvSpPr>
            <p:cNvPr id="877" name="Google Shape;877;p41"/>
            <p:cNvSpPr/>
            <p:nvPr/>
          </p:nvSpPr>
          <p:spPr>
            <a:xfrm>
              <a:off x="386575" y="1077325"/>
              <a:ext cx="8296347" cy="21875"/>
            </a:xfrm>
            <a:custGeom>
              <a:rect b="b" l="l" r="r" t="t"/>
              <a:pathLst>
                <a:path extrusionOk="0" h="421" w="78917">
                  <a:moveTo>
                    <a:pt x="1" y="1"/>
                  </a:moveTo>
                  <a:lnTo>
                    <a:pt x="1" y="420"/>
                  </a:lnTo>
                  <a:lnTo>
                    <a:pt x="78917" y="420"/>
                  </a:lnTo>
                  <a:lnTo>
                    <a:pt x="789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41"/>
            <p:cNvSpPr/>
            <p:nvPr/>
          </p:nvSpPr>
          <p:spPr>
            <a:xfrm>
              <a:off x="386975" y="1053444"/>
              <a:ext cx="8296347" cy="21875"/>
            </a:xfrm>
            <a:custGeom>
              <a:rect b="b" l="l" r="r" t="t"/>
              <a:pathLst>
                <a:path extrusionOk="0" h="420" w="78917">
                  <a:moveTo>
                    <a:pt x="1" y="1"/>
                  </a:moveTo>
                  <a:lnTo>
                    <a:pt x="1" y="420"/>
                  </a:lnTo>
                  <a:lnTo>
                    <a:pt x="78917" y="420"/>
                  </a:lnTo>
                  <a:lnTo>
                    <a:pt x="78917" y="1"/>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9" name="Google Shape;879;p41"/>
          <p:cNvGrpSpPr/>
          <p:nvPr/>
        </p:nvGrpSpPr>
        <p:grpSpPr>
          <a:xfrm>
            <a:off x="1790183" y="1535217"/>
            <a:ext cx="1052365" cy="1060142"/>
            <a:chOff x="844350" y="1447525"/>
            <a:chExt cx="3472005" cy="1341952"/>
          </a:xfrm>
        </p:grpSpPr>
        <p:sp>
          <p:nvSpPr>
            <p:cNvPr id="880" name="Google Shape;880;p41"/>
            <p:cNvSpPr/>
            <p:nvPr/>
          </p:nvSpPr>
          <p:spPr>
            <a:xfrm>
              <a:off x="844350" y="1447531"/>
              <a:ext cx="3467723" cy="1341946"/>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1" name="Google Shape;881;p41"/>
            <p:cNvGrpSpPr/>
            <p:nvPr/>
          </p:nvGrpSpPr>
          <p:grpSpPr>
            <a:xfrm>
              <a:off x="844350" y="1447525"/>
              <a:ext cx="3472005" cy="1341924"/>
              <a:chOff x="844350" y="1447525"/>
              <a:chExt cx="3472005" cy="1341924"/>
            </a:xfrm>
          </p:grpSpPr>
          <p:sp>
            <p:nvSpPr>
              <p:cNvPr id="882" name="Google Shape;882;p41"/>
              <p:cNvSpPr/>
              <p:nvPr/>
            </p:nvSpPr>
            <p:spPr>
              <a:xfrm>
                <a:off x="844350" y="1447525"/>
                <a:ext cx="3467567" cy="1341924"/>
              </a:xfrm>
              <a:custGeom>
                <a:rect b="b" l="l" r="r" t="t"/>
                <a:pathLst>
                  <a:path extrusionOk="0" h="80079" w="80087">
                    <a:moveTo>
                      <a:pt x="0" y="1"/>
                    </a:moveTo>
                    <a:lnTo>
                      <a:pt x="0" y="80078"/>
                    </a:lnTo>
                    <a:lnTo>
                      <a:pt x="80086" y="80078"/>
                    </a:lnTo>
                    <a:lnTo>
                      <a:pt x="80086"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41"/>
              <p:cNvSpPr/>
              <p:nvPr/>
            </p:nvSpPr>
            <p:spPr>
              <a:xfrm>
                <a:off x="844350" y="1454690"/>
                <a:ext cx="3472005" cy="1332143"/>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84" name="Google Shape;884;p41"/>
          <p:cNvSpPr txBox="1"/>
          <p:nvPr>
            <p:ph type="title"/>
          </p:nvPr>
        </p:nvSpPr>
        <p:spPr>
          <a:xfrm>
            <a:off x="713225" y="513700"/>
            <a:ext cx="7717500" cy="47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Our team</a:t>
            </a:r>
            <a:endParaRPr/>
          </a:p>
        </p:txBody>
      </p:sp>
      <p:sp>
        <p:nvSpPr>
          <p:cNvPr id="885" name="Google Shape;885;p41"/>
          <p:cNvSpPr txBox="1"/>
          <p:nvPr>
            <p:ph idx="1" type="subTitle"/>
          </p:nvPr>
        </p:nvSpPr>
        <p:spPr>
          <a:xfrm>
            <a:off x="1485874" y="2651812"/>
            <a:ext cx="1693800" cy="27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Deepanker</a:t>
            </a:r>
            <a:endParaRPr sz="1300"/>
          </a:p>
          <a:p>
            <a:pPr indent="0" lvl="0" marL="0" rtl="0" algn="ctr">
              <a:spcBef>
                <a:spcPts val="0"/>
              </a:spcBef>
              <a:spcAft>
                <a:spcPts val="0"/>
              </a:spcAft>
              <a:buNone/>
            </a:pPr>
            <a:r>
              <a:rPr lang="en" sz="1300"/>
              <a:t>Kanjarla</a:t>
            </a:r>
            <a:endParaRPr sz="1300"/>
          </a:p>
        </p:txBody>
      </p:sp>
      <p:grpSp>
        <p:nvGrpSpPr>
          <p:cNvPr id="886" name="Google Shape;886;p41"/>
          <p:cNvGrpSpPr/>
          <p:nvPr/>
        </p:nvGrpSpPr>
        <p:grpSpPr>
          <a:xfrm>
            <a:off x="7681225" y="449915"/>
            <a:ext cx="882879" cy="243714"/>
            <a:chOff x="7301150" y="922090"/>
            <a:chExt cx="882879" cy="243714"/>
          </a:xfrm>
        </p:grpSpPr>
        <p:sp>
          <p:nvSpPr>
            <p:cNvPr id="887" name="Google Shape;887;p41"/>
            <p:cNvSpPr/>
            <p:nvPr/>
          </p:nvSpPr>
          <p:spPr>
            <a:xfrm>
              <a:off x="7937186" y="925219"/>
              <a:ext cx="238328" cy="237867"/>
            </a:xfrm>
            <a:custGeom>
              <a:rect b="b" l="l" r="r" t="t"/>
              <a:pathLst>
                <a:path extrusionOk="0" h="4637" w="4646">
                  <a:moveTo>
                    <a:pt x="402" y="1"/>
                  </a:moveTo>
                  <a:cubicBezTo>
                    <a:pt x="184" y="1"/>
                    <a:pt x="0" y="184"/>
                    <a:pt x="0" y="402"/>
                  </a:cubicBezTo>
                  <a:lnTo>
                    <a:pt x="0" y="4340"/>
                  </a:lnTo>
                  <a:cubicBezTo>
                    <a:pt x="0" y="4462"/>
                    <a:pt x="61" y="4576"/>
                    <a:pt x="149" y="4637"/>
                  </a:cubicBezTo>
                  <a:lnTo>
                    <a:pt x="4645"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41"/>
            <p:cNvSpPr/>
            <p:nvPr/>
          </p:nvSpPr>
          <p:spPr>
            <a:xfrm>
              <a:off x="7945240" y="927476"/>
              <a:ext cx="238790" cy="237867"/>
            </a:xfrm>
            <a:custGeom>
              <a:rect b="b" l="l" r="r" t="t"/>
              <a:pathLst>
                <a:path extrusionOk="0" h="4637" w="4655">
                  <a:moveTo>
                    <a:pt x="4497" y="0"/>
                  </a:moveTo>
                  <a:lnTo>
                    <a:pt x="0" y="4497"/>
                  </a:lnTo>
                  <a:cubicBezTo>
                    <a:pt x="79" y="4584"/>
                    <a:pt x="192" y="4637"/>
                    <a:pt x="306" y="4637"/>
                  </a:cubicBezTo>
                  <a:lnTo>
                    <a:pt x="4253" y="4637"/>
                  </a:lnTo>
                  <a:cubicBezTo>
                    <a:pt x="4471" y="4637"/>
                    <a:pt x="4654" y="4453"/>
                    <a:pt x="4654" y="4235"/>
                  </a:cubicBezTo>
                  <a:lnTo>
                    <a:pt x="4654" y="288"/>
                  </a:lnTo>
                  <a:cubicBezTo>
                    <a:pt x="4654"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41"/>
            <p:cNvSpPr/>
            <p:nvPr/>
          </p:nvSpPr>
          <p:spPr>
            <a:xfrm>
              <a:off x="7940315" y="922090"/>
              <a:ext cx="243714" cy="243714"/>
            </a:xfrm>
            <a:custGeom>
              <a:rect b="b" l="l" r="r" t="t"/>
              <a:pathLst>
                <a:path extrusionOk="0" fill="none" h="4751" w="4751">
                  <a:moveTo>
                    <a:pt x="4349" y="4750"/>
                  </a:moveTo>
                  <a:lnTo>
                    <a:pt x="402" y="4750"/>
                  </a:lnTo>
                  <a:cubicBezTo>
                    <a:pt x="184" y="4750"/>
                    <a:pt x="0" y="4567"/>
                    <a:pt x="0" y="4349"/>
                  </a:cubicBezTo>
                  <a:lnTo>
                    <a:pt x="0" y="411"/>
                  </a:lnTo>
                  <a:cubicBezTo>
                    <a:pt x="0"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41"/>
            <p:cNvSpPr/>
            <p:nvPr/>
          </p:nvSpPr>
          <p:spPr>
            <a:xfrm>
              <a:off x="7966272" y="948508"/>
              <a:ext cx="191750" cy="192212"/>
            </a:xfrm>
            <a:custGeom>
              <a:rect b="b" l="l" r="r" t="t"/>
              <a:pathLst>
                <a:path extrusionOk="0" h="3747" w="3738">
                  <a:moveTo>
                    <a:pt x="359" y="1"/>
                  </a:moveTo>
                  <a:cubicBezTo>
                    <a:pt x="158" y="1"/>
                    <a:pt x="1" y="166"/>
                    <a:pt x="1" y="367"/>
                  </a:cubicBezTo>
                  <a:lnTo>
                    <a:pt x="1" y="3388"/>
                  </a:lnTo>
                  <a:cubicBezTo>
                    <a:pt x="1" y="3581"/>
                    <a:pt x="158" y="3746"/>
                    <a:pt x="359" y="3746"/>
                  </a:cubicBezTo>
                  <a:lnTo>
                    <a:pt x="3380" y="3746"/>
                  </a:lnTo>
                  <a:cubicBezTo>
                    <a:pt x="3581" y="3746"/>
                    <a:pt x="3738"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41"/>
            <p:cNvSpPr/>
            <p:nvPr/>
          </p:nvSpPr>
          <p:spPr>
            <a:xfrm>
              <a:off x="8016440" y="995086"/>
              <a:ext cx="88745" cy="96798"/>
            </a:xfrm>
            <a:custGeom>
              <a:rect b="b" l="l" r="r" t="t"/>
              <a:pathLst>
                <a:path extrusionOk="0" h="1887" w="1730">
                  <a:moveTo>
                    <a:pt x="1398" y="1"/>
                  </a:moveTo>
                  <a:lnTo>
                    <a:pt x="1014" y="498"/>
                  </a:lnTo>
                  <a:cubicBezTo>
                    <a:pt x="952" y="577"/>
                    <a:pt x="909" y="656"/>
                    <a:pt x="865" y="717"/>
                  </a:cubicBezTo>
                  <a:cubicBezTo>
                    <a:pt x="830" y="664"/>
                    <a:pt x="778" y="586"/>
                    <a:pt x="708" y="490"/>
                  </a:cubicBezTo>
                  <a:lnTo>
                    <a:pt x="376" y="9"/>
                  </a:lnTo>
                  <a:lnTo>
                    <a:pt x="79" y="9"/>
                  </a:lnTo>
                  <a:lnTo>
                    <a:pt x="725" y="909"/>
                  </a:lnTo>
                  <a:lnTo>
                    <a:pt x="1" y="1887"/>
                  </a:lnTo>
                  <a:lnTo>
                    <a:pt x="306" y="1887"/>
                  </a:lnTo>
                  <a:lnTo>
                    <a:pt x="778" y="1232"/>
                  </a:lnTo>
                  <a:cubicBezTo>
                    <a:pt x="787" y="1214"/>
                    <a:pt x="821" y="1153"/>
                    <a:pt x="865" y="1092"/>
                  </a:cubicBezTo>
                  <a:cubicBezTo>
                    <a:pt x="900" y="1136"/>
                    <a:pt x="926" y="1171"/>
                    <a:pt x="952" y="1214"/>
                  </a:cubicBezTo>
                  <a:lnTo>
                    <a:pt x="1424" y="1878"/>
                  </a:lnTo>
                  <a:lnTo>
                    <a:pt x="1730" y="1878"/>
                  </a:lnTo>
                  <a:lnTo>
                    <a:pt x="1014" y="883"/>
                  </a:lnTo>
                  <a:lnTo>
                    <a:pt x="16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41"/>
            <p:cNvSpPr/>
            <p:nvPr/>
          </p:nvSpPr>
          <p:spPr>
            <a:xfrm>
              <a:off x="7619142" y="925219"/>
              <a:ext cx="238328" cy="237867"/>
            </a:xfrm>
            <a:custGeom>
              <a:rect b="b" l="l" r="r" t="t"/>
              <a:pathLst>
                <a:path extrusionOk="0" h="4637" w="4646">
                  <a:moveTo>
                    <a:pt x="402" y="1"/>
                  </a:moveTo>
                  <a:cubicBezTo>
                    <a:pt x="184" y="1"/>
                    <a:pt x="1" y="184"/>
                    <a:pt x="1" y="402"/>
                  </a:cubicBezTo>
                  <a:lnTo>
                    <a:pt x="1" y="4340"/>
                  </a:lnTo>
                  <a:cubicBezTo>
                    <a:pt x="10" y="4462"/>
                    <a:pt x="62" y="4576"/>
                    <a:pt x="149" y="4637"/>
                  </a:cubicBezTo>
                  <a:lnTo>
                    <a:pt x="4646" y="140"/>
                  </a:lnTo>
                  <a:cubicBezTo>
                    <a:pt x="4567" y="53"/>
                    <a:pt x="4463"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41"/>
            <p:cNvSpPr/>
            <p:nvPr/>
          </p:nvSpPr>
          <p:spPr>
            <a:xfrm>
              <a:off x="7627196" y="927476"/>
              <a:ext cx="238790" cy="237867"/>
            </a:xfrm>
            <a:custGeom>
              <a:rect b="b" l="l" r="r" t="t"/>
              <a:pathLst>
                <a:path extrusionOk="0" h="4637" w="4655">
                  <a:moveTo>
                    <a:pt x="4498" y="0"/>
                  </a:moveTo>
                  <a:lnTo>
                    <a:pt x="1" y="4497"/>
                  </a:lnTo>
                  <a:cubicBezTo>
                    <a:pt x="80" y="4584"/>
                    <a:pt x="193" y="4637"/>
                    <a:pt x="307" y="4637"/>
                  </a:cubicBezTo>
                  <a:lnTo>
                    <a:pt x="4244" y="4637"/>
                  </a:lnTo>
                  <a:cubicBezTo>
                    <a:pt x="4463" y="4637"/>
                    <a:pt x="4655" y="4453"/>
                    <a:pt x="4655" y="4235"/>
                  </a:cubicBezTo>
                  <a:lnTo>
                    <a:pt x="4655" y="288"/>
                  </a:lnTo>
                  <a:cubicBezTo>
                    <a:pt x="4655" y="184"/>
                    <a:pt x="4585" y="79"/>
                    <a:pt x="44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41"/>
            <p:cNvSpPr/>
            <p:nvPr/>
          </p:nvSpPr>
          <p:spPr>
            <a:xfrm>
              <a:off x="7622271" y="922090"/>
              <a:ext cx="243714" cy="243714"/>
            </a:xfrm>
            <a:custGeom>
              <a:rect b="b" l="l" r="r" t="t"/>
              <a:pathLst>
                <a:path extrusionOk="0" fill="none" h="4751" w="4751">
                  <a:moveTo>
                    <a:pt x="4349" y="4750"/>
                  </a:moveTo>
                  <a:lnTo>
                    <a:pt x="403" y="4750"/>
                  </a:lnTo>
                  <a:cubicBezTo>
                    <a:pt x="184" y="4750"/>
                    <a:pt x="1" y="4567"/>
                    <a:pt x="1" y="4349"/>
                  </a:cubicBezTo>
                  <a:lnTo>
                    <a:pt x="1" y="411"/>
                  </a:lnTo>
                  <a:cubicBezTo>
                    <a:pt x="1" y="192"/>
                    <a:pt x="184" y="0"/>
                    <a:pt x="403" y="0"/>
                  </a:cubicBezTo>
                  <a:lnTo>
                    <a:pt x="4349" y="0"/>
                  </a:lnTo>
                  <a:cubicBezTo>
                    <a:pt x="4568" y="0"/>
                    <a:pt x="4751" y="192"/>
                    <a:pt x="4751" y="411"/>
                  </a:cubicBezTo>
                  <a:lnTo>
                    <a:pt x="4751" y="4349"/>
                  </a:lnTo>
                  <a:cubicBezTo>
                    <a:pt x="4751" y="4567"/>
                    <a:pt x="4568"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41"/>
            <p:cNvSpPr/>
            <p:nvPr/>
          </p:nvSpPr>
          <p:spPr>
            <a:xfrm>
              <a:off x="7648279" y="948508"/>
              <a:ext cx="191750" cy="192212"/>
            </a:xfrm>
            <a:custGeom>
              <a:rect b="b" l="l" r="r" t="t"/>
              <a:pathLst>
                <a:path extrusionOk="0" h="3747" w="3738">
                  <a:moveTo>
                    <a:pt x="358" y="1"/>
                  </a:moveTo>
                  <a:cubicBezTo>
                    <a:pt x="158" y="1"/>
                    <a:pt x="0" y="166"/>
                    <a:pt x="0" y="367"/>
                  </a:cubicBezTo>
                  <a:lnTo>
                    <a:pt x="0" y="3388"/>
                  </a:lnTo>
                  <a:cubicBezTo>
                    <a:pt x="0" y="3581"/>
                    <a:pt x="158" y="3746"/>
                    <a:pt x="358" y="3746"/>
                  </a:cubicBezTo>
                  <a:lnTo>
                    <a:pt x="3379" y="3746"/>
                  </a:lnTo>
                  <a:cubicBezTo>
                    <a:pt x="3580" y="3746"/>
                    <a:pt x="3737" y="3581"/>
                    <a:pt x="3737" y="3388"/>
                  </a:cubicBezTo>
                  <a:lnTo>
                    <a:pt x="3737" y="367"/>
                  </a:lnTo>
                  <a:cubicBezTo>
                    <a:pt x="3737" y="166"/>
                    <a:pt x="3580" y="1"/>
                    <a:pt x="33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41"/>
            <p:cNvSpPr/>
            <p:nvPr/>
          </p:nvSpPr>
          <p:spPr>
            <a:xfrm>
              <a:off x="7682751" y="980312"/>
              <a:ext cx="127731" cy="127731"/>
            </a:xfrm>
            <a:custGeom>
              <a:rect b="b" l="l" r="r" t="t"/>
              <a:pathLst>
                <a:path extrusionOk="0" fill="none" h="2490" w="2490">
                  <a:moveTo>
                    <a:pt x="2253" y="2489"/>
                  </a:moveTo>
                  <a:lnTo>
                    <a:pt x="245" y="2489"/>
                  </a:lnTo>
                  <a:cubicBezTo>
                    <a:pt x="114" y="2489"/>
                    <a:pt x="1" y="2384"/>
                    <a:pt x="1" y="2253"/>
                  </a:cubicBezTo>
                  <a:lnTo>
                    <a:pt x="1" y="245"/>
                  </a:lnTo>
                  <a:cubicBezTo>
                    <a:pt x="1" y="114"/>
                    <a:pt x="114" y="0"/>
                    <a:pt x="245" y="0"/>
                  </a:cubicBezTo>
                  <a:lnTo>
                    <a:pt x="2253" y="0"/>
                  </a:lnTo>
                  <a:cubicBezTo>
                    <a:pt x="2384" y="0"/>
                    <a:pt x="2489" y="114"/>
                    <a:pt x="2489" y="245"/>
                  </a:cubicBezTo>
                  <a:lnTo>
                    <a:pt x="2489" y="2253"/>
                  </a:lnTo>
                  <a:cubicBezTo>
                    <a:pt x="2489" y="2384"/>
                    <a:pt x="2384" y="2489"/>
                    <a:pt x="2253" y="2489"/>
                  </a:cubicBezTo>
                  <a:close/>
                </a:path>
              </a:pathLst>
            </a:custGeom>
            <a:no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41"/>
            <p:cNvSpPr/>
            <p:nvPr/>
          </p:nvSpPr>
          <p:spPr>
            <a:xfrm>
              <a:off x="7682751" y="980774"/>
              <a:ext cx="127731" cy="36780"/>
            </a:xfrm>
            <a:custGeom>
              <a:rect b="b" l="l" r="r" t="t"/>
              <a:pathLst>
                <a:path extrusionOk="0" h="717" w="2490">
                  <a:moveTo>
                    <a:pt x="245" y="0"/>
                  </a:moveTo>
                  <a:lnTo>
                    <a:pt x="36" y="114"/>
                  </a:lnTo>
                  <a:lnTo>
                    <a:pt x="1" y="716"/>
                  </a:lnTo>
                  <a:lnTo>
                    <a:pt x="2489" y="716"/>
                  </a:lnTo>
                  <a:lnTo>
                    <a:pt x="2489" y="236"/>
                  </a:lnTo>
                  <a:lnTo>
                    <a:pt x="2411" y="61"/>
                  </a:lnTo>
                  <a:lnTo>
                    <a:pt x="22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41"/>
            <p:cNvSpPr/>
            <p:nvPr/>
          </p:nvSpPr>
          <p:spPr>
            <a:xfrm>
              <a:off x="7301150" y="925219"/>
              <a:ext cx="238328" cy="237867"/>
            </a:xfrm>
            <a:custGeom>
              <a:rect b="b" l="l" r="r" t="t"/>
              <a:pathLst>
                <a:path extrusionOk="0" h="4637" w="4646">
                  <a:moveTo>
                    <a:pt x="402" y="1"/>
                  </a:moveTo>
                  <a:cubicBezTo>
                    <a:pt x="184" y="1"/>
                    <a:pt x="0" y="184"/>
                    <a:pt x="0" y="402"/>
                  </a:cubicBezTo>
                  <a:lnTo>
                    <a:pt x="0" y="4340"/>
                  </a:lnTo>
                  <a:cubicBezTo>
                    <a:pt x="9" y="4462"/>
                    <a:pt x="62" y="4576"/>
                    <a:pt x="149" y="4637"/>
                  </a:cubicBezTo>
                  <a:lnTo>
                    <a:pt x="4646"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41"/>
            <p:cNvSpPr/>
            <p:nvPr/>
          </p:nvSpPr>
          <p:spPr>
            <a:xfrm>
              <a:off x="7310127" y="927476"/>
              <a:ext cx="238328" cy="237867"/>
            </a:xfrm>
            <a:custGeom>
              <a:rect b="b" l="l" r="r" t="t"/>
              <a:pathLst>
                <a:path extrusionOk="0" h="4637" w="4646">
                  <a:moveTo>
                    <a:pt x="4497" y="0"/>
                  </a:moveTo>
                  <a:lnTo>
                    <a:pt x="0" y="4497"/>
                  </a:lnTo>
                  <a:cubicBezTo>
                    <a:pt x="70" y="4584"/>
                    <a:pt x="183" y="4637"/>
                    <a:pt x="306" y="4637"/>
                  </a:cubicBezTo>
                  <a:lnTo>
                    <a:pt x="4244" y="4637"/>
                  </a:lnTo>
                  <a:cubicBezTo>
                    <a:pt x="4462" y="4637"/>
                    <a:pt x="4645" y="4453"/>
                    <a:pt x="4645" y="4235"/>
                  </a:cubicBezTo>
                  <a:lnTo>
                    <a:pt x="4645" y="288"/>
                  </a:lnTo>
                  <a:cubicBezTo>
                    <a:pt x="4636"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41"/>
            <p:cNvSpPr/>
            <p:nvPr/>
          </p:nvSpPr>
          <p:spPr>
            <a:xfrm>
              <a:off x="7304279" y="922090"/>
              <a:ext cx="243714" cy="243714"/>
            </a:xfrm>
            <a:custGeom>
              <a:rect b="b" l="l" r="r" t="t"/>
              <a:pathLst>
                <a:path extrusionOk="0" fill="none" h="4751" w="4751">
                  <a:moveTo>
                    <a:pt x="4349" y="4750"/>
                  </a:moveTo>
                  <a:lnTo>
                    <a:pt x="402" y="4750"/>
                  </a:lnTo>
                  <a:cubicBezTo>
                    <a:pt x="184" y="4750"/>
                    <a:pt x="1" y="4567"/>
                    <a:pt x="1" y="4349"/>
                  </a:cubicBezTo>
                  <a:lnTo>
                    <a:pt x="1" y="411"/>
                  </a:lnTo>
                  <a:cubicBezTo>
                    <a:pt x="1"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41"/>
            <p:cNvSpPr/>
            <p:nvPr/>
          </p:nvSpPr>
          <p:spPr>
            <a:xfrm>
              <a:off x="7330236" y="948508"/>
              <a:ext cx="192673" cy="192212"/>
            </a:xfrm>
            <a:custGeom>
              <a:rect b="b" l="l" r="r" t="t"/>
              <a:pathLst>
                <a:path extrusionOk="0" h="3747" w="3756">
                  <a:moveTo>
                    <a:pt x="359" y="1"/>
                  </a:moveTo>
                  <a:cubicBezTo>
                    <a:pt x="158" y="1"/>
                    <a:pt x="1" y="166"/>
                    <a:pt x="1" y="367"/>
                  </a:cubicBezTo>
                  <a:lnTo>
                    <a:pt x="1" y="3388"/>
                  </a:lnTo>
                  <a:cubicBezTo>
                    <a:pt x="1" y="3581"/>
                    <a:pt x="158" y="3746"/>
                    <a:pt x="359" y="3746"/>
                  </a:cubicBezTo>
                  <a:lnTo>
                    <a:pt x="3380" y="3746"/>
                  </a:lnTo>
                  <a:cubicBezTo>
                    <a:pt x="3590" y="3746"/>
                    <a:pt x="3756"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41"/>
            <p:cNvSpPr/>
            <p:nvPr/>
          </p:nvSpPr>
          <p:spPr>
            <a:xfrm>
              <a:off x="7364297" y="1100347"/>
              <a:ext cx="121421" cy="14825"/>
            </a:xfrm>
            <a:custGeom>
              <a:rect b="b" l="l" r="r" t="t"/>
              <a:pathLst>
                <a:path extrusionOk="0" h="289" w="2367">
                  <a:moveTo>
                    <a:pt x="1" y="1"/>
                  </a:moveTo>
                  <a:lnTo>
                    <a:pt x="1" y="289"/>
                  </a:lnTo>
                  <a:lnTo>
                    <a:pt x="2367" y="289"/>
                  </a:lnTo>
                  <a:lnTo>
                    <a:pt x="23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03" name="Google Shape;903;p41"/>
          <p:cNvPicPr preferRelativeResize="0"/>
          <p:nvPr/>
        </p:nvPicPr>
        <p:blipFill rotWithShape="1">
          <a:blip r:embed="rId3">
            <a:alphaModFix/>
          </a:blip>
          <a:srcRect b="0" l="1765" r="1774" t="0"/>
          <a:stretch/>
        </p:blipFill>
        <p:spPr>
          <a:xfrm>
            <a:off x="1874319" y="1607359"/>
            <a:ext cx="883500" cy="915900"/>
          </a:xfrm>
          <a:prstGeom prst="rect">
            <a:avLst/>
          </a:prstGeom>
          <a:noFill/>
          <a:ln>
            <a:noFill/>
          </a:ln>
        </p:spPr>
      </p:pic>
      <p:grpSp>
        <p:nvGrpSpPr>
          <p:cNvPr id="904" name="Google Shape;904;p41"/>
          <p:cNvGrpSpPr/>
          <p:nvPr/>
        </p:nvGrpSpPr>
        <p:grpSpPr>
          <a:xfrm>
            <a:off x="4702258" y="1535217"/>
            <a:ext cx="1052365" cy="1060142"/>
            <a:chOff x="844350" y="1447525"/>
            <a:chExt cx="3472005" cy="1341952"/>
          </a:xfrm>
        </p:grpSpPr>
        <p:sp>
          <p:nvSpPr>
            <p:cNvPr id="905" name="Google Shape;905;p41"/>
            <p:cNvSpPr/>
            <p:nvPr/>
          </p:nvSpPr>
          <p:spPr>
            <a:xfrm>
              <a:off x="844350" y="1447531"/>
              <a:ext cx="3467723" cy="1341946"/>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6" name="Google Shape;906;p41"/>
            <p:cNvGrpSpPr/>
            <p:nvPr/>
          </p:nvGrpSpPr>
          <p:grpSpPr>
            <a:xfrm>
              <a:off x="844350" y="1447525"/>
              <a:ext cx="3472005" cy="1341924"/>
              <a:chOff x="844350" y="1447525"/>
              <a:chExt cx="3472005" cy="1341924"/>
            </a:xfrm>
          </p:grpSpPr>
          <p:sp>
            <p:nvSpPr>
              <p:cNvPr id="907" name="Google Shape;907;p41"/>
              <p:cNvSpPr/>
              <p:nvPr/>
            </p:nvSpPr>
            <p:spPr>
              <a:xfrm>
                <a:off x="844350" y="1447525"/>
                <a:ext cx="3467567" cy="1341924"/>
              </a:xfrm>
              <a:custGeom>
                <a:rect b="b" l="l" r="r" t="t"/>
                <a:pathLst>
                  <a:path extrusionOk="0" h="80079" w="80087">
                    <a:moveTo>
                      <a:pt x="0" y="1"/>
                    </a:moveTo>
                    <a:lnTo>
                      <a:pt x="0" y="80078"/>
                    </a:lnTo>
                    <a:lnTo>
                      <a:pt x="80086" y="80078"/>
                    </a:lnTo>
                    <a:lnTo>
                      <a:pt x="80086"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41"/>
              <p:cNvSpPr/>
              <p:nvPr/>
            </p:nvSpPr>
            <p:spPr>
              <a:xfrm>
                <a:off x="844350" y="1454690"/>
                <a:ext cx="3472005" cy="1332143"/>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09" name="Google Shape;909;p41"/>
          <p:cNvSpPr txBox="1"/>
          <p:nvPr>
            <p:ph idx="1" type="subTitle"/>
          </p:nvPr>
        </p:nvSpPr>
        <p:spPr>
          <a:xfrm>
            <a:off x="4397949" y="2651812"/>
            <a:ext cx="1693800" cy="27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Mimi Määttä</a:t>
            </a:r>
            <a:endParaRPr sz="1300"/>
          </a:p>
        </p:txBody>
      </p:sp>
      <p:pic>
        <p:nvPicPr>
          <p:cNvPr id="910" name="Google Shape;910;p41"/>
          <p:cNvPicPr preferRelativeResize="0"/>
          <p:nvPr/>
        </p:nvPicPr>
        <p:blipFill rotWithShape="1">
          <a:blip r:embed="rId4">
            <a:alphaModFix/>
          </a:blip>
          <a:srcRect b="0" l="1765" r="1774" t="0"/>
          <a:stretch/>
        </p:blipFill>
        <p:spPr>
          <a:xfrm>
            <a:off x="4786394" y="1607359"/>
            <a:ext cx="883500" cy="915900"/>
          </a:xfrm>
          <a:prstGeom prst="rect">
            <a:avLst/>
          </a:prstGeom>
          <a:noFill/>
          <a:ln>
            <a:noFill/>
          </a:ln>
        </p:spPr>
      </p:pic>
      <p:grpSp>
        <p:nvGrpSpPr>
          <p:cNvPr id="911" name="Google Shape;911;p41"/>
          <p:cNvGrpSpPr/>
          <p:nvPr/>
        </p:nvGrpSpPr>
        <p:grpSpPr>
          <a:xfrm>
            <a:off x="6270908" y="2922704"/>
            <a:ext cx="1052365" cy="1060142"/>
            <a:chOff x="844350" y="1447525"/>
            <a:chExt cx="3472005" cy="1341952"/>
          </a:xfrm>
        </p:grpSpPr>
        <p:sp>
          <p:nvSpPr>
            <p:cNvPr id="912" name="Google Shape;912;p41"/>
            <p:cNvSpPr/>
            <p:nvPr/>
          </p:nvSpPr>
          <p:spPr>
            <a:xfrm>
              <a:off x="844350" y="1447531"/>
              <a:ext cx="3467723" cy="1341946"/>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3" name="Google Shape;913;p41"/>
            <p:cNvGrpSpPr/>
            <p:nvPr/>
          </p:nvGrpSpPr>
          <p:grpSpPr>
            <a:xfrm>
              <a:off x="844350" y="1447525"/>
              <a:ext cx="3472005" cy="1341924"/>
              <a:chOff x="844350" y="1447525"/>
              <a:chExt cx="3472005" cy="1341924"/>
            </a:xfrm>
          </p:grpSpPr>
          <p:sp>
            <p:nvSpPr>
              <p:cNvPr id="914" name="Google Shape;914;p41"/>
              <p:cNvSpPr/>
              <p:nvPr/>
            </p:nvSpPr>
            <p:spPr>
              <a:xfrm>
                <a:off x="844350" y="1447525"/>
                <a:ext cx="3467567" cy="1341924"/>
              </a:xfrm>
              <a:custGeom>
                <a:rect b="b" l="l" r="r" t="t"/>
                <a:pathLst>
                  <a:path extrusionOk="0" h="80079" w="80087">
                    <a:moveTo>
                      <a:pt x="0" y="1"/>
                    </a:moveTo>
                    <a:lnTo>
                      <a:pt x="0" y="80078"/>
                    </a:lnTo>
                    <a:lnTo>
                      <a:pt x="80086" y="80078"/>
                    </a:lnTo>
                    <a:lnTo>
                      <a:pt x="80086"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41"/>
              <p:cNvSpPr/>
              <p:nvPr/>
            </p:nvSpPr>
            <p:spPr>
              <a:xfrm>
                <a:off x="844350" y="1454690"/>
                <a:ext cx="3472005" cy="1332143"/>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16" name="Google Shape;916;p41"/>
          <p:cNvSpPr txBox="1"/>
          <p:nvPr>
            <p:ph idx="1" type="subTitle"/>
          </p:nvPr>
        </p:nvSpPr>
        <p:spPr>
          <a:xfrm>
            <a:off x="5966599" y="4039299"/>
            <a:ext cx="1693800" cy="27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Elizabeth Witney</a:t>
            </a:r>
            <a:endParaRPr sz="1300"/>
          </a:p>
        </p:txBody>
      </p:sp>
      <p:pic>
        <p:nvPicPr>
          <p:cNvPr id="917" name="Google Shape;917;p41"/>
          <p:cNvPicPr preferRelativeResize="0"/>
          <p:nvPr/>
        </p:nvPicPr>
        <p:blipFill rotWithShape="1">
          <a:blip r:embed="rId5">
            <a:alphaModFix/>
          </a:blip>
          <a:srcRect b="0" l="1765" r="1774" t="0"/>
          <a:stretch/>
        </p:blipFill>
        <p:spPr>
          <a:xfrm>
            <a:off x="6355044" y="2994847"/>
            <a:ext cx="883500" cy="915900"/>
          </a:xfrm>
          <a:prstGeom prst="rect">
            <a:avLst/>
          </a:prstGeom>
          <a:noFill/>
          <a:ln>
            <a:noFill/>
          </a:ln>
        </p:spPr>
      </p:pic>
      <p:grpSp>
        <p:nvGrpSpPr>
          <p:cNvPr id="918" name="Google Shape;918;p41"/>
          <p:cNvGrpSpPr/>
          <p:nvPr/>
        </p:nvGrpSpPr>
        <p:grpSpPr>
          <a:xfrm>
            <a:off x="3214533" y="2922692"/>
            <a:ext cx="1052365" cy="1060142"/>
            <a:chOff x="844350" y="1447525"/>
            <a:chExt cx="3472005" cy="1341952"/>
          </a:xfrm>
        </p:grpSpPr>
        <p:sp>
          <p:nvSpPr>
            <p:cNvPr id="919" name="Google Shape;919;p41"/>
            <p:cNvSpPr/>
            <p:nvPr/>
          </p:nvSpPr>
          <p:spPr>
            <a:xfrm>
              <a:off x="844350" y="1447531"/>
              <a:ext cx="3467723" cy="1341946"/>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0" name="Google Shape;920;p41"/>
            <p:cNvGrpSpPr/>
            <p:nvPr/>
          </p:nvGrpSpPr>
          <p:grpSpPr>
            <a:xfrm>
              <a:off x="844350" y="1447525"/>
              <a:ext cx="3472005" cy="1341924"/>
              <a:chOff x="844350" y="1447525"/>
              <a:chExt cx="3472005" cy="1341924"/>
            </a:xfrm>
          </p:grpSpPr>
          <p:sp>
            <p:nvSpPr>
              <p:cNvPr id="921" name="Google Shape;921;p41"/>
              <p:cNvSpPr/>
              <p:nvPr/>
            </p:nvSpPr>
            <p:spPr>
              <a:xfrm>
                <a:off x="844350" y="1447525"/>
                <a:ext cx="3467567" cy="1341924"/>
              </a:xfrm>
              <a:custGeom>
                <a:rect b="b" l="l" r="r" t="t"/>
                <a:pathLst>
                  <a:path extrusionOk="0" h="80079" w="80087">
                    <a:moveTo>
                      <a:pt x="0" y="1"/>
                    </a:moveTo>
                    <a:lnTo>
                      <a:pt x="0" y="80078"/>
                    </a:lnTo>
                    <a:lnTo>
                      <a:pt x="80086" y="80078"/>
                    </a:lnTo>
                    <a:lnTo>
                      <a:pt x="80086"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41"/>
              <p:cNvSpPr/>
              <p:nvPr/>
            </p:nvSpPr>
            <p:spPr>
              <a:xfrm>
                <a:off x="844350" y="1454690"/>
                <a:ext cx="3472005" cy="1332143"/>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23" name="Google Shape;923;p41"/>
          <p:cNvSpPr txBox="1"/>
          <p:nvPr>
            <p:ph idx="1" type="subTitle"/>
          </p:nvPr>
        </p:nvSpPr>
        <p:spPr>
          <a:xfrm>
            <a:off x="2910224" y="4039287"/>
            <a:ext cx="1693800" cy="27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Harvey Lim</a:t>
            </a:r>
            <a:endParaRPr sz="1300"/>
          </a:p>
        </p:txBody>
      </p:sp>
      <p:pic>
        <p:nvPicPr>
          <p:cNvPr id="924" name="Google Shape;924;p41"/>
          <p:cNvPicPr preferRelativeResize="0"/>
          <p:nvPr/>
        </p:nvPicPr>
        <p:blipFill rotWithShape="1">
          <a:blip r:embed="rId6">
            <a:alphaModFix/>
          </a:blip>
          <a:srcRect b="0" l="1765" r="1774" t="0"/>
          <a:stretch/>
        </p:blipFill>
        <p:spPr>
          <a:xfrm>
            <a:off x="3298669" y="2994834"/>
            <a:ext cx="883500" cy="915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928" name="Shape 928"/>
        <p:cNvGrpSpPr/>
        <p:nvPr/>
      </p:nvGrpSpPr>
      <p:grpSpPr>
        <a:xfrm>
          <a:off x="0" y="0"/>
          <a:ext cx="0" cy="0"/>
          <a:chOff x="0" y="0"/>
          <a:chExt cx="0" cy="0"/>
        </a:xfrm>
      </p:grpSpPr>
      <p:sp>
        <p:nvSpPr>
          <p:cNvPr id="929" name="Google Shape;929;p42"/>
          <p:cNvSpPr/>
          <p:nvPr/>
        </p:nvSpPr>
        <p:spPr>
          <a:xfrm>
            <a:off x="424775" y="353575"/>
            <a:ext cx="8296742" cy="713606"/>
          </a:xfrm>
          <a:custGeom>
            <a:rect b="b" l="l" r="r" t="t"/>
            <a:pathLst>
              <a:path extrusionOk="0" h="7772" w="78917">
                <a:moveTo>
                  <a:pt x="1" y="0"/>
                </a:moveTo>
                <a:lnTo>
                  <a:pt x="78917" y="0"/>
                </a:lnTo>
                <a:lnTo>
                  <a:pt x="78917" y="7772"/>
                </a:lnTo>
                <a:lnTo>
                  <a:pt x="1" y="777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0" name="Google Shape;930;p42"/>
          <p:cNvGrpSpPr/>
          <p:nvPr/>
        </p:nvGrpSpPr>
        <p:grpSpPr>
          <a:xfrm>
            <a:off x="424775" y="1053444"/>
            <a:ext cx="8296747" cy="45756"/>
            <a:chOff x="386575" y="1053444"/>
            <a:chExt cx="8296747" cy="45756"/>
          </a:xfrm>
        </p:grpSpPr>
        <p:sp>
          <p:nvSpPr>
            <p:cNvPr id="931" name="Google Shape;931;p42"/>
            <p:cNvSpPr/>
            <p:nvPr/>
          </p:nvSpPr>
          <p:spPr>
            <a:xfrm>
              <a:off x="386575" y="1077325"/>
              <a:ext cx="8296347" cy="21875"/>
            </a:xfrm>
            <a:custGeom>
              <a:rect b="b" l="l" r="r" t="t"/>
              <a:pathLst>
                <a:path extrusionOk="0" h="421" w="78917">
                  <a:moveTo>
                    <a:pt x="1" y="1"/>
                  </a:moveTo>
                  <a:lnTo>
                    <a:pt x="1" y="420"/>
                  </a:lnTo>
                  <a:lnTo>
                    <a:pt x="78917" y="420"/>
                  </a:lnTo>
                  <a:lnTo>
                    <a:pt x="789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42"/>
            <p:cNvSpPr/>
            <p:nvPr/>
          </p:nvSpPr>
          <p:spPr>
            <a:xfrm>
              <a:off x="386975" y="1053444"/>
              <a:ext cx="8296347" cy="21875"/>
            </a:xfrm>
            <a:custGeom>
              <a:rect b="b" l="l" r="r" t="t"/>
              <a:pathLst>
                <a:path extrusionOk="0" h="420" w="78917">
                  <a:moveTo>
                    <a:pt x="1" y="1"/>
                  </a:moveTo>
                  <a:lnTo>
                    <a:pt x="1" y="420"/>
                  </a:lnTo>
                  <a:lnTo>
                    <a:pt x="78917" y="420"/>
                  </a:lnTo>
                  <a:lnTo>
                    <a:pt x="78917" y="1"/>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3" name="Google Shape;933;p42"/>
          <p:cNvGrpSpPr/>
          <p:nvPr/>
        </p:nvGrpSpPr>
        <p:grpSpPr>
          <a:xfrm>
            <a:off x="4672208" y="2948827"/>
            <a:ext cx="3722683" cy="1341952"/>
            <a:chOff x="844350" y="1447525"/>
            <a:chExt cx="3472005" cy="1341952"/>
          </a:xfrm>
        </p:grpSpPr>
        <p:sp>
          <p:nvSpPr>
            <p:cNvPr id="934" name="Google Shape;934;p42"/>
            <p:cNvSpPr/>
            <p:nvPr/>
          </p:nvSpPr>
          <p:spPr>
            <a:xfrm>
              <a:off x="844350" y="1447531"/>
              <a:ext cx="3467723" cy="1341946"/>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5" name="Google Shape;935;p42"/>
            <p:cNvGrpSpPr/>
            <p:nvPr/>
          </p:nvGrpSpPr>
          <p:grpSpPr>
            <a:xfrm>
              <a:off x="844350" y="1447525"/>
              <a:ext cx="3472005" cy="1341924"/>
              <a:chOff x="844350" y="1447525"/>
              <a:chExt cx="3472005" cy="1341924"/>
            </a:xfrm>
          </p:grpSpPr>
          <p:sp>
            <p:nvSpPr>
              <p:cNvPr id="936" name="Google Shape;936;p42"/>
              <p:cNvSpPr/>
              <p:nvPr/>
            </p:nvSpPr>
            <p:spPr>
              <a:xfrm>
                <a:off x="844350" y="1447525"/>
                <a:ext cx="3467567" cy="1341924"/>
              </a:xfrm>
              <a:custGeom>
                <a:rect b="b" l="l" r="r" t="t"/>
                <a:pathLst>
                  <a:path extrusionOk="0" h="80079" w="80087">
                    <a:moveTo>
                      <a:pt x="0" y="1"/>
                    </a:moveTo>
                    <a:lnTo>
                      <a:pt x="0" y="80078"/>
                    </a:lnTo>
                    <a:lnTo>
                      <a:pt x="80086" y="80078"/>
                    </a:lnTo>
                    <a:lnTo>
                      <a:pt x="80086"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42"/>
              <p:cNvSpPr/>
              <p:nvPr/>
            </p:nvSpPr>
            <p:spPr>
              <a:xfrm>
                <a:off x="844350" y="1454690"/>
                <a:ext cx="3472005" cy="1332143"/>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38" name="Google Shape;938;p42"/>
          <p:cNvGrpSpPr/>
          <p:nvPr/>
        </p:nvGrpSpPr>
        <p:grpSpPr>
          <a:xfrm>
            <a:off x="4672208" y="1407952"/>
            <a:ext cx="3722683" cy="1341952"/>
            <a:chOff x="844350" y="1447525"/>
            <a:chExt cx="3472005" cy="1341952"/>
          </a:xfrm>
        </p:grpSpPr>
        <p:sp>
          <p:nvSpPr>
            <p:cNvPr id="939" name="Google Shape;939;p42"/>
            <p:cNvSpPr/>
            <p:nvPr/>
          </p:nvSpPr>
          <p:spPr>
            <a:xfrm>
              <a:off x="844350" y="1447531"/>
              <a:ext cx="3467723" cy="1341946"/>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0" name="Google Shape;940;p42"/>
            <p:cNvGrpSpPr/>
            <p:nvPr/>
          </p:nvGrpSpPr>
          <p:grpSpPr>
            <a:xfrm>
              <a:off x="844350" y="1447525"/>
              <a:ext cx="3472005" cy="1341924"/>
              <a:chOff x="844350" y="1447525"/>
              <a:chExt cx="3472005" cy="1341924"/>
            </a:xfrm>
          </p:grpSpPr>
          <p:sp>
            <p:nvSpPr>
              <p:cNvPr id="941" name="Google Shape;941;p42"/>
              <p:cNvSpPr/>
              <p:nvPr/>
            </p:nvSpPr>
            <p:spPr>
              <a:xfrm>
                <a:off x="844350" y="1447525"/>
                <a:ext cx="3467567" cy="1341924"/>
              </a:xfrm>
              <a:custGeom>
                <a:rect b="b" l="l" r="r" t="t"/>
                <a:pathLst>
                  <a:path extrusionOk="0" h="80079" w="80087">
                    <a:moveTo>
                      <a:pt x="0" y="1"/>
                    </a:moveTo>
                    <a:lnTo>
                      <a:pt x="0" y="80078"/>
                    </a:lnTo>
                    <a:lnTo>
                      <a:pt x="80086" y="80078"/>
                    </a:lnTo>
                    <a:lnTo>
                      <a:pt x="80086"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42"/>
              <p:cNvSpPr/>
              <p:nvPr/>
            </p:nvSpPr>
            <p:spPr>
              <a:xfrm>
                <a:off x="844350" y="1454690"/>
                <a:ext cx="3472005" cy="1332143"/>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43" name="Google Shape;943;p42"/>
          <p:cNvGrpSpPr/>
          <p:nvPr/>
        </p:nvGrpSpPr>
        <p:grpSpPr>
          <a:xfrm>
            <a:off x="749065" y="2948827"/>
            <a:ext cx="3722683" cy="1341952"/>
            <a:chOff x="844350" y="1447525"/>
            <a:chExt cx="3472005" cy="1341952"/>
          </a:xfrm>
        </p:grpSpPr>
        <p:sp>
          <p:nvSpPr>
            <p:cNvPr id="944" name="Google Shape;944;p42"/>
            <p:cNvSpPr/>
            <p:nvPr/>
          </p:nvSpPr>
          <p:spPr>
            <a:xfrm>
              <a:off x="844350" y="1447531"/>
              <a:ext cx="3467723" cy="1341946"/>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5" name="Google Shape;945;p42"/>
            <p:cNvGrpSpPr/>
            <p:nvPr/>
          </p:nvGrpSpPr>
          <p:grpSpPr>
            <a:xfrm>
              <a:off x="844350" y="1447525"/>
              <a:ext cx="3472005" cy="1341924"/>
              <a:chOff x="844350" y="1447525"/>
              <a:chExt cx="3472005" cy="1341924"/>
            </a:xfrm>
          </p:grpSpPr>
          <p:sp>
            <p:nvSpPr>
              <p:cNvPr id="946" name="Google Shape;946;p42"/>
              <p:cNvSpPr/>
              <p:nvPr/>
            </p:nvSpPr>
            <p:spPr>
              <a:xfrm>
                <a:off x="844350" y="1447525"/>
                <a:ext cx="3467567" cy="1341924"/>
              </a:xfrm>
              <a:custGeom>
                <a:rect b="b" l="l" r="r" t="t"/>
                <a:pathLst>
                  <a:path extrusionOk="0" h="80079" w="80087">
                    <a:moveTo>
                      <a:pt x="0" y="1"/>
                    </a:moveTo>
                    <a:lnTo>
                      <a:pt x="0" y="80078"/>
                    </a:lnTo>
                    <a:lnTo>
                      <a:pt x="80086" y="80078"/>
                    </a:lnTo>
                    <a:lnTo>
                      <a:pt x="80086"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42"/>
              <p:cNvSpPr/>
              <p:nvPr/>
            </p:nvSpPr>
            <p:spPr>
              <a:xfrm>
                <a:off x="844350" y="1454690"/>
                <a:ext cx="3472005" cy="1332143"/>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48" name="Google Shape;948;p42"/>
          <p:cNvGrpSpPr/>
          <p:nvPr/>
        </p:nvGrpSpPr>
        <p:grpSpPr>
          <a:xfrm>
            <a:off x="749071" y="1407952"/>
            <a:ext cx="3722683" cy="1341952"/>
            <a:chOff x="844350" y="1447525"/>
            <a:chExt cx="3472005" cy="1341952"/>
          </a:xfrm>
        </p:grpSpPr>
        <p:sp>
          <p:nvSpPr>
            <p:cNvPr id="949" name="Google Shape;949;p42"/>
            <p:cNvSpPr/>
            <p:nvPr/>
          </p:nvSpPr>
          <p:spPr>
            <a:xfrm>
              <a:off x="844350" y="1447531"/>
              <a:ext cx="3467723" cy="1341946"/>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0" name="Google Shape;950;p42"/>
            <p:cNvGrpSpPr/>
            <p:nvPr/>
          </p:nvGrpSpPr>
          <p:grpSpPr>
            <a:xfrm>
              <a:off x="844350" y="1447525"/>
              <a:ext cx="3472005" cy="1341924"/>
              <a:chOff x="844350" y="1447525"/>
              <a:chExt cx="3472005" cy="1341924"/>
            </a:xfrm>
          </p:grpSpPr>
          <p:sp>
            <p:nvSpPr>
              <p:cNvPr id="951" name="Google Shape;951;p42"/>
              <p:cNvSpPr/>
              <p:nvPr/>
            </p:nvSpPr>
            <p:spPr>
              <a:xfrm>
                <a:off x="844350" y="1447525"/>
                <a:ext cx="3467567" cy="1341924"/>
              </a:xfrm>
              <a:custGeom>
                <a:rect b="b" l="l" r="r" t="t"/>
                <a:pathLst>
                  <a:path extrusionOk="0" h="80079" w="80087">
                    <a:moveTo>
                      <a:pt x="0" y="1"/>
                    </a:moveTo>
                    <a:lnTo>
                      <a:pt x="0" y="80078"/>
                    </a:lnTo>
                    <a:lnTo>
                      <a:pt x="80086" y="80078"/>
                    </a:lnTo>
                    <a:lnTo>
                      <a:pt x="80086"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42"/>
              <p:cNvSpPr/>
              <p:nvPr/>
            </p:nvSpPr>
            <p:spPr>
              <a:xfrm>
                <a:off x="844350" y="1454690"/>
                <a:ext cx="3472005" cy="1332143"/>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53" name="Google Shape;953;p42"/>
          <p:cNvSpPr txBox="1"/>
          <p:nvPr>
            <p:ph type="title"/>
          </p:nvPr>
        </p:nvSpPr>
        <p:spPr>
          <a:xfrm>
            <a:off x="713225" y="513700"/>
            <a:ext cx="7717500" cy="5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954" name="Google Shape;954;p42"/>
          <p:cNvSpPr txBox="1"/>
          <p:nvPr>
            <p:ph idx="1" type="subTitle"/>
          </p:nvPr>
        </p:nvSpPr>
        <p:spPr>
          <a:xfrm>
            <a:off x="1844525" y="1721050"/>
            <a:ext cx="2633400" cy="45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The Process </a:t>
            </a:r>
            <a:endParaRPr sz="2100"/>
          </a:p>
        </p:txBody>
      </p:sp>
      <p:sp>
        <p:nvSpPr>
          <p:cNvPr id="955" name="Google Shape;955;p42"/>
          <p:cNvSpPr txBox="1"/>
          <p:nvPr>
            <p:ph idx="2" type="subTitle"/>
          </p:nvPr>
        </p:nvSpPr>
        <p:spPr>
          <a:xfrm>
            <a:off x="5725625" y="1841238"/>
            <a:ext cx="2821800" cy="45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200"/>
              <a:t>Overview</a:t>
            </a:r>
            <a:endParaRPr sz="2100"/>
          </a:p>
        </p:txBody>
      </p:sp>
      <p:sp>
        <p:nvSpPr>
          <p:cNvPr id="956" name="Google Shape;956;p42"/>
          <p:cNvSpPr txBox="1"/>
          <p:nvPr>
            <p:ph idx="3" type="subTitle"/>
          </p:nvPr>
        </p:nvSpPr>
        <p:spPr>
          <a:xfrm>
            <a:off x="1750325" y="3407000"/>
            <a:ext cx="2821800" cy="45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Demo</a:t>
            </a:r>
            <a:endParaRPr sz="2200"/>
          </a:p>
        </p:txBody>
      </p:sp>
      <p:sp>
        <p:nvSpPr>
          <p:cNvPr id="957" name="Google Shape;957;p42"/>
          <p:cNvSpPr txBox="1"/>
          <p:nvPr>
            <p:ph idx="4" type="subTitle"/>
          </p:nvPr>
        </p:nvSpPr>
        <p:spPr>
          <a:xfrm>
            <a:off x="5725500" y="3106800"/>
            <a:ext cx="2821800" cy="45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Obstacles</a:t>
            </a:r>
            <a:r>
              <a:rPr lang="en" sz="2100"/>
              <a:t> &amp; Outcomes</a:t>
            </a:r>
            <a:endParaRPr sz="2100"/>
          </a:p>
        </p:txBody>
      </p:sp>
      <p:sp>
        <p:nvSpPr>
          <p:cNvPr id="958" name="Google Shape;958;p42"/>
          <p:cNvSpPr txBox="1"/>
          <p:nvPr>
            <p:ph idx="9" type="title"/>
          </p:nvPr>
        </p:nvSpPr>
        <p:spPr>
          <a:xfrm>
            <a:off x="908375" y="1909049"/>
            <a:ext cx="930000" cy="46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01</a:t>
            </a:r>
            <a:endParaRPr b="1"/>
          </a:p>
        </p:txBody>
      </p:sp>
      <p:sp>
        <p:nvSpPr>
          <p:cNvPr id="959" name="Google Shape;959;p42"/>
          <p:cNvSpPr txBox="1"/>
          <p:nvPr>
            <p:ph idx="13" type="title"/>
          </p:nvPr>
        </p:nvSpPr>
        <p:spPr>
          <a:xfrm>
            <a:off x="4867363" y="1909062"/>
            <a:ext cx="930000" cy="46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02</a:t>
            </a:r>
            <a:endParaRPr b="1"/>
          </a:p>
        </p:txBody>
      </p:sp>
      <p:sp>
        <p:nvSpPr>
          <p:cNvPr id="960" name="Google Shape;960;p42"/>
          <p:cNvSpPr txBox="1"/>
          <p:nvPr>
            <p:ph idx="14" type="title"/>
          </p:nvPr>
        </p:nvSpPr>
        <p:spPr>
          <a:xfrm>
            <a:off x="908375" y="3443363"/>
            <a:ext cx="930000" cy="46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03</a:t>
            </a:r>
            <a:endParaRPr b="1"/>
          </a:p>
        </p:txBody>
      </p:sp>
      <p:sp>
        <p:nvSpPr>
          <p:cNvPr id="961" name="Google Shape;961;p42"/>
          <p:cNvSpPr txBox="1"/>
          <p:nvPr>
            <p:ph idx="15" type="title"/>
          </p:nvPr>
        </p:nvSpPr>
        <p:spPr>
          <a:xfrm>
            <a:off x="4867383" y="3443375"/>
            <a:ext cx="930000" cy="46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04</a:t>
            </a:r>
            <a:endParaRPr b="1"/>
          </a:p>
        </p:txBody>
      </p:sp>
      <p:grpSp>
        <p:nvGrpSpPr>
          <p:cNvPr id="962" name="Google Shape;962;p42"/>
          <p:cNvGrpSpPr/>
          <p:nvPr/>
        </p:nvGrpSpPr>
        <p:grpSpPr>
          <a:xfrm>
            <a:off x="7681225" y="449915"/>
            <a:ext cx="882879" cy="243714"/>
            <a:chOff x="7301150" y="922090"/>
            <a:chExt cx="882879" cy="243714"/>
          </a:xfrm>
        </p:grpSpPr>
        <p:sp>
          <p:nvSpPr>
            <p:cNvPr id="963" name="Google Shape;963;p42"/>
            <p:cNvSpPr/>
            <p:nvPr/>
          </p:nvSpPr>
          <p:spPr>
            <a:xfrm>
              <a:off x="7937186" y="925219"/>
              <a:ext cx="238328" cy="237867"/>
            </a:xfrm>
            <a:custGeom>
              <a:rect b="b" l="l" r="r" t="t"/>
              <a:pathLst>
                <a:path extrusionOk="0" h="4637" w="4646">
                  <a:moveTo>
                    <a:pt x="402" y="1"/>
                  </a:moveTo>
                  <a:cubicBezTo>
                    <a:pt x="184" y="1"/>
                    <a:pt x="0" y="184"/>
                    <a:pt x="0" y="402"/>
                  </a:cubicBezTo>
                  <a:lnTo>
                    <a:pt x="0" y="4340"/>
                  </a:lnTo>
                  <a:cubicBezTo>
                    <a:pt x="0" y="4462"/>
                    <a:pt x="61" y="4576"/>
                    <a:pt x="149" y="4637"/>
                  </a:cubicBezTo>
                  <a:lnTo>
                    <a:pt x="4645"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42"/>
            <p:cNvSpPr/>
            <p:nvPr/>
          </p:nvSpPr>
          <p:spPr>
            <a:xfrm>
              <a:off x="7945240" y="927476"/>
              <a:ext cx="238790" cy="237867"/>
            </a:xfrm>
            <a:custGeom>
              <a:rect b="b" l="l" r="r" t="t"/>
              <a:pathLst>
                <a:path extrusionOk="0" h="4637" w="4655">
                  <a:moveTo>
                    <a:pt x="4497" y="0"/>
                  </a:moveTo>
                  <a:lnTo>
                    <a:pt x="0" y="4497"/>
                  </a:lnTo>
                  <a:cubicBezTo>
                    <a:pt x="79" y="4584"/>
                    <a:pt x="192" y="4637"/>
                    <a:pt x="306" y="4637"/>
                  </a:cubicBezTo>
                  <a:lnTo>
                    <a:pt x="4253" y="4637"/>
                  </a:lnTo>
                  <a:cubicBezTo>
                    <a:pt x="4471" y="4637"/>
                    <a:pt x="4654" y="4453"/>
                    <a:pt x="4654" y="4235"/>
                  </a:cubicBezTo>
                  <a:lnTo>
                    <a:pt x="4654" y="288"/>
                  </a:lnTo>
                  <a:cubicBezTo>
                    <a:pt x="4654"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42"/>
            <p:cNvSpPr/>
            <p:nvPr/>
          </p:nvSpPr>
          <p:spPr>
            <a:xfrm>
              <a:off x="7940315" y="922090"/>
              <a:ext cx="243714" cy="243714"/>
            </a:xfrm>
            <a:custGeom>
              <a:rect b="b" l="l" r="r" t="t"/>
              <a:pathLst>
                <a:path extrusionOk="0" fill="none" h="4751" w="4751">
                  <a:moveTo>
                    <a:pt x="4349" y="4750"/>
                  </a:moveTo>
                  <a:lnTo>
                    <a:pt x="402" y="4750"/>
                  </a:lnTo>
                  <a:cubicBezTo>
                    <a:pt x="184" y="4750"/>
                    <a:pt x="0" y="4567"/>
                    <a:pt x="0" y="4349"/>
                  </a:cubicBezTo>
                  <a:lnTo>
                    <a:pt x="0" y="411"/>
                  </a:lnTo>
                  <a:cubicBezTo>
                    <a:pt x="0"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42"/>
            <p:cNvSpPr/>
            <p:nvPr/>
          </p:nvSpPr>
          <p:spPr>
            <a:xfrm>
              <a:off x="7966272" y="948508"/>
              <a:ext cx="191750" cy="192212"/>
            </a:xfrm>
            <a:custGeom>
              <a:rect b="b" l="l" r="r" t="t"/>
              <a:pathLst>
                <a:path extrusionOk="0" h="3747" w="3738">
                  <a:moveTo>
                    <a:pt x="359" y="1"/>
                  </a:moveTo>
                  <a:cubicBezTo>
                    <a:pt x="158" y="1"/>
                    <a:pt x="1" y="166"/>
                    <a:pt x="1" y="367"/>
                  </a:cubicBezTo>
                  <a:lnTo>
                    <a:pt x="1" y="3388"/>
                  </a:lnTo>
                  <a:cubicBezTo>
                    <a:pt x="1" y="3581"/>
                    <a:pt x="158" y="3746"/>
                    <a:pt x="359" y="3746"/>
                  </a:cubicBezTo>
                  <a:lnTo>
                    <a:pt x="3380" y="3746"/>
                  </a:lnTo>
                  <a:cubicBezTo>
                    <a:pt x="3581" y="3746"/>
                    <a:pt x="3738"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42"/>
            <p:cNvSpPr/>
            <p:nvPr/>
          </p:nvSpPr>
          <p:spPr>
            <a:xfrm>
              <a:off x="8016440" y="995086"/>
              <a:ext cx="88745" cy="96798"/>
            </a:xfrm>
            <a:custGeom>
              <a:rect b="b" l="l" r="r" t="t"/>
              <a:pathLst>
                <a:path extrusionOk="0" h="1887" w="1730">
                  <a:moveTo>
                    <a:pt x="1398" y="1"/>
                  </a:moveTo>
                  <a:lnTo>
                    <a:pt x="1014" y="498"/>
                  </a:lnTo>
                  <a:cubicBezTo>
                    <a:pt x="952" y="577"/>
                    <a:pt x="909" y="656"/>
                    <a:pt x="865" y="717"/>
                  </a:cubicBezTo>
                  <a:cubicBezTo>
                    <a:pt x="830" y="664"/>
                    <a:pt x="778" y="586"/>
                    <a:pt x="708" y="490"/>
                  </a:cubicBezTo>
                  <a:lnTo>
                    <a:pt x="376" y="9"/>
                  </a:lnTo>
                  <a:lnTo>
                    <a:pt x="79" y="9"/>
                  </a:lnTo>
                  <a:lnTo>
                    <a:pt x="725" y="909"/>
                  </a:lnTo>
                  <a:lnTo>
                    <a:pt x="1" y="1887"/>
                  </a:lnTo>
                  <a:lnTo>
                    <a:pt x="306" y="1887"/>
                  </a:lnTo>
                  <a:lnTo>
                    <a:pt x="778" y="1232"/>
                  </a:lnTo>
                  <a:cubicBezTo>
                    <a:pt x="787" y="1214"/>
                    <a:pt x="821" y="1153"/>
                    <a:pt x="865" y="1092"/>
                  </a:cubicBezTo>
                  <a:cubicBezTo>
                    <a:pt x="900" y="1136"/>
                    <a:pt x="926" y="1171"/>
                    <a:pt x="952" y="1214"/>
                  </a:cubicBezTo>
                  <a:lnTo>
                    <a:pt x="1424" y="1878"/>
                  </a:lnTo>
                  <a:lnTo>
                    <a:pt x="1730" y="1878"/>
                  </a:lnTo>
                  <a:lnTo>
                    <a:pt x="1014" y="883"/>
                  </a:lnTo>
                  <a:lnTo>
                    <a:pt x="16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42"/>
            <p:cNvSpPr/>
            <p:nvPr/>
          </p:nvSpPr>
          <p:spPr>
            <a:xfrm>
              <a:off x="7619142" y="925219"/>
              <a:ext cx="238328" cy="237867"/>
            </a:xfrm>
            <a:custGeom>
              <a:rect b="b" l="l" r="r" t="t"/>
              <a:pathLst>
                <a:path extrusionOk="0" h="4637" w="4646">
                  <a:moveTo>
                    <a:pt x="402" y="1"/>
                  </a:moveTo>
                  <a:cubicBezTo>
                    <a:pt x="184" y="1"/>
                    <a:pt x="1" y="184"/>
                    <a:pt x="1" y="402"/>
                  </a:cubicBezTo>
                  <a:lnTo>
                    <a:pt x="1" y="4340"/>
                  </a:lnTo>
                  <a:cubicBezTo>
                    <a:pt x="10" y="4462"/>
                    <a:pt x="62" y="4576"/>
                    <a:pt x="149" y="4637"/>
                  </a:cubicBezTo>
                  <a:lnTo>
                    <a:pt x="4646" y="140"/>
                  </a:lnTo>
                  <a:cubicBezTo>
                    <a:pt x="4567" y="53"/>
                    <a:pt x="4463"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42"/>
            <p:cNvSpPr/>
            <p:nvPr/>
          </p:nvSpPr>
          <p:spPr>
            <a:xfrm>
              <a:off x="7627196" y="927476"/>
              <a:ext cx="238790" cy="237867"/>
            </a:xfrm>
            <a:custGeom>
              <a:rect b="b" l="l" r="r" t="t"/>
              <a:pathLst>
                <a:path extrusionOk="0" h="4637" w="4655">
                  <a:moveTo>
                    <a:pt x="4498" y="0"/>
                  </a:moveTo>
                  <a:lnTo>
                    <a:pt x="1" y="4497"/>
                  </a:lnTo>
                  <a:cubicBezTo>
                    <a:pt x="80" y="4584"/>
                    <a:pt x="193" y="4637"/>
                    <a:pt x="307" y="4637"/>
                  </a:cubicBezTo>
                  <a:lnTo>
                    <a:pt x="4244" y="4637"/>
                  </a:lnTo>
                  <a:cubicBezTo>
                    <a:pt x="4463" y="4637"/>
                    <a:pt x="4655" y="4453"/>
                    <a:pt x="4655" y="4235"/>
                  </a:cubicBezTo>
                  <a:lnTo>
                    <a:pt x="4655" y="288"/>
                  </a:lnTo>
                  <a:cubicBezTo>
                    <a:pt x="4655" y="184"/>
                    <a:pt x="4585" y="79"/>
                    <a:pt x="44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42"/>
            <p:cNvSpPr/>
            <p:nvPr/>
          </p:nvSpPr>
          <p:spPr>
            <a:xfrm>
              <a:off x="7622271" y="922090"/>
              <a:ext cx="243714" cy="243714"/>
            </a:xfrm>
            <a:custGeom>
              <a:rect b="b" l="l" r="r" t="t"/>
              <a:pathLst>
                <a:path extrusionOk="0" fill="none" h="4751" w="4751">
                  <a:moveTo>
                    <a:pt x="4349" y="4750"/>
                  </a:moveTo>
                  <a:lnTo>
                    <a:pt x="403" y="4750"/>
                  </a:lnTo>
                  <a:cubicBezTo>
                    <a:pt x="184" y="4750"/>
                    <a:pt x="1" y="4567"/>
                    <a:pt x="1" y="4349"/>
                  </a:cubicBezTo>
                  <a:lnTo>
                    <a:pt x="1" y="411"/>
                  </a:lnTo>
                  <a:cubicBezTo>
                    <a:pt x="1" y="192"/>
                    <a:pt x="184" y="0"/>
                    <a:pt x="403" y="0"/>
                  </a:cubicBezTo>
                  <a:lnTo>
                    <a:pt x="4349" y="0"/>
                  </a:lnTo>
                  <a:cubicBezTo>
                    <a:pt x="4568" y="0"/>
                    <a:pt x="4751" y="192"/>
                    <a:pt x="4751" y="411"/>
                  </a:cubicBezTo>
                  <a:lnTo>
                    <a:pt x="4751" y="4349"/>
                  </a:lnTo>
                  <a:cubicBezTo>
                    <a:pt x="4751" y="4567"/>
                    <a:pt x="4568"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42"/>
            <p:cNvSpPr/>
            <p:nvPr/>
          </p:nvSpPr>
          <p:spPr>
            <a:xfrm>
              <a:off x="7648279" y="948508"/>
              <a:ext cx="191750" cy="192212"/>
            </a:xfrm>
            <a:custGeom>
              <a:rect b="b" l="l" r="r" t="t"/>
              <a:pathLst>
                <a:path extrusionOk="0" h="3747" w="3738">
                  <a:moveTo>
                    <a:pt x="358" y="1"/>
                  </a:moveTo>
                  <a:cubicBezTo>
                    <a:pt x="158" y="1"/>
                    <a:pt x="0" y="166"/>
                    <a:pt x="0" y="367"/>
                  </a:cubicBezTo>
                  <a:lnTo>
                    <a:pt x="0" y="3388"/>
                  </a:lnTo>
                  <a:cubicBezTo>
                    <a:pt x="0" y="3581"/>
                    <a:pt x="158" y="3746"/>
                    <a:pt x="358" y="3746"/>
                  </a:cubicBezTo>
                  <a:lnTo>
                    <a:pt x="3379" y="3746"/>
                  </a:lnTo>
                  <a:cubicBezTo>
                    <a:pt x="3580" y="3746"/>
                    <a:pt x="3737" y="3581"/>
                    <a:pt x="3737" y="3388"/>
                  </a:cubicBezTo>
                  <a:lnTo>
                    <a:pt x="3737" y="367"/>
                  </a:lnTo>
                  <a:cubicBezTo>
                    <a:pt x="3737" y="166"/>
                    <a:pt x="3580" y="1"/>
                    <a:pt x="33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42"/>
            <p:cNvSpPr/>
            <p:nvPr/>
          </p:nvSpPr>
          <p:spPr>
            <a:xfrm>
              <a:off x="7682751" y="980312"/>
              <a:ext cx="127731" cy="127731"/>
            </a:xfrm>
            <a:custGeom>
              <a:rect b="b" l="l" r="r" t="t"/>
              <a:pathLst>
                <a:path extrusionOk="0" fill="none" h="2490" w="2490">
                  <a:moveTo>
                    <a:pt x="2253" y="2489"/>
                  </a:moveTo>
                  <a:lnTo>
                    <a:pt x="245" y="2489"/>
                  </a:lnTo>
                  <a:cubicBezTo>
                    <a:pt x="114" y="2489"/>
                    <a:pt x="1" y="2384"/>
                    <a:pt x="1" y="2253"/>
                  </a:cubicBezTo>
                  <a:lnTo>
                    <a:pt x="1" y="245"/>
                  </a:lnTo>
                  <a:cubicBezTo>
                    <a:pt x="1" y="114"/>
                    <a:pt x="114" y="0"/>
                    <a:pt x="245" y="0"/>
                  </a:cubicBezTo>
                  <a:lnTo>
                    <a:pt x="2253" y="0"/>
                  </a:lnTo>
                  <a:cubicBezTo>
                    <a:pt x="2384" y="0"/>
                    <a:pt x="2489" y="114"/>
                    <a:pt x="2489" y="245"/>
                  </a:cubicBezTo>
                  <a:lnTo>
                    <a:pt x="2489" y="2253"/>
                  </a:lnTo>
                  <a:cubicBezTo>
                    <a:pt x="2489" y="2384"/>
                    <a:pt x="2384" y="2489"/>
                    <a:pt x="2253" y="2489"/>
                  </a:cubicBezTo>
                  <a:close/>
                </a:path>
              </a:pathLst>
            </a:custGeom>
            <a:no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42"/>
            <p:cNvSpPr/>
            <p:nvPr/>
          </p:nvSpPr>
          <p:spPr>
            <a:xfrm>
              <a:off x="7682751" y="980774"/>
              <a:ext cx="127731" cy="36780"/>
            </a:xfrm>
            <a:custGeom>
              <a:rect b="b" l="l" r="r" t="t"/>
              <a:pathLst>
                <a:path extrusionOk="0" h="717" w="2490">
                  <a:moveTo>
                    <a:pt x="245" y="0"/>
                  </a:moveTo>
                  <a:lnTo>
                    <a:pt x="36" y="114"/>
                  </a:lnTo>
                  <a:lnTo>
                    <a:pt x="1" y="716"/>
                  </a:lnTo>
                  <a:lnTo>
                    <a:pt x="2489" y="716"/>
                  </a:lnTo>
                  <a:lnTo>
                    <a:pt x="2489" y="236"/>
                  </a:lnTo>
                  <a:lnTo>
                    <a:pt x="2411" y="61"/>
                  </a:lnTo>
                  <a:lnTo>
                    <a:pt x="22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42"/>
            <p:cNvSpPr/>
            <p:nvPr/>
          </p:nvSpPr>
          <p:spPr>
            <a:xfrm>
              <a:off x="7301150" y="925219"/>
              <a:ext cx="238328" cy="237867"/>
            </a:xfrm>
            <a:custGeom>
              <a:rect b="b" l="l" r="r" t="t"/>
              <a:pathLst>
                <a:path extrusionOk="0" h="4637" w="4646">
                  <a:moveTo>
                    <a:pt x="402" y="1"/>
                  </a:moveTo>
                  <a:cubicBezTo>
                    <a:pt x="184" y="1"/>
                    <a:pt x="0" y="184"/>
                    <a:pt x="0" y="402"/>
                  </a:cubicBezTo>
                  <a:lnTo>
                    <a:pt x="0" y="4340"/>
                  </a:lnTo>
                  <a:cubicBezTo>
                    <a:pt x="9" y="4462"/>
                    <a:pt x="62" y="4576"/>
                    <a:pt x="149" y="4637"/>
                  </a:cubicBezTo>
                  <a:lnTo>
                    <a:pt x="4646"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42"/>
            <p:cNvSpPr/>
            <p:nvPr/>
          </p:nvSpPr>
          <p:spPr>
            <a:xfrm>
              <a:off x="7310127" y="927476"/>
              <a:ext cx="238328" cy="237867"/>
            </a:xfrm>
            <a:custGeom>
              <a:rect b="b" l="l" r="r" t="t"/>
              <a:pathLst>
                <a:path extrusionOk="0" h="4637" w="4646">
                  <a:moveTo>
                    <a:pt x="4497" y="0"/>
                  </a:moveTo>
                  <a:lnTo>
                    <a:pt x="0" y="4497"/>
                  </a:lnTo>
                  <a:cubicBezTo>
                    <a:pt x="70" y="4584"/>
                    <a:pt x="183" y="4637"/>
                    <a:pt x="306" y="4637"/>
                  </a:cubicBezTo>
                  <a:lnTo>
                    <a:pt x="4244" y="4637"/>
                  </a:lnTo>
                  <a:cubicBezTo>
                    <a:pt x="4462" y="4637"/>
                    <a:pt x="4645" y="4453"/>
                    <a:pt x="4645" y="4235"/>
                  </a:cubicBezTo>
                  <a:lnTo>
                    <a:pt x="4645" y="288"/>
                  </a:lnTo>
                  <a:cubicBezTo>
                    <a:pt x="4636"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42"/>
            <p:cNvSpPr/>
            <p:nvPr/>
          </p:nvSpPr>
          <p:spPr>
            <a:xfrm>
              <a:off x="7304279" y="922090"/>
              <a:ext cx="243714" cy="243714"/>
            </a:xfrm>
            <a:custGeom>
              <a:rect b="b" l="l" r="r" t="t"/>
              <a:pathLst>
                <a:path extrusionOk="0" fill="none" h="4751" w="4751">
                  <a:moveTo>
                    <a:pt x="4349" y="4750"/>
                  </a:moveTo>
                  <a:lnTo>
                    <a:pt x="402" y="4750"/>
                  </a:lnTo>
                  <a:cubicBezTo>
                    <a:pt x="184" y="4750"/>
                    <a:pt x="1" y="4567"/>
                    <a:pt x="1" y="4349"/>
                  </a:cubicBezTo>
                  <a:lnTo>
                    <a:pt x="1" y="411"/>
                  </a:lnTo>
                  <a:cubicBezTo>
                    <a:pt x="1"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42"/>
            <p:cNvSpPr/>
            <p:nvPr/>
          </p:nvSpPr>
          <p:spPr>
            <a:xfrm>
              <a:off x="7330236" y="948508"/>
              <a:ext cx="192673" cy="192212"/>
            </a:xfrm>
            <a:custGeom>
              <a:rect b="b" l="l" r="r" t="t"/>
              <a:pathLst>
                <a:path extrusionOk="0" h="3747" w="3756">
                  <a:moveTo>
                    <a:pt x="359" y="1"/>
                  </a:moveTo>
                  <a:cubicBezTo>
                    <a:pt x="158" y="1"/>
                    <a:pt x="1" y="166"/>
                    <a:pt x="1" y="367"/>
                  </a:cubicBezTo>
                  <a:lnTo>
                    <a:pt x="1" y="3388"/>
                  </a:lnTo>
                  <a:cubicBezTo>
                    <a:pt x="1" y="3581"/>
                    <a:pt x="158" y="3746"/>
                    <a:pt x="359" y="3746"/>
                  </a:cubicBezTo>
                  <a:lnTo>
                    <a:pt x="3380" y="3746"/>
                  </a:lnTo>
                  <a:cubicBezTo>
                    <a:pt x="3590" y="3746"/>
                    <a:pt x="3756"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42"/>
            <p:cNvSpPr/>
            <p:nvPr/>
          </p:nvSpPr>
          <p:spPr>
            <a:xfrm>
              <a:off x="7364297" y="1100347"/>
              <a:ext cx="121421" cy="14825"/>
            </a:xfrm>
            <a:custGeom>
              <a:rect b="b" l="l" r="r" t="t"/>
              <a:pathLst>
                <a:path extrusionOk="0" h="289" w="2367">
                  <a:moveTo>
                    <a:pt x="1" y="1"/>
                  </a:moveTo>
                  <a:lnTo>
                    <a:pt x="1" y="289"/>
                  </a:lnTo>
                  <a:lnTo>
                    <a:pt x="2367" y="289"/>
                  </a:lnTo>
                  <a:lnTo>
                    <a:pt x="23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2" name="Shape 982"/>
        <p:cNvGrpSpPr/>
        <p:nvPr/>
      </p:nvGrpSpPr>
      <p:grpSpPr>
        <a:xfrm>
          <a:off x="0" y="0"/>
          <a:ext cx="0" cy="0"/>
          <a:chOff x="0" y="0"/>
          <a:chExt cx="0" cy="0"/>
        </a:xfrm>
      </p:grpSpPr>
      <p:sp>
        <p:nvSpPr>
          <p:cNvPr id="983" name="Google Shape;983;p43"/>
          <p:cNvSpPr txBox="1"/>
          <p:nvPr>
            <p:ph type="title"/>
          </p:nvPr>
        </p:nvSpPr>
        <p:spPr>
          <a:xfrm>
            <a:off x="1648375" y="2638950"/>
            <a:ext cx="5847300" cy="85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Process</a:t>
            </a:r>
            <a:endParaRPr/>
          </a:p>
        </p:txBody>
      </p:sp>
      <p:sp>
        <p:nvSpPr>
          <p:cNvPr id="984" name="Google Shape;984;p43"/>
          <p:cNvSpPr txBox="1"/>
          <p:nvPr>
            <p:ph idx="2" type="title"/>
          </p:nvPr>
        </p:nvSpPr>
        <p:spPr>
          <a:xfrm>
            <a:off x="3266563" y="1501350"/>
            <a:ext cx="2610900" cy="110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01</a:t>
            </a:r>
            <a:endParaRPr/>
          </a:p>
        </p:txBody>
      </p:sp>
      <p:grpSp>
        <p:nvGrpSpPr>
          <p:cNvPr id="985" name="Google Shape;985;p43"/>
          <p:cNvGrpSpPr/>
          <p:nvPr/>
        </p:nvGrpSpPr>
        <p:grpSpPr>
          <a:xfrm>
            <a:off x="7407288" y="689965"/>
            <a:ext cx="882879" cy="243714"/>
            <a:chOff x="7301150" y="922090"/>
            <a:chExt cx="882879" cy="243714"/>
          </a:xfrm>
        </p:grpSpPr>
        <p:sp>
          <p:nvSpPr>
            <p:cNvPr id="986" name="Google Shape;986;p43"/>
            <p:cNvSpPr/>
            <p:nvPr/>
          </p:nvSpPr>
          <p:spPr>
            <a:xfrm>
              <a:off x="7937186" y="925219"/>
              <a:ext cx="238328" cy="237867"/>
            </a:xfrm>
            <a:custGeom>
              <a:rect b="b" l="l" r="r" t="t"/>
              <a:pathLst>
                <a:path extrusionOk="0" h="4637" w="4646">
                  <a:moveTo>
                    <a:pt x="402" y="1"/>
                  </a:moveTo>
                  <a:cubicBezTo>
                    <a:pt x="184" y="1"/>
                    <a:pt x="0" y="184"/>
                    <a:pt x="0" y="402"/>
                  </a:cubicBezTo>
                  <a:lnTo>
                    <a:pt x="0" y="4340"/>
                  </a:lnTo>
                  <a:cubicBezTo>
                    <a:pt x="0" y="4462"/>
                    <a:pt x="61" y="4576"/>
                    <a:pt x="149" y="4637"/>
                  </a:cubicBezTo>
                  <a:lnTo>
                    <a:pt x="4645"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43"/>
            <p:cNvSpPr/>
            <p:nvPr/>
          </p:nvSpPr>
          <p:spPr>
            <a:xfrm>
              <a:off x="7945240" y="927476"/>
              <a:ext cx="238790" cy="237867"/>
            </a:xfrm>
            <a:custGeom>
              <a:rect b="b" l="l" r="r" t="t"/>
              <a:pathLst>
                <a:path extrusionOk="0" h="4637" w="4655">
                  <a:moveTo>
                    <a:pt x="4497" y="0"/>
                  </a:moveTo>
                  <a:lnTo>
                    <a:pt x="0" y="4497"/>
                  </a:lnTo>
                  <a:cubicBezTo>
                    <a:pt x="79" y="4584"/>
                    <a:pt x="192" y="4637"/>
                    <a:pt x="306" y="4637"/>
                  </a:cubicBezTo>
                  <a:lnTo>
                    <a:pt x="4253" y="4637"/>
                  </a:lnTo>
                  <a:cubicBezTo>
                    <a:pt x="4471" y="4637"/>
                    <a:pt x="4654" y="4453"/>
                    <a:pt x="4654" y="4235"/>
                  </a:cubicBezTo>
                  <a:lnTo>
                    <a:pt x="4654" y="288"/>
                  </a:lnTo>
                  <a:cubicBezTo>
                    <a:pt x="4654"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43"/>
            <p:cNvSpPr/>
            <p:nvPr/>
          </p:nvSpPr>
          <p:spPr>
            <a:xfrm>
              <a:off x="7940315" y="922090"/>
              <a:ext cx="243714" cy="243714"/>
            </a:xfrm>
            <a:custGeom>
              <a:rect b="b" l="l" r="r" t="t"/>
              <a:pathLst>
                <a:path extrusionOk="0" fill="none" h="4751" w="4751">
                  <a:moveTo>
                    <a:pt x="4349" y="4750"/>
                  </a:moveTo>
                  <a:lnTo>
                    <a:pt x="402" y="4750"/>
                  </a:lnTo>
                  <a:cubicBezTo>
                    <a:pt x="184" y="4750"/>
                    <a:pt x="0" y="4567"/>
                    <a:pt x="0" y="4349"/>
                  </a:cubicBezTo>
                  <a:lnTo>
                    <a:pt x="0" y="411"/>
                  </a:lnTo>
                  <a:cubicBezTo>
                    <a:pt x="0"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43"/>
            <p:cNvSpPr/>
            <p:nvPr/>
          </p:nvSpPr>
          <p:spPr>
            <a:xfrm>
              <a:off x="7966272" y="948508"/>
              <a:ext cx="191750" cy="192212"/>
            </a:xfrm>
            <a:custGeom>
              <a:rect b="b" l="l" r="r" t="t"/>
              <a:pathLst>
                <a:path extrusionOk="0" h="3747" w="3738">
                  <a:moveTo>
                    <a:pt x="359" y="1"/>
                  </a:moveTo>
                  <a:cubicBezTo>
                    <a:pt x="158" y="1"/>
                    <a:pt x="1" y="166"/>
                    <a:pt x="1" y="367"/>
                  </a:cubicBezTo>
                  <a:lnTo>
                    <a:pt x="1" y="3388"/>
                  </a:lnTo>
                  <a:cubicBezTo>
                    <a:pt x="1" y="3581"/>
                    <a:pt x="158" y="3746"/>
                    <a:pt x="359" y="3746"/>
                  </a:cubicBezTo>
                  <a:lnTo>
                    <a:pt x="3380" y="3746"/>
                  </a:lnTo>
                  <a:cubicBezTo>
                    <a:pt x="3581" y="3746"/>
                    <a:pt x="3738"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43"/>
            <p:cNvSpPr/>
            <p:nvPr/>
          </p:nvSpPr>
          <p:spPr>
            <a:xfrm>
              <a:off x="8016440" y="995086"/>
              <a:ext cx="88745" cy="96798"/>
            </a:xfrm>
            <a:custGeom>
              <a:rect b="b" l="l" r="r" t="t"/>
              <a:pathLst>
                <a:path extrusionOk="0" h="1887" w="1730">
                  <a:moveTo>
                    <a:pt x="1398" y="1"/>
                  </a:moveTo>
                  <a:lnTo>
                    <a:pt x="1014" y="498"/>
                  </a:lnTo>
                  <a:cubicBezTo>
                    <a:pt x="952" y="577"/>
                    <a:pt x="909" y="656"/>
                    <a:pt x="865" y="717"/>
                  </a:cubicBezTo>
                  <a:cubicBezTo>
                    <a:pt x="830" y="664"/>
                    <a:pt x="778" y="586"/>
                    <a:pt x="708" y="490"/>
                  </a:cubicBezTo>
                  <a:lnTo>
                    <a:pt x="376" y="9"/>
                  </a:lnTo>
                  <a:lnTo>
                    <a:pt x="79" y="9"/>
                  </a:lnTo>
                  <a:lnTo>
                    <a:pt x="725" y="909"/>
                  </a:lnTo>
                  <a:lnTo>
                    <a:pt x="1" y="1887"/>
                  </a:lnTo>
                  <a:lnTo>
                    <a:pt x="306" y="1887"/>
                  </a:lnTo>
                  <a:lnTo>
                    <a:pt x="778" y="1232"/>
                  </a:lnTo>
                  <a:cubicBezTo>
                    <a:pt x="787" y="1214"/>
                    <a:pt x="821" y="1153"/>
                    <a:pt x="865" y="1092"/>
                  </a:cubicBezTo>
                  <a:cubicBezTo>
                    <a:pt x="900" y="1136"/>
                    <a:pt x="926" y="1171"/>
                    <a:pt x="952" y="1214"/>
                  </a:cubicBezTo>
                  <a:lnTo>
                    <a:pt x="1424" y="1878"/>
                  </a:lnTo>
                  <a:lnTo>
                    <a:pt x="1730" y="1878"/>
                  </a:lnTo>
                  <a:lnTo>
                    <a:pt x="1014" y="883"/>
                  </a:lnTo>
                  <a:lnTo>
                    <a:pt x="16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43"/>
            <p:cNvSpPr/>
            <p:nvPr/>
          </p:nvSpPr>
          <p:spPr>
            <a:xfrm>
              <a:off x="7619142" y="925219"/>
              <a:ext cx="238328" cy="237867"/>
            </a:xfrm>
            <a:custGeom>
              <a:rect b="b" l="l" r="r" t="t"/>
              <a:pathLst>
                <a:path extrusionOk="0" h="4637" w="4646">
                  <a:moveTo>
                    <a:pt x="402" y="1"/>
                  </a:moveTo>
                  <a:cubicBezTo>
                    <a:pt x="184" y="1"/>
                    <a:pt x="1" y="184"/>
                    <a:pt x="1" y="402"/>
                  </a:cubicBezTo>
                  <a:lnTo>
                    <a:pt x="1" y="4340"/>
                  </a:lnTo>
                  <a:cubicBezTo>
                    <a:pt x="10" y="4462"/>
                    <a:pt x="62" y="4576"/>
                    <a:pt x="149" y="4637"/>
                  </a:cubicBezTo>
                  <a:lnTo>
                    <a:pt x="4646" y="140"/>
                  </a:lnTo>
                  <a:cubicBezTo>
                    <a:pt x="4567" y="53"/>
                    <a:pt x="4463"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43"/>
            <p:cNvSpPr/>
            <p:nvPr/>
          </p:nvSpPr>
          <p:spPr>
            <a:xfrm>
              <a:off x="7627196" y="927476"/>
              <a:ext cx="238790" cy="237867"/>
            </a:xfrm>
            <a:custGeom>
              <a:rect b="b" l="l" r="r" t="t"/>
              <a:pathLst>
                <a:path extrusionOk="0" h="4637" w="4655">
                  <a:moveTo>
                    <a:pt x="4498" y="0"/>
                  </a:moveTo>
                  <a:lnTo>
                    <a:pt x="1" y="4497"/>
                  </a:lnTo>
                  <a:cubicBezTo>
                    <a:pt x="80" y="4584"/>
                    <a:pt x="193" y="4637"/>
                    <a:pt x="307" y="4637"/>
                  </a:cubicBezTo>
                  <a:lnTo>
                    <a:pt x="4244" y="4637"/>
                  </a:lnTo>
                  <a:cubicBezTo>
                    <a:pt x="4463" y="4637"/>
                    <a:pt x="4655" y="4453"/>
                    <a:pt x="4655" y="4235"/>
                  </a:cubicBezTo>
                  <a:lnTo>
                    <a:pt x="4655" y="288"/>
                  </a:lnTo>
                  <a:cubicBezTo>
                    <a:pt x="4655" y="184"/>
                    <a:pt x="4585" y="79"/>
                    <a:pt x="44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43"/>
            <p:cNvSpPr/>
            <p:nvPr/>
          </p:nvSpPr>
          <p:spPr>
            <a:xfrm>
              <a:off x="7622271" y="922090"/>
              <a:ext cx="243714" cy="243714"/>
            </a:xfrm>
            <a:custGeom>
              <a:rect b="b" l="l" r="r" t="t"/>
              <a:pathLst>
                <a:path extrusionOk="0" fill="none" h="4751" w="4751">
                  <a:moveTo>
                    <a:pt x="4349" y="4750"/>
                  </a:moveTo>
                  <a:lnTo>
                    <a:pt x="403" y="4750"/>
                  </a:lnTo>
                  <a:cubicBezTo>
                    <a:pt x="184" y="4750"/>
                    <a:pt x="1" y="4567"/>
                    <a:pt x="1" y="4349"/>
                  </a:cubicBezTo>
                  <a:lnTo>
                    <a:pt x="1" y="411"/>
                  </a:lnTo>
                  <a:cubicBezTo>
                    <a:pt x="1" y="192"/>
                    <a:pt x="184" y="0"/>
                    <a:pt x="403" y="0"/>
                  </a:cubicBezTo>
                  <a:lnTo>
                    <a:pt x="4349" y="0"/>
                  </a:lnTo>
                  <a:cubicBezTo>
                    <a:pt x="4568" y="0"/>
                    <a:pt x="4751" y="192"/>
                    <a:pt x="4751" y="411"/>
                  </a:cubicBezTo>
                  <a:lnTo>
                    <a:pt x="4751" y="4349"/>
                  </a:lnTo>
                  <a:cubicBezTo>
                    <a:pt x="4751" y="4567"/>
                    <a:pt x="4568"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43"/>
            <p:cNvSpPr/>
            <p:nvPr/>
          </p:nvSpPr>
          <p:spPr>
            <a:xfrm>
              <a:off x="7648279" y="948508"/>
              <a:ext cx="191750" cy="192212"/>
            </a:xfrm>
            <a:custGeom>
              <a:rect b="b" l="l" r="r" t="t"/>
              <a:pathLst>
                <a:path extrusionOk="0" h="3747" w="3738">
                  <a:moveTo>
                    <a:pt x="358" y="1"/>
                  </a:moveTo>
                  <a:cubicBezTo>
                    <a:pt x="158" y="1"/>
                    <a:pt x="0" y="166"/>
                    <a:pt x="0" y="367"/>
                  </a:cubicBezTo>
                  <a:lnTo>
                    <a:pt x="0" y="3388"/>
                  </a:lnTo>
                  <a:cubicBezTo>
                    <a:pt x="0" y="3581"/>
                    <a:pt x="158" y="3746"/>
                    <a:pt x="358" y="3746"/>
                  </a:cubicBezTo>
                  <a:lnTo>
                    <a:pt x="3379" y="3746"/>
                  </a:lnTo>
                  <a:cubicBezTo>
                    <a:pt x="3580" y="3746"/>
                    <a:pt x="3737" y="3581"/>
                    <a:pt x="3737" y="3388"/>
                  </a:cubicBezTo>
                  <a:lnTo>
                    <a:pt x="3737" y="367"/>
                  </a:lnTo>
                  <a:cubicBezTo>
                    <a:pt x="3737" y="166"/>
                    <a:pt x="3580" y="1"/>
                    <a:pt x="33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43"/>
            <p:cNvSpPr/>
            <p:nvPr/>
          </p:nvSpPr>
          <p:spPr>
            <a:xfrm>
              <a:off x="7682751" y="980312"/>
              <a:ext cx="127731" cy="127731"/>
            </a:xfrm>
            <a:custGeom>
              <a:rect b="b" l="l" r="r" t="t"/>
              <a:pathLst>
                <a:path extrusionOk="0" fill="none" h="2490" w="2490">
                  <a:moveTo>
                    <a:pt x="2253" y="2489"/>
                  </a:moveTo>
                  <a:lnTo>
                    <a:pt x="245" y="2489"/>
                  </a:lnTo>
                  <a:cubicBezTo>
                    <a:pt x="114" y="2489"/>
                    <a:pt x="1" y="2384"/>
                    <a:pt x="1" y="2253"/>
                  </a:cubicBezTo>
                  <a:lnTo>
                    <a:pt x="1" y="245"/>
                  </a:lnTo>
                  <a:cubicBezTo>
                    <a:pt x="1" y="114"/>
                    <a:pt x="114" y="0"/>
                    <a:pt x="245" y="0"/>
                  </a:cubicBezTo>
                  <a:lnTo>
                    <a:pt x="2253" y="0"/>
                  </a:lnTo>
                  <a:cubicBezTo>
                    <a:pt x="2384" y="0"/>
                    <a:pt x="2489" y="114"/>
                    <a:pt x="2489" y="245"/>
                  </a:cubicBezTo>
                  <a:lnTo>
                    <a:pt x="2489" y="2253"/>
                  </a:lnTo>
                  <a:cubicBezTo>
                    <a:pt x="2489" y="2384"/>
                    <a:pt x="2384" y="2489"/>
                    <a:pt x="2253" y="2489"/>
                  </a:cubicBezTo>
                  <a:close/>
                </a:path>
              </a:pathLst>
            </a:custGeom>
            <a:no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43"/>
            <p:cNvSpPr/>
            <p:nvPr/>
          </p:nvSpPr>
          <p:spPr>
            <a:xfrm>
              <a:off x="7682751" y="980774"/>
              <a:ext cx="127731" cy="36780"/>
            </a:xfrm>
            <a:custGeom>
              <a:rect b="b" l="l" r="r" t="t"/>
              <a:pathLst>
                <a:path extrusionOk="0" h="717" w="2490">
                  <a:moveTo>
                    <a:pt x="245" y="0"/>
                  </a:moveTo>
                  <a:lnTo>
                    <a:pt x="36" y="114"/>
                  </a:lnTo>
                  <a:lnTo>
                    <a:pt x="1" y="716"/>
                  </a:lnTo>
                  <a:lnTo>
                    <a:pt x="2489" y="716"/>
                  </a:lnTo>
                  <a:lnTo>
                    <a:pt x="2489" y="236"/>
                  </a:lnTo>
                  <a:lnTo>
                    <a:pt x="2411" y="61"/>
                  </a:lnTo>
                  <a:lnTo>
                    <a:pt x="22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43"/>
            <p:cNvSpPr/>
            <p:nvPr/>
          </p:nvSpPr>
          <p:spPr>
            <a:xfrm>
              <a:off x="7301150" y="925219"/>
              <a:ext cx="238328" cy="237867"/>
            </a:xfrm>
            <a:custGeom>
              <a:rect b="b" l="l" r="r" t="t"/>
              <a:pathLst>
                <a:path extrusionOk="0" h="4637" w="4646">
                  <a:moveTo>
                    <a:pt x="402" y="1"/>
                  </a:moveTo>
                  <a:cubicBezTo>
                    <a:pt x="184" y="1"/>
                    <a:pt x="0" y="184"/>
                    <a:pt x="0" y="402"/>
                  </a:cubicBezTo>
                  <a:lnTo>
                    <a:pt x="0" y="4340"/>
                  </a:lnTo>
                  <a:cubicBezTo>
                    <a:pt x="9" y="4462"/>
                    <a:pt x="62" y="4576"/>
                    <a:pt x="149" y="4637"/>
                  </a:cubicBezTo>
                  <a:lnTo>
                    <a:pt x="4646"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43"/>
            <p:cNvSpPr/>
            <p:nvPr/>
          </p:nvSpPr>
          <p:spPr>
            <a:xfrm>
              <a:off x="7310127" y="927476"/>
              <a:ext cx="238328" cy="237867"/>
            </a:xfrm>
            <a:custGeom>
              <a:rect b="b" l="l" r="r" t="t"/>
              <a:pathLst>
                <a:path extrusionOk="0" h="4637" w="4646">
                  <a:moveTo>
                    <a:pt x="4497" y="0"/>
                  </a:moveTo>
                  <a:lnTo>
                    <a:pt x="0" y="4497"/>
                  </a:lnTo>
                  <a:cubicBezTo>
                    <a:pt x="70" y="4584"/>
                    <a:pt x="183" y="4637"/>
                    <a:pt x="306" y="4637"/>
                  </a:cubicBezTo>
                  <a:lnTo>
                    <a:pt x="4244" y="4637"/>
                  </a:lnTo>
                  <a:cubicBezTo>
                    <a:pt x="4462" y="4637"/>
                    <a:pt x="4645" y="4453"/>
                    <a:pt x="4645" y="4235"/>
                  </a:cubicBezTo>
                  <a:lnTo>
                    <a:pt x="4645" y="288"/>
                  </a:lnTo>
                  <a:cubicBezTo>
                    <a:pt x="4636"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43"/>
            <p:cNvSpPr/>
            <p:nvPr/>
          </p:nvSpPr>
          <p:spPr>
            <a:xfrm>
              <a:off x="7304279" y="922090"/>
              <a:ext cx="243714" cy="243714"/>
            </a:xfrm>
            <a:custGeom>
              <a:rect b="b" l="l" r="r" t="t"/>
              <a:pathLst>
                <a:path extrusionOk="0" fill="none" h="4751" w="4751">
                  <a:moveTo>
                    <a:pt x="4349" y="4750"/>
                  </a:moveTo>
                  <a:lnTo>
                    <a:pt x="402" y="4750"/>
                  </a:lnTo>
                  <a:cubicBezTo>
                    <a:pt x="184" y="4750"/>
                    <a:pt x="1" y="4567"/>
                    <a:pt x="1" y="4349"/>
                  </a:cubicBezTo>
                  <a:lnTo>
                    <a:pt x="1" y="411"/>
                  </a:lnTo>
                  <a:cubicBezTo>
                    <a:pt x="1"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43"/>
            <p:cNvSpPr/>
            <p:nvPr/>
          </p:nvSpPr>
          <p:spPr>
            <a:xfrm>
              <a:off x="7330236" y="948508"/>
              <a:ext cx="192673" cy="192212"/>
            </a:xfrm>
            <a:custGeom>
              <a:rect b="b" l="l" r="r" t="t"/>
              <a:pathLst>
                <a:path extrusionOk="0" h="3747" w="3756">
                  <a:moveTo>
                    <a:pt x="359" y="1"/>
                  </a:moveTo>
                  <a:cubicBezTo>
                    <a:pt x="158" y="1"/>
                    <a:pt x="1" y="166"/>
                    <a:pt x="1" y="367"/>
                  </a:cubicBezTo>
                  <a:lnTo>
                    <a:pt x="1" y="3388"/>
                  </a:lnTo>
                  <a:cubicBezTo>
                    <a:pt x="1" y="3581"/>
                    <a:pt x="158" y="3746"/>
                    <a:pt x="359" y="3746"/>
                  </a:cubicBezTo>
                  <a:lnTo>
                    <a:pt x="3380" y="3746"/>
                  </a:lnTo>
                  <a:cubicBezTo>
                    <a:pt x="3590" y="3746"/>
                    <a:pt x="3756"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43"/>
            <p:cNvSpPr/>
            <p:nvPr/>
          </p:nvSpPr>
          <p:spPr>
            <a:xfrm>
              <a:off x="7364297" y="1100347"/>
              <a:ext cx="121421" cy="14825"/>
            </a:xfrm>
            <a:custGeom>
              <a:rect b="b" l="l" r="r" t="t"/>
              <a:pathLst>
                <a:path extrusionOk="0" h="289" w="2367">
                  <a:moveTo>
                    <a:pt x="1" y="1"/>
                  </a:moveTo>
                  <a:lnTo>
                    <a:pt x="1" y="289"/>
                  </a:lnTo>
                  <a:lnTo>
                    <a:pt x="2367" y="289"/>
                  </a:lnTo>
                  <a:lnTo>
                    <a:pt x="23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5" name="Shape 1005"/>
        <p:cNvGrpSpPr/>
        <p:nvPr/>
      </p:nvGrpSpPr>
      <p:grpSpPr>
        <a:xfrm>
          <a:off x="0" y="0"/>
          <a:ext cx="0" cy="0"/>
          <a:chOff x="0" y="0"/>
          <a:chExt cx="0" cy="0"/>
        </a:xfrm>
      </p:grpSpPr>
      <p:sp>
        <p:nvSpPr>
          <p:cNvPr id="1006" name="Google Shape;1006;p44"/>
          <p:cNvSpPr/>
          <p:nvPr/>
        </p:nvSpPr>
        <p:spPr>
          <a:xfrm>
            <a:off x="424763" y="353575"/>
            <a:ext cx="8296742" cy="713606"/>
          </a:xfrm>
          <a:custGeom>
            <a:rect b="b" l="l" r="r" t="t"/>
            <a:pathLst>
              <a:path extrusionOk="0" h="7772" w="78917">
                <a:moveTo>
                  <a:pt x="1" y="0"/>
                </a:moveTo>
                <a:lnTo>
                  <a:pt x="78917" y="0"/>
                </a:lnTo>
                <a:lnTo>
                  <a:pt x="78917" y="7772"/>
                </a:lnTo>
                <a:lnTo>
                  <a:pt x="1" y="777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7" name="Google Shape;1007;p44"/>
          <p:cNvGrpSpPr/>
          <p:nvPr/>
        </p:nvGrpSpPr>
        <p:grpSpPr>
          <a:xfrm>
            <a:off x="424763" y="1053444"/>
            <a:ext cx="8296747" cy="45756"/>
            <a:chOff x="386575" y="1053444"/>
            <a:chExt cx="8296747" cy="45756"/>
          </a:xfrm>
        </p:grpSpPr>
        <p:sp>
          <p:nvSpPr>
            <p:cNvPr id="1008" name="Google Shape;1008;p44"/>
            <p:cNvSpPr/>
            <p:nvPr/>
          </p:nvSpPr>
          <p:spPr>
            <a:xfrm>
              <a:off x="386575" y="1077325"/>
              <a:ext cx="8296347" cy="21875"/>
            </a:xfrm>
            <a:custGeom>
              <a:rect b="b" l="l" r="r" t="t"/>
              <a:pathLst>
                <a:path extrusionOk="0" h="421" w="78917">
                  <a:moveTo>
                    <a:pt x="1" y="1"/>
                  </a:moveTo>
                  <a:lnTo>
                    <a:pt x="1" y="420"/>
                  </a:lnTo>
                  <a:lnTo>
                    <a:pt x="78917" y="420"/>
                  </a:lnTo>
                  <a:lnTo>
                    <a:pt x="789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44"/>
            <p:cNvSpPr/>
            <p:nvPr/>
          </p:nvSpPr>
          <p:spPr>
            <a:xfrm>
              <a:off x="386975" y="1053444"/>
              <a:ext cx="8296347" cy="21875"/>
            </a:xfrm>
            <a:custGeom>
              <a:rect b="b" l="l" r="r" t="t"/>
              <a:pathLst>
                <a:path extrusionOk="0" h="420" w="78917">
                  <a:moveTo>
                    <a:pt x="1" y="1"/>
                  </a:moveTo>
                  <a:lnTo>
                    <a:pt x="1" y="420"/>
                  </a:lnTo>
                  <a:lnTo>
                    <a:pt x="78917" y="420"/>
                  </a:lnTo>
                  <a:lnTo>
                    <a:pt x="78917" y="1"/>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0" name="Google Shape;1010;p44"/>
          <p:cNvGrpSpPr/>
          <p:nvPr/>
        </p:nvGrpSpPr>
        <p:grpSpPr>
          <a:xfrm>
            <a:off x="6393348" y="1686109"/>
            <a:ext cx="1579762" cy="566035"/>
            <a:chOff x="844350" y="1447525"/>
            <a:chExt cx="3472005" cy="1341952"/>
          </a:xfrm>
        </p:grpSpPr>
        <p:sp>
          <p:nvSpPr>
            <p:cNvPr id="1011" name="Google Shape;1011;p44"/>
            <p:cNvSpPr/>
            <p:nvPr/>
          </p:nvSpPr>
          <p:spPr>
            <a:xfrm>
              <a:off x="844350" y="1447531"/>
              <a:ext cx="3467723" cy="1341946"/>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2" name="Google Shape;1012;p44"/>
            <p:cNvGrpSpPr/>
            <p:nvPr/>
          </p:nvGrpSpPr>
          <p:grpSpPr>
            <a:xfrm>
              <a:off x="844350" y="1447525"/>
              <a:ext cx="3472005" cy="1341924"/>
              <a:chOff x="844350" y="1447525"/>
              <a:chExt cx="3472005" cy="1341924"/>
            </a:xfrm>
          </p:grpSpPr>
          <p:sp>
            <p:nvSpPr>
              <p:cNvPr id="1013" name="Google Shape;1013;p44"/>
              <p:cNvSpPr/>
              <p:nvPr/>
            </p:nvSpPr>
            <p:spPr>
              <a:xfrm>
                <a:off x="844350" y="1447525"/>
                <a:ext cx="3467567" cy="1341924"/>
              </a:xfrm>
              <a:custGeom>
                <a:rect b="b" l="l" r="r" t="t"/>
                <a:pathLst>
                  <a:path extrusionOk="0" h="80079" w="80087">
                    <a:moveTo>
                      <a:pt x="0" y="1"/>
                    </a:moveTo>
                    <a:lnTo>
                      <a:pt x="0" y="80078"/>
                    </a:lnTo>
                    <a:lnTo>
                      <a:pt x="80086" y="80078"/>
                    </a:lnTo>
                    <a:lnTo>
                      <a:pt x="80086"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44"/>
              <p:cNvSpPr/>
              <p:nvPr/>
            </p:nvSpPr>
            <p:spPr>
              <a:xfrm>
                <a:off x="844350" y="1454690"/>
                <a:ext cx="3472005" cy="1332143"/>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15" name="Google Shape;1015;p44"/>
          <p:cNvGrpSpPr/>
          <p:nvPr/>
        </p:nvGrpSpPr>
        <p:grpSpPr>
          <a:xfrm>
            <a:off x="3778673" y="1686109"/>
            <a:ext cx="1579762" cy="566035"/>
            <a:chOff x="844350" y="1447525"/>
            <a:chExt cx="3472005" cy="1341952"/>
          </a:xfrm>
        </p:grpSpPr>
        <p:sp>
          <p:nvSpPr>
            <p:cNvPr id="1016" name="Google Shape;1016;p44"/>
            <p:cNvSpPr/>
            <p:nvPr/>
          </p:nvSpPr>
          <p:spPr>
            <a:xfrm>
              <a:off x="844350" y="1447531"/>
              <a:ext cx="3467723" cy="1341946"/>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7" name="Google Shape;1017;p44"/>
            <p:cNvGrpSpPr/>
            <p:nvPr/>
          </p:nvGrpSpPr>
          <p:grpSpPr>
            <a:xfrm>
              <a:off x="844350" y="1447525"/>
              <a:ext cx="3472005" cy="1341924"/>
              <a:chOff x="844350" y="1447525"/>
              <a:chExt cx="3472005" cy="1341924"/>
            </a:xfrm>
          </p:grpSpPr>
          <p:sp>
            <p:nvSpPr>
              <p:cNvPr id="1018" name="Google Shape;1018;p44"/>
              <p:cNvSpPr/>
              <p:nvPr/>
            </p:nvSpPr>
            <p:spPr>
              <a:xfrm>
                <a:off x="844350" y="1447525"/>
                <a:ext cx="3467567" cy="1341924"/>
              </a:xfrm>
              <a:custGeom>
                <a:rect b="b" l="l" r="r" t="t"/>
                <a:pathLst>
                  <a:path extrusionOk="0" h="80079" w="80087">
                    <a:moveTo>
                      <a:pt x="0" y="1"/>
                    </a:moveTo>
                    <a:lnTo>
                      <a:pt x="0" y="80078"/>
                    </a:lnTo>
                    <a:lnTo>
                      <a:pt x="80086" y="80078"/>
                    </a:lnTo>
                    <a:lnTo>
                      <a:pt x="80086"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44"/>
              <p:cNvSpPr/>
              <p:nvPr/>
            </p:nvSpPr>
            <p:spPr>
              <a:xfrm>
                <a:off x="844350" y="1454690"/>
                <a:ext cx="3472005" cy="1332143"/>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20" name="Google Shape;1020;p44"/>
          <p:cNvGrpSpPr/>
          <p:nvPr/>
        </p:nvGrpSpPr>
        <p:grpSpPr>
          <a:xfrm>
            <a:off x="1163998" y="1686109"/>
            <a:ext cx="1579762" cy="566035"/>
            <a:chOff x="844350" y="1447525"/>
            <a:chExt cx="3472005" cy="1341952"/>
          </a:xfrm>
        </p:grpSpPr>
        <p:sp>
          <p:nvSpPr>
            <p:cNvPr id="1021" name="Google Shape;1021;p44"/>
            <p:cNvSpPr/>
            <p:nvPr/>
          </p:nvSpPr>
          <p:spPr>
            <a:xfrm>
              <a:off x="844350" y="1447531"/>
              <a:ext cx="3467723" cy="1341946"/>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2" name="Google Shape;1022;p44"/>
            <p:cNvGrpSpPr/>
            <p:nvPr/>
          </p:nvGrpSpPr>
          <p:grpSpPr>
            <a:xfrm>
              <a:off x="844350" y="1447525"/>
              <a:ext cx="3472005" cy="1341924"/>
              <a:chOff x="844350" y="1447525"/>
              <a:chExt cx="3472005" cy="1341924"/>
            </a:xfrm>
          </p:grpSpPr>
          <p:sp>
            <p:nvSpPr>
              <p:cNvPr id="1023" name="Google Shape;1023;p44"/>
              <p:cNvSpPr/>
              <p:nvPr/>
            </p:nvSpPr>
            <p:spPr>
              <a:xfrm>
                <a:off x="844350" y="1447525"/>
                <a:ext cx="3467567" cy="1341924"/>
              </a:xfrm>
              <a:custGeom>
                <a:rect b="b" l="l" r="r" t="t"/>
                <a:pathLst>
                  <a:path extrusionOk="0" h="80079" w="80087">
                    <a:moveTo>
                      <a:pt x="0" y="1"/>
                    </a:moveTo>
                    <a:lnTo>
                      <a:pt x="0" y="80078"/>
                    </a:lnTo>
                    <a:lnTo>
                      <a:pt x="80086" y="80078"/>
                    </a:lnTo>
                    <a:lnTo>
                      <a:pt x="80086"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44"/>
              <p:cNvSpPr/>
              <p:nvPr/>
            </p:nvSpPr>
            <p:spPr>
              <a:xfrm>
                <a:off x="844350" y="1454690"/>
                <a:ext cx="3472005" cy="1332143"/>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25" name="Google Shape;1025;p44"/>
          <p:cNvSpPr txBox="1"/>
          <p:nvPr>
            <p:ph type="title"/>
          </p:nvPr>
        </p:nvSpPr>
        <p:spPr>
          <a:xfrm>
            <a:off x="713225" y="513700"/>
            <a:ext cx="7717500" cy="5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Process</a:t>
            </a:r>
            <a:endParaRPr/>
          </a:p>
        </p:txBody>
      </p:sp>
      <p:cxnSp>
        <p:nvCxnSpPr>
          <p:cNvPr id="1026" name="Google Shape;1026;p44"/>
          <p:cNvCxnSpPr/>
          <p:nvPr/>
        </p:nvCxnSpPr>
        <p:spPr>
          <a:xfrm>
            <a:off x="703950" y="2714825"/>
            <a:ext cx="7736100" cy="0"/>
          </a:xfrm>
          <a:prstGeom prst="straightConnector1">
            <a:avLst/>
          </a:prstGeom>
          <a:noFill/>
          <a:ln cap="flat" cmpd="sng" w="19050">
            <a:solidFill>
              <a:schemeClr val="dk1"/>
            </a:solidFill>
            <a:prstDash val="solid"/>
            <a:round/>
            <a:headEnd len="med" w="med" type="none"/>
            <a:tailEnd len="med" w="med" type="none"/>
          </a:ln>
        </p:spPr>
      </p:cxnSp>
      <p:sp>
        <p:nvSpPr>
          <p:cNvPr id="1027" name="Google Shape;1027;p44"/>
          <p:cNvSpPr txBox="1"/>
          <p:nvPr/>
        </p:nvSpPr>
        <p:spPr>
          <a:xfrm flipH="1">
            <a:off x="713237" y="3121475"/>
            <a:ext cx="2481300" cy="40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Press Start 2P"/>
                <a:ea typeface="Press Start 2P"/>
                <a:cs typeface="Press Start 2P"/>
                <a:sym typeface="Press Start 2P"/>
              </a:rPr>
              <a:t>Learning</a:t>
            </a:r>
            <a:endParaRPr sz="1800">
              <a:solidFill>
                <a:schemeClr val="dk1"/>
              </a:solidFill>
              <a:latin typeface="Press Start 2P"/>
              <a:ea typeface="Press Start 2P"/>
              <a:cs typeface="Press Start 2P"/>
              <a:sym typeface="Press Start 2P"/>
            </a:endParaRPr>
          </a:p>
        </p:txBody>
      </p:sp>
      <p:sp>
        <p:nvSpPr>
          <p:cNvPr id="1028" name="Google Shape;1028;p44"/>
          <p:cNvSpPr txBox="1"/>
          <p:nvPr/>
        </p:nvSpPr>
        <p:spPr>
          <a:xfrm flipH="1">
            <a:off x="713213" y="3448275"/>
            <a:ext cx="2481300" cy="636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Inconsolata"/>
              <a:buChar char="-"/>
            </a:pPr>
            <a:r>
              <a:rPr lang="en">
                <a:solidFill>
                  <a:schemeClr val="dk1"/>
                </a:solidFill>
                <a:latin typeface="Inconsolata"/>
                <a:ea typeface="Inconsolata"/>
                <a:cs typeface="Inconsolata"/>
                <a:sym typeface="Inconsolata"/>
              </a:rPr>
              <a:t>Agile/Scrum + Sprint</a:t>
            </a:r>
            <a:endParaRPr>
              <a:solidFill>
                <a:schemeClr val="dk1"/>
              </a:solidFill>
              <a:latin typeface="Inconsolata"/>
              <a:ea typeface="Inconsolata"/>
              <a:cs typeface="Inconsolata"/>
              <a:sym typeface="Inconsolata"/>
            </a:endParaRPr>
          </a:p>
          <a:p>
            <a:pPr indent="-317500" lvl="0" marL="457200" rtl="0" algn="l">
              <a:spcBef>
                <a:spcPts val="0"/>
              </a:spcBef>
              <a:spcAft>
                <a:spcPts val="0"/>
              </a:spcAft>
              <a:buClr>
                <a:schemeClr val="dk1"/>
              </a:buClr>
              <a:buSzPts val="1400"/>
              <a:buFont typeface="Inconsolata"/>
              <a:buChar char="-"/>
            </a:pPr>
            <a:r>
              <a:rPr lang="en">
                <a:solidFill>
                  <a:schemeClr val="dk1"/>
                </a:solidFill>
                <a:latin typeface="Inconsolata"/>
                <a:ea typeface="Inconsolata"/>
                <a:cs typeface="Inconsolata"/>
                <a:sym typeface="Inconsolata"/>
              </a:rPr>
              <a:t>Research </a:t>
            </a:r>
            <a:endParaRPr>
              <a:solidFill>
                <a:schemeClr val="dk1"/>
              </a:solidFill>
              <a:latin typeface="Inconsolata"/>
              <a:ea typeface="Inconsolata"/>
              <a:cs typeface="Inconsolata"/>
              <a:sym typeface="Inconsolata"/>
            </a:endParaRPr>
          </a:p>
          <a:p>
            <a:pPr indent="-317500" lvl="0" marL="457200" rtl="0" algn="l">
              <a:spcBef>
                <a:spcPts val="0"/>
              </a:spcBef>
              <a:spcAft>
                <a:spcPts val="0"/>
              </a:spcAft>
              <a:buClr>
                <a:schemeClr val="dk1"/>
              </a:buClr>
              <a:buSzPts val="1400"/>
              <a:buFont typeface="Inconsolata"/>
              <a:buChar char="-"/>
            </a:pPr>
            <a:r>
              <a:rPr lang="en">
                <a:solidFill>
                  <a:schemeClr val="dk1"/>
                </a:solidFill>
                <a:latin typeface="Inconsolata"/>
                <a:ea typeface="Inconsolata"/>
                <a:cs typeface="Inconsolata"/>
                <a:sym typeface="Inconsolata"/>
              </a:rPr>
              <a:t>Sim Cards</a:t>
            </a:r>
            <a:endParaRPr>
              <a:solidFill>
                <a:schemeClr val="dk1"/>
              </a:solidFill>
              <a:latin typeface="Inconsolata"/>
              <a:ea typeface="Inconsolata"/>
              <a:cs typeface="Inconsolata"/>
              <a:sym typeface="Inconsolata"/>
            </a:endParaRPr>
          </a:p>
        </p:txBody>
      </p:sp>
      <p:sp>
        <p:nvSpPr>
          <p:cNvPr id="1029" name="Google Shape;1029;p44"/>
          <p:cNvSpPr txBox="1"/>
          <p:nvPr/>
        </p:nvSpPr>
        <p:spPr>
          <a:xfrm flipH="1">
            <a:off x="3327912" y="3121475"/>
            <a:ext cx="2481300" cy="40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Press Start 2P"/>
                <a:ea typeface="Press Start 2P"/>
                <a:cs typeface="Press Start 2P"/>
                <a:sym typeface="Press Start 2P"/>
              </a:rPr>
              <a:t>Applying</a:t>
            </a:r>
            <a:endParaRPr sz="1800">
              <a:solidFill>
                <a:schemeClr val="dk1"/>
              </a:solidFill>
              <a:latin typeface="Press Start 2P"/>
              <a:ea typeface="Press Start 2P"/>
              <a:cs typeface="Press Start 2P"/>
              <a:sym typeface="Press Start 2P"/>
            </a:endParaRPr>
          </a:p>
        </p:txBody>
      </p:sp>
      <p:sp>
        <p:nvSpPr>
          <p:cNvPr id="1030" name="Google Shape;1030;p44"/>
          <p:cNvSpPr txBox="1"/>
          <p:nvPr/>
        </p:nvSpPr>
        <p:spPr>
          <a:xfrm flipH="1">
            <a:off x="3238650" y="3448275"/>
            <a:ext cx="2720100" cy="636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Inconsolata"/>
              <a:buChar char="-"/>
            </a:pPr>
            <a:r>
              <a:rPr lang="en">
                <a:solidFill>
                  <a:schemeClr val="dk1"/>
                </a:solidFill>
                <a:latin typeface="Inconsolata"/>
                <a:ea typeface="Inconsolata"/>
                <a:cs typeface="Inconsolata"/>
                <a:sym typeface="Inconsolata"/>
              </a:rPr>
              <a:t>Break down </a:t>
            </a:r>
            <a:endParaRPr>
              <a:solidFill>
                <a:schemeClr val="dk1"/>
              </a:solidFill>
              <a:latin typeface="Inconsolata"/>
              <a:ea typeface="Inconsolata"/>
              <a:cs typeface="Inconsolata"/>
              <a:sym typeface="Inconsolata"/>
            </a:endParaRPr>
          </a:p>
          <a:p>
            <a:pPr indent="-317500" lvl="0" marL="457200" rtl="0" algn="l">
              <a:spcBef>
                <a:spcPts val="0"/>
              </a:spcBef>
              <a:spcAft>
                <a:spcPts val="0"/>
              </a:spcAft>
              <a:buClr>
                <a:schemeClr val="dk1"/>
              </a:buClr>
              <a:buSzPts val="1400"/>
              <a:buFont typeface="Inconsolata"/>
              <a:buChar char="-"/>
            </a:pPr>
            <a:r>
              <a:rPr lang="en">
                <a:solidFill>
                  <a:schemeClr val="dk1"/>
                </a:solidFill>
                <a:latin typeface="Inconsolata"/>
                <a:ea typeface="Inconsolata"/>
                <a:cs typeface="Inconsolata"/>
                <a:sym typeface="Inconsolata"/>
              </a:rPr>
              <a:t>Start to build/create</a:t>
            </a:r>
            <a:endParaRPr>
              <a:solidFill>
                <a:schemeClr val="dk1"/>
              </a:solidFill>
              <a:latin typeface="Inconsolata"/>
              <a:ea typeface="Inconsolata"/>
              <a:cs typeface="Inconsolata"/>
              <a:sym typeface="Inconsolata"/>
            </a:endParaRPr>
          </a:p>
          <a:p>
            <a:pPr indent="-317500" lvl="0" marL="457200" rtl="0" algn="l">
              <a:spcBef>
                <a:spcPts val="0"/>
              </a:spcBef>
              <a:spcAft>
                <a:spcPts val="0"/>
              </a:spcAft>
              <a:buClr>
                <a:schemeClr val="dk1"/>
              </a:buClr>
              <a:buSzPts val="1400"/>
              <a:buFont typeface="Inconsolata"/>
              <a:buChar char="-"/>
            </a:pPr>
            <a:r>
              <a:rPr lang="en">
                <a:solidFill>
                  <a:schemeClr val="dk1"/>
                </a:solidFill>
                <a:latin typeface="Inconsolata"/>
                <a:ea typeface="Inconsolata"/>
                <a:cs typeface="Inconsolata"/>
                <a:sym typeface="Inconsolata"/>
              </a:rPr>
              <a:t>Research</a:t>
            </a:r>
            <a:r>
              <a:rPr lang="en">
                <a:solidFill>
                  <a:schemeClr val="dk1"/>
                </a:solidFill>
                <a:latin typeface="Inconsolata"/>
                <a:ea typeface="Inconsolata"/>
                <a:cs typeface="Inconsolata"/>
                <a:sym typeface="Inconsolata"/>
              </a:rPr>
              <a:t> expanded</a:t>
            </a:r>
            <a:endParaRPr>
              <a:solidFill>
                <a:schemeClr val="dk1"/>
              </a:solidFill>
              <a:latin typeface="Inconsolata"/>
              <a:ea typeface="Inconsolata"/>
              <a:cs typeface="Inconsolata"/>
              <a:sym typeface="Inconsolata"/>
            </a:endParaRPr>
          </a:p>
          <a:p>
            <a:pPr indent="0" lvl="0" marL="457200" rtl="0" algn="l">
              <a:spcBef>
                <a:spcPts val="0"/>
              </a:spcBef>
              <a:spcAft>
                <a:spcPts val="0"/>
              </a:spcAft>
              <a:buNone/>
            </a:pPr>
            <a:r>
              <a:t/>
            </a:r>
            <a:endParaRPr>
              <a:solidFill>
                <a:schemeClr val="dk1"/>
              </a:solidFill>
              <a:latin typeface="Inconsolata"/>
              <a:ea typeface="Inconsolata"/>
              <a:cs typeface="Inconsolata"/>
              <a:sym typeface="Inconsolata"/>
            </a:endParaRPr>
          </a:p>
        </p:txBody>
      </p:sp>
      <p:sp>
        <p:nvSpPr>
          <p:cNvPr id="1031" name="Google Shape;1031;p44"/>
          <p:cNvSpPr txBox="1"/>
          <p:nvPr/>
        </p:nvSpPr>
        <p:spPr>
          <a:xfrm flipH="1">
            <a:off x="5958750" y="3121475"/>
            <a:ext cx="2481300" cy="40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Press Start 2P"/>
                <a:ea typeface="Press Start 2P"/>
                <a:cs typeface="Press Start 2P"/>
                <a:sym typeface="Press Start 2P"/>
              </a:rPr>
              <a:t>Finalizing</a:t>
            </a:r>
            <a:endParaRPr sz="1800">
              <a:solidFill>
                <a:schemeClr val="dk1"/>
              </a:solidFill>
              <a:latin typeface="Press Start 2P"/>
              <a:ea typeface="Press Start 2P"/>
              <a:cs typeface="Press Start 2P"/>
              <a:sym typeface="Press Start 2P"/>
            </a:endParaRPr>
          </a:p>
        </p:txBody>
      </p:sp>
      <p:sp>
        <p:nvSpPr>
          <p:cNvPr id="1032" name="Google Shape;1032;p44"/>
          <p:cNvSpPr txBox="1"/>
          <p:nvPr/>
        </p:nvSpPr>
        <p:spPr>
          <a:xfrm flipH="1">
            <a:off x="5958800" y="3448275"/>
            <a:ext cx="2762700" cy="636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Inconsolata"/>
              <a:buChar char="-"/>
            </a:pPr>
            <a:r>
              <a:rPr lang="en">
                <a:solidFill>
                  <a:schemeClr val="dk1"/>
                </a:solidFill>
                <a:latin typeface="Inconsolata"/>
                <a:ea typeface="Inconsolata"/>
                <a:cs typeface="Inconsolata"/>
                <a:sym typeface="Inconsolata"/>
              </a:rPr>
              <a:t>Debugging</a:t>
            </a:r>
            <a:endParaRPr>
              <a:solidFill>
                <a:schemeClr val="dk1"/>
              </a:solidFill>
              <a:latin typeface="Inconsolata"/>
              <a:ea typeface="Inconsolata"/>
              <a:cs typeface="Inconsolata"/>
              <a:sym typeface="Inconsolata"/>
            </a:endParaRPr>
          </a:p>
          <a:p>
            <a:pPr indent="-317500" lvl="0" marL="457200" rtl="0" algn="l">
              <a:spcBef>
                <a:spcPts val="0"/>
              </a:spcBef>
              <a:spcAft>
                <a:spcPts val="0"/>
              </a:spcAft>
              <a:buClr>
                <a:schemeClr val="dk1"/>
              </a:buClr>
              <a:buSzPts val="1400"/>
              <a:buFont typeface="Inconsolata"/>
              <a:buChar char="-"/>
            </a:pPr>
            <a:r>
              <a:rPr lang="en">
                <a:solidFill>
                  <a:schemeClr val="dk1"/>
                </a:solidFill>
                <a:latin typeface="Inconsolata"/>
                <a:ea typeface="Inconsolata"/>
                <a:cs typeface="Inconsolata"/>
                <a:sym typeface="Inconsolata"/>
              </a:rPr>
              <a:t>Setting</a:t>
            </a:r>
            <a:r>
              <a:rPr lang="en">
                <a:solidFill>
                  <a:schemeClr val="dk1"/>
                </a:solidFill>
                <a:latin typeface="Inconsolata"/>
                <a:ea typeface="Inconsolata"/>
                <a:cs typeface="Inconsolata"/>
                <a:sym typeface="Inconsolata"/>
              </a:rPr>
              <a:t> up the server </a:t>
            </a:r>
            <a:endParaRPr>
              <a:solidFill>
                <a:schemeClr val="dk1"/>
              </a:solidFill>
              <a:latin typeface="Inconsolata"/>
              <a:ea typeface="Inconsolata"/>
              <a:cs typeface="Inconsolata"/>
              <a:sym typeface="Inconsolata"/>
            </a:endParaRPr>
          </a:p>
          <a:p>
            <a:pPr indent="-317500" lvl="0" marL="457200" rtl="0" algn="l">
              <a:spcBef>
                <a:spcPts val="0"/>
              </a:spcBef>
              <a:spcAft>
                <a:spcPts val="0"/>
              </a:spcAft>
              <a:buClr>
                <a:schemeClr val="dk1"/>
              </a:buClr>
              <a:buSzPts val="1400"/>
              <a:buFont typeface="Inconsolata"/>
              <a:buChar char="-"/>
            </a:pPr>
            <a:r>
              <a:rPr lang="en">
                <a:solidFill>
                  <a:schemeClr val="dk1"/>
                </a:solidFill>
                <a:latin typeface="Inconsolata"/>
                <a:ea typeface="Inconsolata"/>
                <a:cs typeface="Inconsolata"/>
                <a:sym typeface="Inconsolata"/>
              </a:rPr>
              <a:t>Running everything </a:t>
            </a:r>
            <a:endParaRPr>
              <a:solidFill>
                <a:schemeClr val="dk1"/>
              </a:solidFill>
              <a:latin typeface="Inconsolata"/>
              <a:ea typeface="Inconsolata"/>
              <a:cs typeface="Inconsolata"/>
              <a:sym typeface="Inconsolata"/>
            </a:endParaRPr>
          </a:p>
        </p:txBody>
      </p:sp>
      <p:sp>
        <p:nvSpPr>
          <p:cNvPr id="1033" name="Google Shape;1033;p44"/>
          <p:cNvSpPr txBox="1"/>
          <p:nvPr/>
        </p:nvSpPr>
        <p:spPr>
          <a:xfrm flipH="1">
            <a:off x="1204625" y="1824275"/>
            <a:ext cx="1498500" cy="42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chemeClr val="lt1"/>
                </a:solidFill>
                <a:latin typeface="Press Start 2P"/>
                <a:ea typeface="Press Start 2P"/>
                <a:cs typeface="Press Start 2P"/>
                <a:sym typeface="Press Start 2P"/>
              </a:rPr>
              <a:t>01</a:t>
            </a:r>
            <a:endParaRPr b="1" sz="2800">
              <a:solidFill>
                <a:schemeClr val="lt1"/>
              </a:solidFill>
              <a:latin typeface="Press Start 2P"/>
              <a:ea typeface="Press Start 2P"/>
              <a:cs typeface="Press Start 2P"/>
              <a:sym typeface="Press Start 2P"/>
            </a:endParaRPr>
          </a:p>
        </p:txBody>
      </p:sp>
      <p:sp>
        <p:nvSpPr>
          <p:cNvPr id="1034" name="Google Shape;1034;p44"/>
          <p:cNvSpPr txBox="1"/>
          <p:nvPr/>
        </p:nvSpPr>
        <p:spPr>
          <a:xfrm flipH="1">
            <a:off x="3819312" y="1824275"/>
            <a:ext cx="1498500" cy="42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chemeClr val="lt1"/>
                </a:solidFill>
                <a:latin typeface="Press Start 2P"/>
                <a:ea typeface="Press Start 2P"/>
                <a:cs typeface="Press Start 2P"/>
                <a:sym typeface="Press Start 2P"/>
              </a:rPr>
              <a:t>02</a:t>
            </a:r>
            <a:endParaRPr b="1" sz="2800">
              <a:solidFill>
                <a:schemeClr val="lt1"/>
              </a:solidFill>
              <a:latin typeface="Press Start 2P"/>
              <a:ea typeface="Press Start 2P"/>
              <a:cs typeface="Press Start 2P"/>
              <a:sym typeface="Press Start 2P"/>
            </a:endParaRPr>
          </a:p>
        </p:txBody>
      </p:sp>
      <p:sp>
        <p:nvSpPr>
          <p:cNvPr id="1035" name="Google Shape;1035;p44"/>
          <p:cNvSpPr txBox="1"/>
          <p:nvPr/>
        </p:nvSpPr>
        <p:spPr>
          <a:xfrm flipH="1">
            <a:off x="6450150" y="1824275"/>
            <a:ext cx="1498500" cy="42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chemeClr val="lt1"/>
                </a:solidFill>
                <a:latin typeface="Press Start 2P"/>
                <a:ea typeface="Press Start 2P"/>
                <a:cs typeface="Press Start 2P"/>
                <a:sym typeface="Press Start 2P"/>
              </a:rPr>
              <a:t>03</a:t>
            </a:r>
            <a:endParaRPr b="1" sz="2800">
              <a:solidFill>
                <a:schemeClr val="lt1"/>
              </a:solidFill>
              <a:latin typeface="Press Start 2P"/>
              <a:ea typeface="Press Start 2P"/>
              <a:cs typeface="Press Start 2P"/>
              <a:sym typeface="Press Start 2P"/>
            </a:endParaRPr>
          </a:p>
        </p:txBody>
      </p:sp>
      <p:cxnSp>
        <p:nvCxnSpPr>
          <p:cNvPr id="1036" name="Google Shape;1036;p44"/>
          <p:cNvCxnSpPr>
            <a:stCxn id="1033" idx="2"/>
            <a:endCxn id="1027" idx="0"/>
          </p:cNvCxnSpPr>
          <p:nvPr/>
        </p:nvCxnSpPr>
        <p:spPr>
          <a:xfrm>
            <a:off x="1953875" y="2252075"/>
            <a:ext cx="0" cy="869400"/>
          </a:xfrm>
          <a:prstGeom prst="straightConnector1">
            <a:avLst/>
          </a:prstGeom>
          <a:noFill/>
          <a:ln cap="flat" cmpd="sng" w="19050">
            <a:solidFill>
              <a:schemeClr val="dk1"/>
            </a:solidFill>
            <a:prstDash val="solid"/>
            <a:round/>
            <a:headEnd len="med" w="med" type="none"/>
            <a:tailEnd len="med" w="med" type="none"/>
          </a:ln>
        </p:spPr>
      </p:cxnSp>
      <p:cxnSp>
        <p:nvCxnSpPr>
          <p:cNvPr id="1037" name="Google Shape;1037;p44"/>
          <p:cNvCxnSpPr>
            <a:stCxn id="1034" idx="2"/>
            <a:endCxn id="1029" idx="0"/>
          </p:cNvCxnSpPr>
          <p:nvPr/>
        </p:nvCxnSpPr>
        <p:spPr>
          <a:xfrm>
            <a:off x="4568562" y="2252075"/>
            <a:ext cx="0" cy="869400"/>
          </a:xfrm>
          <a:prstGeom prst="straightConnector1">
            <a:avLst/>
          </a:prstGeom>
          <a:noFill/>
          <a:ln cap="flat" cmpd="sng" w="19050">
            <a:solidFill>
              <a:schemeClr val="dk1"/>
            </a:solidFill>
            <a:prstDash val="solid"/>
            <a:round/>
            <a:headEnd len="med" w="med" type="none"/>
            <a:tailEnd len="med" w="med" type="none"/>
          </a:ln>
        </p:spPr>
      </p:cxnSp>
      <p:cxnSp>
        <p:nvCxnSpPr>
          <p:cNvPr id="1038" name="Google Shape;1038;p44"/>
          <p:cNvCxnSpPr>
            <a:stCxn id="1035" idx="2"/>
            <a:endCxn id="1031" idx="0"/>
          </p:cNvCxnSpPr>
          <p:nvPr/>
        </p:nvCxnSpPr>
        <p:spPr>
          <a:xfrm>
            <a:off x="7199400" y="2252075"/>
            <a:ext cx="0" cy="869400"/>
          </a:xfrm>
          <a:prstGeom prst="straightConnector1">
            <a:avLst/>
          </a:prstGeom>
          <a:noFill/>
          <a:ln cap="flat" cmpd="sng" w="19050">
            <a:solidFill>
              <a:schemeClr val="dk1"/>
            </a:solidFill>
            <a:prstDash val="solid"/>
            <a:round/>
            <a:headEnd len="med" w="med" type="none"/>
            <a:tailEnd len="med" w="med" type="none"/>
          </a:ln>
        </p:spPr>
      </p:cxnSp>
      <p:grpSp>
        <p:nvGrpSpPr>
          <p:cNvPr id="1039" name="Google Shape;1039;p44"/>
          <p:cNvGrpSpPr/>
          <p:nvPr/>
        </p:nvGrpSpPr>
        <p:grpSpPr>
          <a:xfrm>
            <a:off x="7681225" y="449915"/>
            <a:ext cx="882879" cy="243714"/>
            <a:chOff x="7301150" y="922090"/>
            <a:chExt cx="882879" cy="243714"/>
          </a:xfrm>
        </p:grpSpPr>
        <p:sp>
          <p:nvSpPr>
            <p:cNvPr id="1040" name="Google Shape;1040;p44"/>
            <p:cNvSpPr/>
            <p:nvPr/>
          </p:nvSpPr>
          <p:spPr>
            <a:xfrm>
              <a:off x="7937186" y="925219"/>
              <a:ext cx="238328" cy="237867"/>
            </a:xfrm>
            <a:custGeom>
              <a:rect b="b" l="l" r="r" t="t"/>
              <a:pathLst>
                <a:path extrusionOk="0" h="4637" w="4646">
                  <a:moveTo>
                    <a:pt x="402" y="1"/>
                  </a:moveTo>
                  <a:cubicBezTo>
                    <a:pt x="184" y="1"/>
                    <a:pt x="0" y="184"/>
                    <a:pt x="0" y="402"/>
                  </a:cubicBezTo>
                  <a:lnTo>
                    <a:pt x="0" y="4340"/>
                  </a:lnTo>
                  <a:cubicBezTo>
                    <a:pt x="0" y="4462"/>
                    <a:pt x="61" y="4576"/>
                    <a:pt x="149" y="4637"/>
                  </a:cubicBezTo>
                  <a:lnTo>
                    <a:pt x="4645"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44"/>
            <p:cNvSpPr/>
            <p:nvPr/>
          </p:nvSpPr>
          <p:spPr>
            <a:xfrm>
              <a:off x="7945240" y="927476"/>
              <a:ext cx="238790" cy="237867"/>
            </a:xfrm>
            <a:custGeom>
              <a:rect b="b" l="l" r="r" t="t"/>
              <a:pathLst>
                <a:path extrusionOk="0" h="4637" w="4655">
                  <a:moveTo>
                    <a:pt x="4497" y="0"/>
                  </a:moveTo>
                  <a:lnTo>
                    <a:pt x="0" y="4497"/>
                  </a:lnTo>
                  <a:cubicBezTo>
                    <a:pt x="79" y="4584"/>
                    <a:pt x="192" y="4637"/>
                    <a:pt x="306" y="4637"/>
                  </a:cubicBezTo>
                  <a:lnTo>
                    <a:pt x="4253" y="4637"/>
                  </a:lnTo>
                  <a:cubicBezTo>
                    <a:pt x="4471" y="4637"/>
                    <a:pt x="4654" y="4453"/>
                    <a:pt x="4654" y="4235"/>
                  </a:cubicBezTo>
                  <a:lnTo>
                    <a:pt x="4654" y="288"/>
                  </a:lnTo>
                  <a:cubicBezTo>
                    <a:pt x="4654"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44"/>
            <p:cNvSpPr/>
            <p:nvPr/>
          </p:nvSpPr>
          <p:spPr>
            <a:xfrm>
              <a:off x="7940315" y="922090"/>
              <a:ext cx="243714" cy="243714"/>
            </a:xfrm>
            <a:custGeom>
              <a:rect b="b" l="l" r="r" t="t"/>
              <a:pathLst>
                <a:path extrusionOk="0" fill="none" h="4751" w="4751">
                  <a:moveTo>
                    <a:pt x="4349" y="4750"/>
                  </a:moveTo>
                  <a:lnTo>
                    <a:pt x="402" y="4750"/>
                  </a:lnTo>
                  <a:cubicBezTo>
                    <a:pt x="184" y="4750"/>
                    <a:pt x="0" y="4567"/>
                    <a:pt x="0" y="4349"/>
                  </a:cubicBezTo>
                  <a:lnTo>
                    <a:pt x="0" y="411"/>
                  </a:lnTo>
                  <a:cubicBezTo>
                    <a:pt x="0"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44"/>
            <p:cNvSpPr/>
            <p:nvPr/>
          </p:nvSpPr>
          <p:spPr>
            <a:xfrm>
              <a:off x="7966272" y="948508"/>
              <a:ext cx="191750" cy="192212"/>
            </a:xfrm>
            <a:custGeom>
              <a:rect b="b" l="l" r="r" t="t"/>
              <a:pathLst>
                <a:path extrusionOk="0" h="3747" w="3738">
                  <a:moveTo>
                    <a:pt x="359" y="1"/>
                  </a:moveTo>
                  <a:cubicBezTo>
                    <a:pt x="158" y="1"/>
                    <a:pt x="1" y="166"/>
                    <a:pt x="1" y="367"/>
                  </a:cubicBezTo>
                  <a:lnTo>
                    <a:pt x="1" y="3388"/>
                  </a:lnTo>
                  <a:cubicBezTo>
                    <a:pt x="1" y="3581"/>
                    <a:pt x="158" y="3746"/>
                    <a:pt x="359" y="3746"/>
                  </a:cubicBezTo>
                  <a:lnTo>
                    <a:pt x="3380" y="3746"/>
                  </a:lnTo>
                  <a:cubicBezTo>
                    <a:pt x="3581" y="3746"/>
                    <a:pt x="3738"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44"/>
            <p:cNvSpPr/>
            <p:nvPr/>
          </p:nvSpPr>
          <p:spPr>
            <a:xfrm>
              <a:off x="8016440" y="995086"/>
              <a:ext cx="88745" cy="96798"/>
            </a:xfrm>
            <a:custGeom>
              <a:rect b="b" l="l" r="r" t="t"/>
              <a:pathLst>
                <a:path extrusionOk="0" h="1887" w="1730">
                  <a:moveTo>
                    <a:pt x="1398" y="1"/>
                  </a:moveTo>
                  <a:lnTo>
                    <a:pt x="1014" y="498"/>
                  </a:lnTo>
                  <a:cubicBezTo>
                    <a:pt x="952" y="577"/>
                    <a:pt x="909" y="656"/>
                    <a:pt x="865" y="717"/>
                  </a:cubicBezTo>
                  <a:cubicBezTo>
                    <a:pt x="830" y="664"/>
                    <a:pt x="778" y="586"/>
                    <a:pt x="708" y="490"/>
                  </a:cubicBezTo>
                  <a:lnTo>
                    <a:pt x="376" y="9"/>
                  </a:lnTo>
                  <a:lnTo>
                    <a:pt x="79" y="9"/>
                  </a:lnTo>
                  <a:lnTo>
                    <a:pt x="725" y="909"/>
                  </a:lnTo>
                  <a:lnTo>
                    <a:pt x="1" y="1887"/>
                  </a:lnTo>
                  <a:lnTo>
                    <a:pt x="306" y="1887"/>
                  </a:lnTo>
                  <a:lnTo>
                    <a:pt x="778" y="1232"/>
                  </a:lnTo>
                  <a:cubicBezTo>
                    <a:pt x="787" y="1214"/>
                    <a:pt x="821" y="1153"/>
                    <a:pt x="865" y="1092"/>
                  </a:cubicBezTo>
                  <a:cubicBezTo>
                    <a:pt x="900" y="1136"/>
                    <a:pt x="926" y="1171"/>
                    <a:pt x="952" y="1214"/>
                  </a:cubicBezTo>
                  <a:lnTo>
                    <a:pt x="1424" y="1878"/>
                  </a:lnTo>
                  <a:lnTo>
                    <a:pt x="1730" y="1878"/>
                  </a:lnTo>
                  <a:lnTo>
                    <a:pt x="1014" y="883"/>
                  </a:lnTo>
                  <a:lnTo>
                    <a:pt x="16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44"/>
            <p:cNvSpPr/>
            <p:nvPr/>
          </p:nvSpPr>
          <p:spPr>
            <a:xfrm>
              <a:off x="7619142" y="925219"/>
              <a:ext cx="238328" cy="237867"/>
            </a:xfrm>
            <a:custGeom>
              <a:rect b="b" l="l" r="r" t="t"/>
              <a:pathLst>
                <a:path extrusionOk="0" h="4637" w="4646">
                  <a:moveTo>
                    <a:pt x="402" y="1"/>
                  </a:moveTo>
                  <a:cubicBezTo>
                    <a:pt x="184" y="1"/>
                    <a:pt x="1" y="184"/>
                    <a:pt x="1" y="402"/>
                  </a:cubicBezTo>
                  <a:lnTo>
                    <a:pt x="1" y="4340"/>
                  </a:lnTo>
                  <a:cubicBezTo>
                    <a:pt x="10" y="4462"/>
                    <a:pt x="62" y="4576"/>
                    <a:pt x="149" y="4637"/>
                  </a:cubicBezTo>
                  <a:lnTo>
                    <a:pt x="4646" y="140"/>
                  </a:lnTo>
                  <a:cubicBezTo>
                    <a:pt x="4567" y="53"/>
                    <a:pt x="4463"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44"/>
            <p:cNvSpPr/>
            <p:nvPr/>
          </p:nvSpPr>
          <p:spPr>
            <a:xfrm>
              <a:off x="7627196" y="927476"/>
              <a:ext cx="238790" cy="237867"/>
            </a:xfrm>
            <a:custGeom>
              <a:rect b="b" l="l" r="r" t="t"/>
              <a:pathLst>
                <a:path extrusionOk="0" h="4637" w="4655">
                  <a:moveTo>
                    <a:pt x="4498" y="0"/>
                  </a:moveTo>
                  <a:lnTo>
                    <a:pt x="1" y="4497"/>
                  </a:lnTo>
                  <a:cubicBezTo>
                    <a:pt x="80" y="4584"/>
                    <a:pt x="193" y="4637"/>
                    <a:pt x="307" y="4637"/>
                  </a:cubicBezTo>
                  <a:lnTo>
                    <a:pt x="4244" y="4637"/>
                  </a:lnTo>
                  <a:cubicBezTo>
                    <a:pt x="4463" y="4637"/>
                    <a:pt x="4655" y="4453"/>
                    <a:pt x="4655" y="4235"/>
                  </a:cubicBezTo>
                  <a:lnTo>
                    <a:pt x="4655" y="288"/>
                  </a:lnTo>
                  <a:cubicBezTo>
                    <a:pt x="4655" y="184"/>
                    <a:pt x="4585" y="79"/>
                    <a:pt x="44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44"/>
            <p:cNvSpPr/>
            <p:nvPr/>
          </p:nvSpPr>
          <p:spPr>
            <a:xfrm>
              <a:off x="7622271" y="922090"/>
              <a:ext cx="243714" cy="243714"/>
            </a:xfrm>
            <a:custGeom>
              <a:rect b="b" l="l" r="r" t="t"/>
              <a:pathLst>
                <a:path extrusionOk="0" fill="none" h="4751" w="4751">
                  <a:moveTo>
                    <a:pt x="4349" y="4750"/>
                  </a:moveTo>
                  <a:lnTo>
                    <a:pt x="403" y="4750"/>
                  </a:lnTo>
                  <a:cubicBezTo>
                    <a:pt x="184" y="4750"/>
                    <a:pt x="1" y="4567"/>
                    <a:pt x="1" y="4349"/>
                  </a:cubicBezTo>
                  <a:lnTo>
                    <a:pt x="1" y="411"/>
                  </a:lnTo>
                  <a:cubicBezTo>
                    <a:pt x="1" y="192"/>
                    <a:pt x="184" y="0"/>
                    <a:pt x="403" y="0"/>
                  </a:cubicBezTo>
                  <a:lnTo>
                    <a:pt x="4349" y="0"/>
                  </a:lnTo>
                  <a:cubicBezTo>
                    <a:pt x="4568" y="0"/>
                    <a:pt x="4751" y="192"/>
                    <a:pt x="4751" y="411"/>
                  </a:cubicBezTo>
                  <a:lnTo>
                    <a:pt x="4751" y="4349"/>
                  </a:lnTo>
                  <a:cubicBezTo>
                    <a:pt x="4751" y="4567"/>
                    <a:pt x="4568"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44"/>
            <p:cNvSpPr/>
            <p:nvPr/>
          </p:nvSpPr>
          <p:spPr>
            <a:xfrm>
              <a:off x="7648279" y="948508"/>
              <a:ext cx="191750" cy="192212"/>
            </a:xfrm>
            <a:custGeom>
              <a:rect b="b" l="l" r="r" t="t"/>
              <a:pathLst>
                <a:path extrusionOk="0" h="3747" w="3738">
                  <a:moveTo>
                    <a:pt x="358" y="1"/>
                  </a:moveTo>
                  <a:cubicBezTo>
                    <a:pt x="158" y="1"/>
                    <a:pt x="0" y="166"/>
                    <a:pt x="0" y="367"/>
                  </a:cubicBezTo>
                  <a:lnTo>
                    <a:pt x="0" y="3388"/>
                  </a:lnTo>
                  <a:cubicBezTo>
                    <a:pt x="0" y="3581"/>
                    <a:pt x="158" y="3746"/>
                    <a:pt x="358" y="3746"/>
                  </a:cubicBezTo>
                  <a:lnTo>
                    <a:pt x="3379" y="3746"/>
                  </a:lnTo>
                  <a:cubicBezTo>
                    <a:pt x="3580" y="3746"/>
                    <a:pt x="3737" y="3581"/>
                    <a:pt x="3737" y="3388"/>
                  </a:cubicBezTo>
                  <a:lnTo>
                    <a:pt x="3737" y="367"/>
                  </a:lnTo>
                  <a:cubicBezTo>
                    <a:pt x="3737" y="166"/>
                    <a:pt x="3580" y="1"/>
                    <a:pt x="33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44"/>
            <p:cNvSpPr/>
            <p:nvPr/>
          </p:nvSpPr>
          <p:spPr>
            <a:xfrm>
              <a:off x="7682751" y="980312"/>
              <a:ext cx="127731" cy="127731"/>
            </a:xfrm>
            <a:custGeom>
              <a:rect b="b" l="l" r="r" t="t"/>
              <a:pathLst>
                <a:path extrusionOk="0" fill="none" h="2490" w="2490">
                  <a:moveTo>
                    <a:pt x="2253" y="2489"/>
                  </a:moveTo>
                  <a:lnTo>
                    <a:pt x="245" y="2489"/>
                  </a:lnTo>
                  <a:cubicBezTo>
                    <a:pt x="114" y="2489"/>
                    <a:pt x="1" y="2384"/>
                    <a:pt x="1" y="2253"/>
                  </a:cubicBezTo>
                  <a:lnTo>
                    <a:pt x="1" y="245"/>
                  </a:lnTo>
                  <a:cubicBezTo>
                    <a:pt x="1" y="114"/>
                    <a:pt x="114" y="0"/>
                    <a:pt x="245" y="0"/>
                  </a:cubicBezTo>
                  <a:lnTo>
                    <a:pt x="2253" y="0"/>
                  </a:lnTo>
                  <a:cubicBezTo>
                    <a:pt x="2384" y="0"/>
                    <a:pt x="2489" y="114"/>
                    <a:pt x="2489" y="245"/>
                  </a:cubicBezTo>
                  <a:lnTo>
                    <a:pt x="2489" y="2253"/>
                  </a:lnTo>
                  <a:cubicBezTo>
                    <a:pt x="2489" y="2384"/>
                    <a:pt x="2384" y="2489"/>
                    <a:pt x="2253" y="2489"/>
                  </a:cubicBezTo>
                  <a:close/>
                </a:path>
              </a:pathLst>
            </a:custGeom>
            <a:no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44"/>
            <p:cNvSpPr/>
            <p:nvPr/>
          </p:nvSpPr>
          <p:spPr>
            <a:xfrm>
              <a:off x="7682751" y="980774"/>
              <a:ext cx="127731" cy="36780"/>
            </a:xfrm>
            <a:custGeom>
              <a:rect b="b" l="l" r="r" t="t"/>
              <a:pathLst>
                <a:path extrusionOk="0" h="717" w="2490">
                  <a:moveTo>
                    <a:pt x="245" y="0"/>
                  </a:moveTo>
                  <a:lnTo>
                    <a:pt x="36" y="114"/>
                  </a:lnTo>
                  <a:lnTo>
                    <a:pt x="1" y="716"/>
                  </a:lnTo>
                  <a:lnTo>
                    <a:pt x="2489" y="716"/>
                  </a:lnTo>
                  <a:lnTo>
                    <a:pt x="2489" y="236"/>
                  </a:lnTo>
                  <a:lnTo>
                    <a:pt x="2411" y="61"/>
                  </a:lnTo>
                  <a:lnTo>
                    <a:pt x="22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44"/>
            <p:cNvSpPr/>
            <p:nvPr/>
          </p:nvSpPr>
          <p:spPr>
            <a:xfrm>
              <a:off x="7301150" y="925219"/>
              <a:ext cx="238328" cy="237867"/>
            </a:xfrm>
            <a:custGeom>
              <a:rect b="b" l="l" r="r" t="t"/>
              <a:pathLst>
                <a:path extrusionOk="0" h="4637" w="4646">
                  <a:moveTo>
                    <a:pt x="402" y="1"/>
                  </a:moveTo>
                  <a:cubicBezTo>
                    <a:pt x="184" y="1"/>
                    <a:pt x="0" y="184"/>
                    <a:pt x="0" y="402"/>
                  </a:cubicBezTo>
                  <a:lnTo>
                    <a:pt x="0" y="4340"/>
                  </a:lnTo>
                  <a:cubicBezTo>
                    <a:pt x="9" y="4462"/>
                    <a:pt x="62" y="4576"/>
                    <a:pt x="149" y="4637"/>
                  </a:cubicBezTo>
                  <a:lnTo>
                    <a:pt x="4646"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4"/>
            <p:cNvSpPr/>
            <p:nvPr/>
          </p:nvSpPr>
          <p:spPr>
            <a:xfrm>
              <a:off x="7310127" y="927476"/>
              <a:ext cx="238328" cy="237867"/>
            </a:xfrm>
            <a:custGeom>
              <a:rect b="b" l="l" r="r" t="t"/>
              <a:pathLst>
                <a:path extrusionOk="0" h="4637" w="4646">
                  <a:moveTo>
                    <a:pt x="4497" y="0"/>
                  </a:moveTo>
                  <a:lnTo>
                    <a:pt x="0" y="4497"/>
                  </a:lnTo>
                  <a:cubicBezTo>
                    <a:pt x="70" y="4584"/>
                    <a:pt x="183" y="4637"/>
                    <a:pt x="306" y="4637"/>
                  </a:cubicBezTo>
                  <a:lnTo>
                    <a:pt x="4244" y="4637"/>
                  </a:lnTo>
                  <a:cubicBezTo>
                    <a:pt x="4462" y="4637"/>
                    <a:pt x="4645" y="4453"/>
                    <a:pt x="4645" y="4235"/>
                  </a:cubicBezTo>
                  <a:lnTo>
                    <a:pt x="4645" y="288"/>
                  </a:lnTo>
                  <a:cubicBezTo>
                    <a:pt x="4636"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44"/>
            <p:cNvSpPr/>
            <p:nvPr/>
          </p:nvSpPr>
          <p:spPr>
            <a:xfrm>
              <a:off x="7304279" y="922090"/>
              <a:ext cx="243714" cy="243714"/>
            </a:xfrm>
            <a:custGeom>
              <a:rect b="b" l="l" r="r" t="t"/>
              <a:pathLst>
                <a:path extrusionOk="0" fill="none" h="4751" w="4751">
                  <a:moveTo>
                    <a:pt x="4349" y="4750"/>
                  </a:moveTo>
                  <a:lnTo>
                    <a:pt x="402" y="4750"/>
                  </a:lnTo>
                  <a:cubicBezTo>
                    <a:pt x="184" y="4750"/>
                    <a:pt x="1" y="4567"/>
                    <a:pt x="1" y="4349"/>
                  </a:cubicBezTo>
                  <a:lnTo>
                    <a:pt x="1" y="411"/>
                  </a:lnTo>
                  <a:cubicBezTo>
                    <a:pt x="1"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4"/>
            <p:cNvSpPr/>
            <p:nvPr/>
          </p:nvSpPr>
          <p:spPr>
            <a:xfrm>
              <a:off x="7330236" y="948508"/>
              <a:ext cx="192673" cy="192212"/>
            </a:xfrm>
            <a:custGeom>
              <a:rect b="b" l="l" r="r" t="t"/>
              <a:pathLst>
                <a:path extrusionOk="0" h="3747" w="3756">
                  <a:moveTo>
                    <a:pt x="359" y="1"/>
                  </a:moveTo>
                  <a:cubicBezTo>
                    <a:pt x="158" y="1"/>
                    <a:pt x="1" y="166"/>
                    <a:pt x="1" y="367"/>
                  </a:cubicBezTo>
                  <a:lnTo>
                    <a:pt x="1" y="3388"/>
                  </a:lnTo>
                  <a:cubicBezTo>
                    <a:pt x="1" y="3581"/>
                    <a:pt x="158" y="3746"/>
                    <a:pt x="359" y="3746"/>
                  </a:cubicBezTo>
                  <a:lnTo>
                    <a:pt x="3380" y="3746"/>
                  </a:lnTo>
                  <a:cubicBezTo>
                    <a:pt x="3590" y="3746"/>
                    <a:pt x="3756"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4"/>
            <p:cNvSpPr/>
            <p:nvPr/>
          </p:nvSpPr>
          <p:spPr>
            <a:xfrm>
              <a:off x="7364297" y="1100347"/>
              <a:ext cx="121421" cy="14825"/>
            </a:xfrm>
            <a:custGeom>
              <a:rect b="b" l="l" r="r" t="t"/>
              <a:pathLst>
                <a:path extrusionOk="0" h="289" w="2367">
                  <a:moveTo>
                    <a:pt x="1" y="1"/>
                  </a:moveTo>
                  <a:lnTo>
                    <a:pt x="1" y="289"/>
                  </a:lnTo>
                  <a:lnTo>
                    <a:pt x="2367" y="289"/>
                  </a:lnTo>
                  <a:lnTo>
                    <a:pt x="23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9" name="Shape 1059"/>
        <p:cNvGrpSpPr/>
        <p:nvPr/>
      </p:nvGrpSpPr>
      <p:grpSpPr>
        <a:xfrm>
          <a:off x="0" y="0"/>
          <a:ext cx="0" cy="0"/>
          <a:chOff x="0" y="0"/>
          <a:chExt cx="0" cy="0"/>
        </a:xfrm>
      </p:grpSpPr>
      <p:sp>
        <p:nvSpPr>
          <p:cNvPr id="1060" name="Google Shape;1060;p45"/>
          <p:cNvSpPr txBox="1"/>
          <p:nvPr>
            <p:ph type="title"/>
          </p:nvPr>
        </p:nvSpPr>
        <p:spPr>
          <a:xfrm>
            <a:off x="2152649" y="2886600"/>
            <a:ext cx="5343000" cy="8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1061" name="Google Shape;1061;p45"/>
          <p:cNvSpPr txBox="1"/>
          <p:nvPr>
            <p:ph idx="2" type="title"/>
          </p:nvPr>
        </p:nvSpPr>
        <p:spPr>
          <a:xfrm>
            <a:off x="1648363" y="1501350"/>
            <a:ext cx="2610900" cy="110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02</a:t>
            </a:r>
            <a:endParaRPr/>
          </a:p>
        </p:txBody>
      </p:sp>
      <p:grpSp>
        <p:nvGrpSpPr>
          <p:cNvPr id="1062" name="Google Shape;1062;p45"/>
          <p:cNvGrpSpPr/>
          <p:nvPr/>
        </p:nvGrpSpPr>
        <p:grpSpPr>
          <a:xfrm>
            <a:off x="7407288" y="689965"/>
            <a:ext cx="882879" cy="243714"/>
            <a:chOff x="7301150" y="922090"/>
            <a:chExt cx="882879" cy="243714"/>
          </a:xfrm>
        </p:grpSpPr>
        <p:sp>
          <p:nvSpPr>
            <p:cNvPr id="1063" name="Google Shape;1063;p45"/>
            <p:cNvSpPr/>
            <p:nvPr/>
          </p:nvSpPr>
          <p:spPr>
            <a:xfrm>
              <a:off x="7937186" y="925219"/>
              <a:ext cx="238328" cy="237867"/>
            </a:xfrm>
            <a:custGeom>
              <a:rect b="b" l="l" r="r" t="t"/>
              <a:pathLst>
                <a:path extrusionOk="0" h="4637" w="4646">
                  <a:moveTo>
                    <a:pt x="402" y="1"/>
                  </a:moveTo>
                  <a:cubicBezTo>
                    <a:pt x="184" y="1"/>
                    <a:pt x="0" y="184"/>
                    <a:pt x="0" y="402"/>
                  </a:cubicBezTo>
                  <a:lnTo>
                    <a:pt x="0" y="4340"/>
                  </a:lnTo>
                  <a:cubicBezTo>
                    <a:pt x="0" y="4462"/>
                    <a:pt x="61" y="4576"/>
                    <a:pt x="149" y="4637"/>
                  </a:cubicBezTo>
                  <a:lnTo>
                    <a:pt x="4645"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45"/>
            <p:cNvSpPr/>
            <p:nvPr/>
          </p:nvSpPr>
          <p:spPr>
            <a:xfrm>
              <a:off x="7945240" y="927476"/>
              <a:ext cx="238790" cy="237867"/>
            </a:xfrm>
            <a:custGeom>
              <a:rect b="b" l="l" r="r" t="t"/>
              <a:pathLst>
                <a:path extrusionOk="0" h="4637" w="4655">
                  <a:moveTo>
                    <a:pt x="4497" y="0"/>
                  </a:moveTo>
                  <a:lnTo>
                    <a:pt x="0" y="4497"/>
                  </a:lnTo>
                  <a:cubicBezTo>
                    <a:pt x="79" y="4584"/>
                    <a:pt x="192" y="4637"/>
                    <a:pt x="306" y="4637"/>
                  </a:cubicBezTo>
                  <a:lnTo>
                    <a:pt x="4253" y="4637"/>
                  </a:lnTo>
                  <a:cubicBezTo>
                    <a:pt x="4471" y="4637"/>
                    <a:pt x="4654" y="4453"/>
                    <a:pt x="4654" y="4235"/>
                  </a:cubicBezTo>
                  <a:lnTo>
                    <a:pt x="4654" y="288"/>
                  </a:lnTo>
                  <a:cubicBezTo>
                    <a:pt x="4654"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45"/>
            <p:cNvSpPr/>
            <p:nvPr/>
          </p:nvSpPr>
          <p:spPr>
            <a:xfrm>
              <a:off x="7940315" y="922090"/>
              <a:ext cx="243714" cy="243714"/>
            </a:xfrm>
            <a:custGeom>
              <a:rect b="b" l="l" r="r" t="t"/>
              <a:pathLst>
                <a:path extrusionOk="0" fill="none" h="4751" w="4751">
                  <a:moveTo>
                    <a:pt x="4349" y="4750"/>
                  </a:moveTo>
                  <a:lnTo>
                    <a:pt x="402" y="4750"/>
                  </a:lnTo>
                  <a:cubicBezTo>
                    <a:pt x="184" y="4750"/>
                    <a:pt x="0" y="4567"/>
                    <a:pt x="0" y="4349"/>
                  </a:cubicBezTo>
                  <a:lnTo>
                    <a:pt x="0" y="411"/>
                  </a:lnTo>
                  <a:cubicBezTo>
                    <a:pt x="0"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45"/>
            <p:cNvSpPr/>
            <p:nvPr/>
          </p:nvSpPr>
          <p:spPr>
            <a:xfrm>
              <a:off x="7966272" y="948508"/>
              <a:ext cx="191750" cy="192212"/>
            </a:xfrm>
            <a:custGeom>
              <a:rect b="b" l="l" r="r" t="t"/>
              <a:pathLst>
                <a:path extrusionOk="0" h="3747" w="3738">
                  <a:moveTo>
                    <a:pt x="359" y="1"/>
                  </a:moveTo>
                  <a:cubicBezTo>
                    <a:pt x="158" y="1"/>
                    <a:pt x="1" y="166"/>
                    <a:pt x="1" y="367"/>
                  </a:cubicBezTo>
                  <a:lnTo>
                    <a:pt x="1" y="3388"/>
                  </a:lnTo>
                  <a:cubicBezTo>
                    <a:pt x="1" y="3581"/>
                    <a:pt x="158" y="3746"/>
                    <a:pt x="359" y="3746"/>
                  </a:cubicBezTo>
                  <a:lnTo>
                    <a:pt x="3380" y="3746"/>
                  </a:lnTo>
                  <a:cubicBezTo>
                    <a:pt x="3581" y="3746"/>
                    <a:pt x="3738"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5"/>
            <p:cNvSpPr/>
            <p:nvPr/>
          </p:nvSpPr>
          <p:spPr>
            <a:xfrm>
              <a:off x="8016440" y="995086"/>
              <a:ext cx="88745" cy="96798"/>
            </a:xfrm>
            <a:custGeom>
              <a:rect b="b" l="l" r="r" t="t"/>
              <a:pathLst>
                <a:path extrusionOk="0" h="1887" w="1730">
                  <a:moveTo>
                    <a:pt x="1398" y="1"/>
                  </a:moveTo>
                  <a:lnTo>
                    <a:pt x="1014" y="498"/>
                  </a:lnTo>
                  <a:cubicBezTo>
                    <a:pt x="952" y="577"/>
                    <a:pt x="909" y="656"/>
                    <a:pt x="865" y="717"/>
                  </a:cubicBezTo>
                  <a:cubicBezTo>
                    <a:pt x="830" y="664"/>
                    <a:pt x="778" y="586"/>
                    <a:pt x="708" y="490"/>
                  </a:cubicBezTo>
                  <a:lnTo>
                    <a:pt x="376" y="9"/>
                  </a:lnTo>
                  <a:lnTo>
                    <a:pt x="79" y="9"/>
                  </a:lnTo>
                  <a:lnTo>
                    <a:pt x="725" y="909"/>
                  </a:lnTo>
                  <a:lnTo>
                    <a:pt x="1" y="1887"/>
                  </a:lnTo>
                  <a:lnTo>
                    <a:pt x="306" y="1887"/>
                  </a:lnTo>
                  <a:lnTo>
                    <a:pt x="778" y="1232"/>
                  </a:lnTo>
                  <a:cubicBezTo>
                    <a:pt x="787" y="1214"/>
                    <a:pt x="821" y="1153"/>
                    <a:pt x="865" y="1092"/>
                  </a:cubicBezTo>
                  <a:cubicBezTo>
                    <a:pt x="900" y="1136"/>
                    <a:pt x="926" y="1171"/>
                    <a:pt x="952" y="1214"/>
                  </a:cubicBezTo>
                  <a:lnTo>
                    <a:pt x="1424" y="1878"/>
                  </a:lnTo>
                  <a:lnTo>
                    <a:pt x="1730" y="1878"/>
                  </a:lnTo>
                  <a:lnTo>
                    <a:pt x="1014" y="883"/>
                  </a:lnTo>
                  <a:lnTo>
                    <a:pt x="16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45"/>
            <p:cNvSpPr/>
            <p:nvPr/>
          </p:nvSpPr>
          <p:spPr>
            <a:xfrm>
              <a:off x="7619142" y="925219"/>
              <a:ext cx="238328" cy="237867"/>
            </a:xfrm>
            <a:custGeom>
              <a:rect b="b" l="l" r="r" t="t"/>
              <a:pathLst>
                <a:path extrusionOk="0" h="4637" w="4646">
                  <a:moveTo>
                    <a:pt x="402" y="1"/>
                  </a:moveTo>
                  <a:cubicBezTo>
                    <a:pt x="184" y="1"/>
                    <a:pt x="1" y="184"/>
                    <a:pt x="1" y="402"/>
                  </a:cubicBezTo>
                  <a:lnTo>
                    <a:pt x="1" y="4340"/>
                  </a:lnTo>
                  <a:cubicBezTo>
                    <a:pt x="10" y="4462"/>
                    <a:pt x="62" y="4576"/>
                    <a:pt x="149" y="4637"/>
                  </a:cubicBezTo>
                  <a:lnTo>
                    <a:pt x="4646" y="140"/>
                  </a:lnTo>
                  <a:cubicBezTo>
                    <a:pt x="4567" y="53"/>
                    <a:pt x="4463"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5"/>
            <p:cNvSpPr/>
            <p:nvPr/>
          </p:nvSpPr>
          <p:spPr>
            <a:xfrm>
              <a:off x="7627196" y="927476"/>
              <a:ext cx="238790" cy="237867"/>
            </a:xfrm>
            <a:custGeom>
              <a:rect b="b" l="l" r="r" t="t"/>
              <a:pathLst>
                <a:path extrusionOk="0" h="4637" w="4655">
                  <a:moveTo>
                    <a:pt x="4498" y="0"/>
                  </a:moveTo>
                  <a:lnTo>
                    <a:pt x="1" y="4497"/>
                  </a:lnTo>
                  <a:cubicBezTo>
                    <a:pt x="80" y="4584"/>
                    <a:pt x="193" y="4637"/>
                    <a:pt x="307" y="4637"/>
                  </a:cubicBezTo>
                  <a:lnTo>
                    <a:pt x="4244" y="4637"/>
                  </a:lnTo>
                  <a:cubicBezTo>
                    <a:pt x="4463" y="4637"/>
                    <a:pt x="4655" y="4453"/>
                    <a:pt x="4655" y="4235"/>
                  </a:cubicBezTo>
                  <a:lnTo>
                    <a:pt x="4655" y="288"/>
                  </a:lnTo>
                  <a:cubicBezTo>
                    <a:pt x="4655" y="184"/>
                    <a:pt x="4585" y="79"/>
                    <a:pt x="44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45"/>
            <p:cNvSpPr/>
            <p:nvPr/>
          </p:nvSpPr>
          <p:spPr>
            <a:xfrm>
              <a:off x="7622271" y="922090"/>
              <a:ext cx="243714" cy="243714"/>
            </a:xfrm>
            <a:custGeom>
              <a:rect b="b" l="l" r="r" t="t"/>
              <a:pathLst>
                <a:path extrusionOk="0" fill="none" h="4751" w="4751">
                  <a:moveTo>
                    <a:pt x="4349" y="4750"/>
                  </a:moveTo>
                  <a:lnTo>
                    <a:pt x="403" y="4750"/>
                  </a:lnTo>
                  <a:cubicBezTo>
                    <a:pt x="184" y="4750"/>
                    <a:pt x="1" y="4567"/>
                    <a:pt x="1" y="4349"/>
                  </a:cubicBezTo>
                  <a:lnTo>
                    <a:pt x="1" y="411"/>
                  </a:lnTo>
                  <a:cubicBezTo>
                    <a:pt x="1" y="192"/>
                    <a:pt x="184" y="0"/>
                    <a:pt x="403" y="0"/>
                  </a:cubicBezTo>
                  <a:lnTo>
                    <a:pt x="4349" y="0"/>
                  </a:lnTo>
                  <a:cubicBezTo>
                    <a:pt x="4568" y="0"/>
                    <a:pt x="4751" y="192"/>
                    <a:pt x="4751" y="411"/>
                  </a:cubicBezTo>
                  <a:lnTo>
                    <a:pt x="4751" y="4349"/>
                  </a:lnTo>
                  <a:cubicBezTo>
                    <a:pt x="4751" y="4567"/>
                    <a:pt x="4568"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45"/>
            <p:cNvSpPr/>
            <p:nvPr/>
          </p:nvSpPr>
          <p:spPr>
            <a:xfrm>
              <a:off x="7648279" y="948508"/>
              <a:ext cx="191750" cy="192212"/>
            </a:xfrm>
            <a:custGeom>
              <a:rect b="b" l="l" r="r" t="t"/>
              <a:pathLst>
                <a:path extrusionOk="0" h="3747" w="3738">
                  <a:moveTo>
                    <a:pt x="358" y="1"/>
                  </a:moveTo>
                  <a:cubicBezTo>
                    <a:pt x="158" y="1"/>
                    <a:pt x="0" y="166"/>
                    <a:pt x="0" y="367"/>
                  </a:cubicBezTo>
                  <a:lnTo>
                    <a:pt x="0" y="3388"/>
                  </a:lnTo>
                  <a:cubicBezTo>
                    <a:pt x="0" y="3581"/>
                    <a:pt x="158" y="3746"/>
                    <a:pt x="358" y="3746"/>
                  </a:cubicBezTo>
                  <a:lnTo>
                    <a:pt x="3379" y="3746"/>
                  </a:lnTo>
                  <a:cubicBezTo>
                    <a:pt x="3580" y="3746"/>
                    <a:pt x="3737" y="3581"/>
                    <a:pt x="3737" y="3388"/>
                  </a:cubicBezTo>
                  <a:lnTo>
                    <a:pt x="3737" y="367"/>
                  </a:lnTo>
                  <a:cubicBezTo>
                    <a:pt x="3737" y="166"/>
                    <a:pt x="3580" y="1"/>
                    <a:pt x="33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5"/>
            <p:cNvSpPr/>
            <p:nvPr/>
          </p:nvSpPr>
          <p:spPr>
            <a:xfrm>
              <a:off x="7682751" y="980312"/>
              <a:ext cx="127731" cy="127731"/>
            </a:xfrm>
            <a:custGeom>
              <a:rect b="b" l="l" r="r" t="t"/>
              <a:pathLst>
                <a:path extrusionOk="0" fill="none" h="2490" w="2490">
                  <a:moveTo>
                    <a:pt x="2253" y="2489"/>
                  </a:moveTo>
                  <a:lnTo>
                    <a:pt x="245" y="2489"/>
                  </a:lnTo>
                  <a:cubicBezTo>
                    <a:pt x="114" y="2489"/>
                    <a:pt x="1" y="2384"/>
                    <a:pt x="1" y="2253"/>
                  </a:cubicBezTo>
                  <a:lnTo>
                    <a:pt x="1" y="245"/>
                  </a:lnTo>
                  <a:cubicBezTo>
                    <a:pt x="1" y="114"/>
                    <a:pt x="114" y="0"/>
                    <a:pt x="245" y="0"/>
                  </a:cubicBezTo>
                  <a:lnTo>
                    <a:pt x="2253" y="0"/>
                  </a:lnTo>
                  <a:cubicBezTo>
                    <a:pt x="2384" y="0"/>
                    <a:pt x="2489" y="114"/>
                    <a:pt x="2489" y="245"/>
                  </a:cubicBezTo>
                  <a:lnTo>
                    <a:pt x="2489" y="2253"/>
                  </a:lnTo>
                  <a:cubicBezTo>
                    <a:pt x="2489" y="2384"/>
                    <a:pt x="2384" y="2489"/>
                    <a:pt x="2253" y="2489"/>
                  </a:cubicBezTo>
                  <a:close/>
                </a:path>
              </a:pathLst>
            </a:custGeom>
            <a:no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5"/>
            <p:cNvSpPr/>
            <p:nvPr/>
          </p:nvSpPr>
          <p:spPr>
            <a:xfrm>
              <a:off x="7682751" y="980774"/>
              <a:ext cx="127731" cy="36780"/>
            </a:xfrm>
            <a:custGeom>
              <a:rect b="b" l="l" r="r" t="t"/>
              <a:pathLst>
                <a:path extrusionOk="0" h="717" w="2490">
                  <a:moveTo>
                    <a:pt x="245" y="0"/>
                  </a:moveTo>
                  <a:lnTo>
                    <a:pt x="36" y="114"/>
                  </a:lnTo>
                  <a:lnTo>
                    <a:pt x="1" y="716"/>
                  </a:lnTo>
                  <a:lnTo>
                    <a:pt x="2489" y="716"/>
                  </a:lnTo>
                  <a:lnTo>
                    <a:pt x="2489" y="236"/>
                  </a:lnTo>
                  <a:lnTo>
                    <a:pt x="2411" y="61"/>
                  </a:lnTo>
                  <a:lnTo>
                    <a:pt x="22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5"/>
            <p:cNvSpPr/>
            <p:nvPr/>
          </p:nvSpPr>
          <p:spPr>
            <a:xfrm>
              <a:off x="7301150" y="925219"/>
              <a:ext cx="238328" cy="237867"/>
            </a:xfrm>
            <a:custGeom>
              <a:rect b="b" l="l" r="r" t="t"/>
              <a:pathLst>
                <a:path extrusionOk="0" h="4637" w="4646">
                  <a:moveTo>
                    <a:pt x="402" y="1"/>
                  </a:moveTo>
                  <a:cubicBezTo>
                    <a:pt x="184" y="1"/>
                    <a:pt x="0" y="184"/>
                    <a:pt x="0" y="402"/>
                  </a:cubicBezTo>
                  <a:lnTo>
                    <a:pt x="0" y="4340"/>
                  </a:lnTo>
                  <a:cubicBezTo>
                    <a:pt x="9" y="4462"/>
                    <a:pt x="62" y="4576"/>
                    <a:pt x="149" y="4637"/>
                  </a:cubicBezTo>
                  <a:lnTo>
                    <a:pt x="4646"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5"/>
            <p:cNvSpPr/>
            <p:nvPr/>
          </p:nvSpPr>
          <p:spPr>
            <a:xfrm>
              <a:off x="7310127" y="927476"/>
              <a:ext cx="238328" cy="237867"/>
            </a:xfrm>
            <a:custGeom>
              <a:rect b="b" l="l" r="r" t="t"/>
              <a:pathLst>
                <a:path extrusionOk="0" h="4637" w="4646">
                  <a:moveTo>
                    <a:pt x="4497" y="0"/>
                  </a:moveTo>
                  <a:lnTo>
                    <a:pt x="0" y="4497"/>
                  </a:lnTo>
                  <a:cubicBezTo>
                    <a:pt x="70" y="4584"/>
                    <a:pt x="183" y="4637"/>
                    <a:pt x="306" y="4637"/>
                  </a:cubicBezTo>
                  <a:lnTo>
                    <a:pt x="4244" y="4637"/>
                  </a:lnTo>
                  <a:cubicBezTo>
                    <a:pt x="4462" y="4637"/>
                    <a:pt x="4645" y="4453"/>
                    <a:pt x="4645" y="4235"/>
                  </a:cubicBezTo>
                  <a:lnTo>
                    <a:pt x="4645" y="288"/>
                  </a:lnTo>
                  <a:cubicBezTo>
                    <a:pt x="4636"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5"/>
            <p:cNvSpPr/>
            <p:nvPr/>
          </p:nvSpPr>
          <p:spPr>
            <a:xfrm>
              <a:off x="7304279" y="922090"/>
              <a:ext cx="243714" cy="243714"/>
            </a:xfrm>
            <a:custGeom>
              <a:rect b="b" l="l" r="r" t="t"/>
              <a:pathLst>
                <a:path extrusionOk="0" fill="none" h="4751" w="4751">
                  <a:moveTo>
                    <a:pt x="4349" y="4750"/>
                  </a:moveTo>
                  <a:lnTo>
                    <a:pt x="402" y="4750"/>
                  </a:lnTo>
                  <a:cubicBezTo>
                    <a:pt x="184" y="4750"/>
                    <a:pt x="1" y="4567"/>
                    <a:pt x="1" y="4349"/>
                  </a:cubicBezTo>
                  <a:lnTo>
                    <a:pt x="1" y="411"/>
                  </a:lnTo>
                  <a:cubicBezTo>
                    <a:pt x="1"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5"/>
            <p:cNvSpPr/>
            <p:nvPr/>
          </p:nvSpPr>
          <p:spPr>
            <a:xfrm>
              <a:off x="7330236" y="948508"/>
              <a:ext cx="192673" cy="192212"/>
            </a:xfrm>
            <a:custGeom>
              <a:rect b="b" l="l" r="r" t="t"/>
              <a:pathLst>
                <a:path extrusionOk="0" h="3747" w="3756">
                  <a:moveTo>
                    <a:pt x="359" y="1"/>
                  </a:moveTo>
                  <a:cubicBezTo>
                    <a:pt x="158" y="1"/>
                    <a:pt x="1" y="166"/>
                    <a:pt x="1" y="367"/>
                  </a:cubicBezTo>
                  <a:lnTo>
                    <a:pt x="1" y="3388"/>
                  </a:lnTo>
                  <a:cubicBezTo>
                    <a:pt x="1" y="3581"/>
                    <a:pt x="158" y="3746"/>
                    <a:pt x="359" y="3746"/>
                  </a:cubicBezTo>
                  <a:lnTo>
                    <a:pt x="3380" y="3746"/>
                  </a:lnTo>
                  <a:cubicBezTo>
                    <a:pt x="3590" y="3746"/>
                    <a:pt x="3756"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45"/>
            <p:cNvSpPr/>
            <p:nvPr/>
          </p:nvSpPr>
          <p:spPr>
            <a:xfrm>
              <a:off x="7364297" y="1100347"/>
              <a:ext cx="121421" cy="14825"/>
            </a:xfrm>
            <a:custGeom>
              <a:rect b="b" l="l" r="r" t="t"/>
              <a:pathLst>
                <a:path extrusionOk="0" h="289" w="2367">
                  <a:moveTo>
                    <a:pt x="1" y="1"/>
                  </a:moveTo>
                  <a:lnTo>
                    <a:pt x="1" y="289"/>
                  </a:lnTo>
                  <a:lnTo>
                    <a:pt x="2367" y="289"/>
                  </a:lnTo>
                  <a:lnTo>
                    <a:pt x="23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2" name="Shape 1082"/>
        <p:cNvGrpSpPr/>
        <p:nvPr/>
      </p:nvGrpSpPr>
      <p:grpSpPr>
        <a:xfrm>
          <a:off x="0" y="0"/>
          <a:ext cx="0" cy="0"/>
          <a:chOff x="0" y="0"/>
          <a:chExt cx="0" cy="0"/>
        </a:xfrm>
      </p:grpSpPr>
      <p:sp>
        <p:nvSpPr>
          <p:cNvPr id="1083" name="Google Shape;1083;p46"/>
          <p:cNvSpPr txBox="1"/>
          <p:nvPr>
            <p:ph type="title"/>
          </p:nvPr>
        </p:nvSpPr>
        <p:spPr>
          <a:xfrm>
            <a:off x="713225" y="513700"/>
            <a:ext cx="7717500" cy="510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General description</a:t>
            </a:r>
            <a:endParaRPr/>
          </a:p>
        </p:txBody>
      </p:sp>
      <p:sp>
        <p:nvSpPr>
          <p:cNvPr id="1084" name="Google Shape;1084;p46"/>
          <p:cNvSpPr txBox="1"/>
          <p:nvPr/>
        </p:nvSpPr>
        <p:spPr>
          <a:xfrm>
            <a:off x="914400" y="1731825"/>
            <a:ext cx="5404200" cy="256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chemeClr val="dk1"/>
                </a:solidFill>
                <a:latin typeface="Inconsolata"/>
                <a:ea typeface="Inconsolata"/>
                <a:cs typeface="Inconsolata"/>
                <a:sym typeface="Inconsolata"/>
              </a:rPr>
              <a:t>Features:</a:t>
            </a:r>
            <a:endParaRPr sz="1600">
              <a:solidFill>
                <a:schemeClr val="dk1"/>
              </a:solidFill>
              <a:latin typeface="Inconsolata"/>
              <a:ea typeface="Inconsolata"/>
              <a:cs typeface="Inconsolata"/>
              <a:sym typeface="Inconsolata"/>
            </a:endParaRPr>
          </a:p>
          <a:p>
            <a:pPr indent="-330200" lvl="1" marL="914400" rtl="0" algn="l">
              <a:lnSpc>
                <a:spcPct val="150000"/>
              </a:lnSpc>
              <a:spcBef>
                <a:spcPts val="0"/>
              </a:spcBef>
              <a:spcAft>
                <a:spcPts val="0"/>
              </a:spcAft>
              <a:buClr>
                <a:schemeClr val="dk1"/>
              </a:buClr>
              <a:buSzPts val="1600"/>
              <a:buFont typeface="Inconsolata"/>
              <a:buChar char="○"/>
            </a:pPr>
            <a:r>
              <a:rPr lang="en" sz="1600">
                <a:solidFill>
                  <a:schemeClr val="dk1"/>
                </a:solidFill>
                <a:latin typeface="Inconsolata"/>
                <a:ea typeface="Inconsolata"/>
                <a:cs typeface="Inconsolata"/>
                <a:sym typeface="Inconsolata"/>
              </a:rPr>
              <a:t>User has 5 guesses per day</a:t>
            </a:r>
            <a:endParaRPr sz="1600">
              <a:solidFill>
                <a:schemeClr val="dk1"/>
              </a:solidFill>
              <a:latin typeface="Inconsolata"/>
              <a:ea typeface="Inconsolata"/>
              <a:cs typeface="Inconsolata"/>
              <a:sym typeface="Inconsolata"/>
            </a:endParaRPr>
          </a:p>
          <a:p>
            <a:pPr indent="-330200" lvl="1" marL="914400" rtl="0" algn="l">
              <a:lnSpc>
                <a:spcPct val="150000"/>
              </a:lnSpc>
              <a:spcBef>
                <a:spcPts val="0"/>
              </a:spcBef>
              <a:spcAft>
                <a:spcPts val="0"/>
              </a:spcAft>
              <a:buClr>
                <a:schemeClr val="dk1"/>
              </a:buClr>
              <a:buSzPts val="1600"/>
              <a:buFont typeface="Inconsolata"/>
              <a:buChar char="○"/>
            </a:pPr>
            <a:r>
              <a:rPr lang="en" sz="1600">
                <a:solidFill>
                  <a:schemeClr val="dk1"/>
                </a:solidFill>
                <a:latin typeface="Inconsolata"/>
                <a:ea typeface="Inconsolata"/>
                <a:cs typeface="Inconsolata"/>
                <a:sym typeface="Inconsolata"/>
              </a:rPr>
              <a:t>Randomly given word of the day</a:t>
            </a:r>
            <a:endParaRPr sz="1600">
              <a:solidFill>
                <a:schemeClr val="dk1"/>
              </a:solidFill>
              <a:latin typeface="Inconsolata"/>
              <a:ea typeface="Inconsolata"/>
              <a:cs typeface="Inconsolata"/>
              <a:sym typeface="Inconsolata"/>
            </a:endParaRPr>
          </a:p>
          <a:p>
            <a:pPr indent="-330200" lvl="1" marL="914400" rtl="0" algn="l">
              <a:lnSpc>
                <a:spcPct val="150000"/>
              </a:lnSpc>
              <a:spcBef>
                <a:spcPts val="0"/>
              </a:spcBef>
              <a:spcAft>
                <a:spcPts val="0"/>
              </a:spcAft>
              <a:buClr>
                <a:schemeClr val="dk1"/>
              </a:buClr>
              <a:buSzPts val="1600"/>
              <a:buFont typeface="Inconsolata"/>
              <a:buChar char="○"/>
            </a:pPr>
            <a:r>
              <a:rPr lang="en" sz="1600">
                <a:solidFill>
                  <a:schemeClr val="dk1"/>
                </a:solidFill>
                <a:latin typeface="Inconsolata"/>
                <a:ea typeface="Inconsolata"/>
                <a:cs typeface="Inconsolata"/>
                <a:sym typeface="Inconsolata"/>
              </a:rPr>
              <a:t>Word is taken from English language</a:t>
            </a:r>
            <a:endParaRPr sz="1600">
              <a:solidFill>
                <a:schemeClr val="dk1"/>
              </a:solidFill>
              <a:latin typeface="Inconsolata"/>
              <a:ea typeface="Inconsolata"/>
              <a:cs typeface="Inconsolata"/>
              <a:sym typeface="Inconsolata"/>
            </a:endParaRPr>
          </a:p>
          <a:p>
            <a:pPr indent="-330200" lvl="1" marL="914400" rtl="0" algn="l">
              <a:lnSpc>
                <a:spcPct val="150000"/>
              </a:lnSpc>
              <a:spcBef>
                <a:spcPts val="0"/>
              </a:spcBef>
              <a:spcAft>
                <a:spcPts val="0"/>
              </a:spcAft>
              <a:buClr>
                <a:schemeClr val="dk1"/>
              </a:buClr>
              <a:buSzPts val="1600"/>
              <a:buFont typeface="Inconsolata"/>
              <a:buChar char="○"/>
            </a:pPr>
            <a:r>
              <a:rPr lang="en" sz="1600">
                <a:solidFill>
                  <a:schemeClr val="dk1"/>
                </a:solidFill>
                <a:latin typeface="Inconsolata"/>
                <a:ea typeface="Inconsolata"/>
                <a:cs typeface="Inconsolata"/>
                <a:sym typeface="Inconsolata"/>
              </a:rPr>
              <a:t>Game is played via a server through mobile devices if the sim card is connected to the server</a:t>
            </a:r>
            <a:endParaRPr sz="1600">
              <a:solidFill>
                <a:schemeClr val="dk1"/>
              </a:solidFill>
              <a:latin typeface="Inconsolata"/>
              <a:ea typeface="Inconsolata"/>
              <a:cs typeface="Inconsolata"/>
              <a:sym typeface="Inconsolata"/>
            </a:endParaRPr>
          </a:p>
        </p:txBody>
      </p:sp>
      <p:sp>
        <p:nvSpPr>
          <p:cNvPr id="1085" name="Google Shape;1085;p46"/>
          <p:cNvSpPr txBox="1"/>
          <p:nvPr/>
        </p:nvSpPr>
        <p:spPr>
          <a:xfrm>
            <a:off x="832150" y="1201625"/>
            <a:ext cx="5486400" cy="696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Press Start 2P"/>
                <a:ea typeface="Press Start 2P"/>
                <a:cs typeface="Press Start 2P"/>
                <a:sym typeface="Press Start 2P"/>
              </a:rPr>
              <a:t>Product: </a:t>
            </a:r>
            <a:r>
              <a:rPr lang="en" sz="1500">
                <a:solidFill>
                  <a:schemeClr val="dk1"/>
                </a:solidFill>
                <a:latin typeface="Press Start 2P"/>
                <a:ea typeface="Press Start 2P"/>
                <a:cs typeface="Press Start 2P"/>
                <a:sym typeface="Press Start 2P"/>
              </a:rPr>
              <a:t>Word Guessing Game</a:t>
            </a:r>
            <a:endParaRPr sz="1500">
              <a:solidFill>
                <a:schemeClr val="dk1"/>
              </a:solidFill>
              <a:latin typeface="Press Start 2P"/>
              <a:ea typeface="Press Start 2P"/>
              <a:cs typeface="Press Start 2P"/>
              <a:sym typeface="Press Start 2P"/>
            </a:endParaRPr>
          </a:p>
          <a:p>
            <a:pPr indent="0" lvl="0" marL="0" rtl="0" algn="l">
              <a:spcBef>
                <a:spcPts val="0"/>
              </a:spcBef>
              <a:spcAft>
                <a:spcPts val="0"/>
              </a:spcAft>
              <a:buNone/>
            </a:pPr>
            <a:r>
              <a:t/>
            </a:r>
            <a:endParaRPr sz="1600">
              <a:latin typeface="Inconsolata"/>
              <a:ea typeface="Inconsolata"/>
              <a:cs typeface="Inconsolata"/>
              <a:sym typeface="Inconsolat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9" name="Shape 1089"/>
        <p:cNvGrpSpPr/>
        <p:nvPr/>
      </p:nvGrpSpPr>
      <p:grpSpPr>
        <a:xfrm>
          <a:off x="0" y="0"/>
          <a:ext cx="0" cy="0"/>
          <a:chOff x="0" y="0"/>
          <a:chExt cx="0" cy="0"/>
        </a:xfrm>
      </p:grpSpPr>
      <p:sp>
        <p:nvSpPr>
          <p:cNvPr id="1090" name="Google Shape;1090;p47"/>
          <p:cNvSpPr/>
          <p:nvPr/>
        </p:nvSpPr>
        <p:spPr>
          <a:xfrm>
            <a:off x="425200" y="353575"/>
            <a:ext cx="8298517" cy="1157076"/>
          </a:xfrm>
          <a:custGeom>
            <a:rect b="b" l="l" r="r" t="t"/>
            <a:pathLst>
              <a:path extrusionOk="0" h="7772" w="78917">
                <a:moveTo>
                  <a:pt x="1" y="0"/>
                </a:moveTo>
                <a:lnTo>
                  <a:pt x="78917" y="0"/>
                </a:lnTo>
                <a:lnTo>
                  <a:pt x="78917" y="7772"/>
                </a:lnTo>
                <a:lnTo>
                  <a:pt x="1" y="777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1" name="Google Shape;1091;p47"/>
          <p:cNvGrpSpPr/>
          <p:nvPr/>
        </p:nvGrpSpPr>
        <p:grpSpPr>
          <a:xfrm>
            <a:off x="425200" y="1510644"/>
            <a:ext cx="8348827" cy="45756"/>
            <a:chOff x="386975" y="1510644"/>
            <a:chExt cx="8348827" cy="45756"/>
          </a:xfrm>
        </p:grpSpPr>
        <p:sp>
          <p:nvSpPr>
            <p:cNvPr id="1092" name="Google Shape;1092;p47"/>
            <p:cNvSpPr/>
            <p:nvPr/>
          </p:nvSpPr>
          <p:spPr>
            <a:xfrm>
              <a:off x="386975" y="1534525"/>
              <a:ext cx="8348827" cy="21875"/>
            </a:xfrm>
            <a:custGeom>
              <a:rect b="b" l="l" r="r" t="t"/>
              <a:pathLst>
                <a:path extrusionOk="0" h="421" w="78917">
                  <a:moveTo>
                    <a:pt x="1" y="1"/>
                  </a:moveTo>
                  <a:lnTo>
                    <a:pt x="1" y="420"/>
                  </a:lnTo>
                  <a:lnTo>
                    <a:pt x="78917" y="420"/>
                  </a:lnTo>
                  <a:lnTo>
                    <a:pt x="789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47"/>
            <p:cNvSpPr/>
            <p:nvPr/>
          </p:nvSpPr>
          <p:spPr>
            <a:xfrm>
              <a:off x="386975" y="1510644"/>
              <a:ext cx="8296347" cy="21875"/>
            </a:xfrm>
            <a:custGeom>
              <a:rect b="b" l="l" r="r" t="t"/>
              <a:pathLst>
                <a:path extrusionOk="0" h="420" w="78917">
                  <a:moveTo>
                    <a:pt x="1" y="1"/>
                  </a:moveTo>
                  <a:lnTo>
                    <a:pt x="1" y="420"/>
                  </a:lnTo>
                  <a:lnTo>
                    <a:pt x="78917" y="420"/>
                  </a:lnTo>
                  <a:lnTo>
                    <a:pt x="78917" y="1"/>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4" name="Google Shape;1094;p47"/>
          <p:cNvSpPr txBox="1"/>
          <p:nvPr>
            <p:ph type="title"/>
          </p:nvPr>
        </p:nvSpPr>
        <p:spPr>
          <a:xfrm>
            <a:off x="713225" y="513700"/>
            <a:ext cx="7717500" cy="86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Meeting the Requirements </a:t>
            </a:r>
            <a:endParaRPr/>
          </a:p>
        </p:txBody>
      </p:sp>
      <p:sp>
        <p:nvSpPr>
          <p:cNvPr id="1095" name="Google Shape;1095;p47"/>
          <p:cNvSpPr txBox="1"/>
          <p:nvPr>
            <p:ph idx="1" type="subTitle"/>
          </p:nvPr>
        </p:nvSpPr>
        <p:spPr>
          <a:xfrm>
            <a:off x="648850" y="1921550"/>
            <a:ext cx="3714900" cy="4545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lang="en" sz="1400"/>
              <a:t>Game can connect and be played with multiple devices at a time</a:t>
            </a:r>
            <a:endParaRPr sz="1400"/>
          </a:p>
        </p:txBody>
      </p:sp>
      <p:sp>
        <p:nvSpPr>
          <p:cNvPr id="1096" name="Google Shape;1096;p47"/>
          <p:cNvSpPr txBox="1"/>
          <p:nvPr>
            <p:ph idx="2" type="subTitle"/>
          </p:nvPr>
        </p:nvSpPr>
        <p:spPr>
          <a:xfrm>
            <a:off x="1023838" y="3259866"/>
            <a:ext cx="3339900" cy="45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Implemented through utilising python 3.7</a:t>
            </a:r>
            <a:endParaRPr sz="1400"/>
          </a:p>
        </p:txBody>
      </p:sp>
      <p:sp>
        <p:nvSpPr>
          <p:cNvPr id="1097" name="Google Shape;1097;p47"/>
          <p:cNvSpPr txBox="1"/>
          <p:nvPr>
            <p:ph idx="3" type="subTitle"/>
          </p:nvPr>
        </p:nvSpPr>
        <p:spPr>
          <a:xfrm>
            <a:off x="4780275" y="3259875"/>
            <a:ext cx="3439800" cy="45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The game is accessible through the browser</a:t>
            </a:r>
            <a:endParaRPr sz="1400"/>
          </a:p>
        </p:txBody>
      </p:sp>
      <p:sp>
        <p:nvSpPr>
          <p:cNvPr id="1098" name="Google Shape;1098;p47"/>
          <p:cNvSpPr txBox="1"/>
          <p:nvPr>
            <p:ph idx="8" type="subTitle"/>
          </p:nvPr>
        </p:nvSpPr>
        <p:spPr>
          <a:xfrm>
            <a:off x="4780263" y="1921550"/>
            <a:ext cx="3339900" cy="45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The game in on a mobile server</a:t>
            </a:r>
            <a:endParaRPr sz="1400"/>
          </a:p>
        </p:txBody>
      </p:sp>
      <p:grpSp>
        <p:nvGrpSpPr>
          <p:cNvPr id="1099" name="Google Shape;1099;p47"/>
          <p:cNvGrpSpPr/>
          <p:nvPr/>
        </p:nvGrpSpPr>
        <p:grpSpPr>
          <a:xfrm>
            <a:off x="7681225" y="449915"/>
            <a:ext cx="882879" cy="243714"/>
            <a:chOff x="7301150" y="922090"/>
            <a:chExt cx="882879" cy="243714"/>
          </a:xfrm>
        </p:grpSpPr>
        <p:sp>
          <p:nvSpPr>
            <p:cNvPr id="1100" name="Google Shape;1100;p47"/>
            <p:cNvSpPr/>
            <p:nvPr/>
          </p:nvSpPr>
          <p:spPr>
            <a:xfrm>
              <a:off x="7937186" y="925219"/>
              <a:ext cx="238328" cy="237867"/>
            </a:xfrm>
            <a:custGeom>
              <a:rect b="b" l="l" r="r" t="t"/>
              <a:pathLst>
                <a:path extrusionOk="0" h="4637" w="4646">
                  <a:moveTo>
                    <a:pt x="402" y="1"/>
                  </a:moveTo>
                  <a:cubicBezTo>
                    <a:pt x="184" y="1"/>
                    <a:pt x="0" y="184"/>
                    <a:pt x="0" y="402"/>
                  </a:cubicBezTo>
                  <a:lnTo>
                    <a:pt x="0" y="4340"/>
                  </a:lnTo>
                  <a:cubicBezTo>
                    <a:pt x="0" y="4462"/>
                    <a:pt x="61" y="4576"/>
                    <a:pt x="149" y="4637"/>
                  </a:cubicBezTo>
                  <a:lnTo>
                    <a:pt x="4645"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47"/>
            <p:cNvSpPr/>
            <p:nvPr/>
          </p:nvSpPr>
          <p:spPr>
            <a:xfrm>
              <a:off x="7945240" y="927476"/>
              <a:ext cx="238790" cy="237867"/>
            </a:xfrm>
            <a:custGeom>
              <a:rect b="b" l="l" r="r" t="t"/>
              <a:pathLst>
                <a:path extrusionOk="0" h="4637" w="4655">
                  <a:moveTo>
                    <a:pt x="4497" y="0"/>
                  </a:moveTo>
                  <a:lnTo>
                    <a:pt x="0" y="4497"/>
                  </a:lnTo>
                  <a:cubicBezTo>
                    <a:pt x="79" y="4584"/>
                    <a:pt x="192" y="4637"/>
                    <a:pt x="306" y="4637"/>
                  </a:cubicBezTo>
                  <a:lnTo>
                    <a:pt x="4253" y="4637"/>
                  </a:lnTo>
                  <a:cubicBezTo>
                    <a:pt x="4471" y="4637"/>
                    <a:pt x="4654" y="4453"/>
                    <a:pt x="4654" y="4235"/>
                  </a:cubicBezTo>
                  <a:lnTo>
                    <a:pt x="4654" y="288"/>
                  </a:lnTo>
                  <a:cubicBezTo>
                    <a:pt x="4654"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7"/>
            <p:cNvSpPr/>
            <p:nvPr/>
          </p:nvSpPr>
          <p:spPr>
            <a:xfrm>
              <a:off x="7940315" y="922090"/>
              <a:ext cx="243714" cy="243714"/>
            </a:xfrm>
            <a:custGeom>
              <a:rect b="b" l="l" r="r" t="t"/>
              <a:pathLst>
                <a:path extrusionOk="0" fill="none" h="4751" w="4751">
                  <a:moveTo>
                    <a:pt x="4349" y="4750"/>
                  </a:moveTo>
                  <a:lnTo>
                    <a:pt x="402" y="4750"/>
                  </a:lnTo>
                  <a:cubicBezTo>
                    <a:pt x="184" y="4750"/>
                    <a:pt x="0" y="4567"/>
                    <a:pt x="0" y="4349"/>
                  </a:cubicBezTo>
                  <a:lnTo>
                    <a:pt x="0" y="411"/>
                  </a:lnTo>
                  <a:cubicBezTo>
                    <a:pt x="0"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7"/>
            <p:cNvSpPr/>
            <p:nvPr/>
          </p:nvSpPr>
          <p:spPr>
            <a:xfrm>
              <a:off x="7966272" y="948508"/>
              <a:ext cx="191750" cy="192212"/>
            </a:xfrm>
            <a:custGeom>
              <a:rect b="b" l="l" r="r" t="t"/>
              <a:pathLst>
                <a:path extrusionOk="0" h="3747" w="3738">
                  <a:moveTo>
                    <a:pt x="359" y="1"/>
                  </a:moveTo>
                  <a:cubicBezTo>
                    <a:pt x="158" y="1"/>
                    <a:pt x="1" y="166"/>
                    <a:pt x="1" y="367"/>
                  </a:cubicBezTo>
                  <a:lnTo>
                    <a:pt x="1" y="3388"/>
                  </a:lnTo>
                  <a:cubicBezTo>
                    <a:pt x="1" y="3581"/>
                    <a:pt x="158" y="3746"/>
                    <a:pt x="359" y="3746"/>
                  </a:cubicBezTo>
                  <a:lnTo>
                    <a:pt x="3380" y="3746"/>
                  </a:lnTo>
                  <a:cubicBezTo>
                    <a:pt x="3581" y="3746"/>
                    <a:pt x="3738"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47"/>
            <p:cNvSpPr/>
            <p:nvPr/>
          </p:nvSpPr>
          <p:spPr>
            <a:xfrm>
              <a:off x="8016440" y="995086"/>
              <a:ext cx="88745" cy="96798"/>
            </a:xfrm>
            <a:custGeom>
              <a:rect b="b" l="l" r="r" t="t"/>
              <a:pathLst>
                <a:path extrusionOk="0" h="1887" w="1730">
                  <a:moveTo>
                    <a:pt x="1398" y="1"/>
                  </a:moveTo>
                  <a:lnTo>
                    <a:pt x="1014" y="498"/>
                  </a:lnTo>
                  <a:cubicBezTo>
                    <a:pt x="952" y="577"/>
                    <a:pt x="909" y="656"/>
                    <a:pt x="865" y="717"/>
                  </a:cubicBezTo>
                  <a:cubicBezTo>
                    <a:pt x="830" y="664"/>
                    <a:pt x="778" y="586"/>
                    <a:pt x="708" y="490"/>
                  </a:cubicBezTo>
                  <a:lnTo>
                    <a:pt x="376" y="9"/>
                  </a:lnTo>
                  <a:lnTo>
                    <a:pt x="79" y="9"/>
                  </a:lnTo>
                  <a:lnTo>
                    <a:pt x="725" y="909"/>
                  </a:lnTo>
                  <a:lnTo>
                    <a:pt x="1" y="1887"/>
                  </a:lnTo>
                  <a:lnTo>
                    <a:pt x="306" y="1887"/>
                  </a:lnTo>
                  <a:lnTo>
                    <a:pt x="778" y="1232"/>
                  </a:lnTo>
                  <a:cubicBezTo>
                    <a:pt x="787" y="1214"/>
                    <a:pt x="821" y="1153"/>
                    <a:pt x="865" y="1092"/>
                  </a:cubicBezTo>
                  <a:cubicBezTo>
                    <a:pt x="900" y="1136"/>
                    <a:pt x="926" y="1171"/>
                    <a:pt x="952" y="1214"/>
                  </a:cubicBezTo>
                  <a:lnTo>
                    <a:pt x="1424" y="1878"/>
                  </a:lnTo>
                  <a:lnTo>
                    <a:pt x="1730" y="1878"/>
                  </a:lnTo>
                  <a:lnTo>
                    <a:pt x="1014" y="883"/>
                  </a:lnTo>
                  <a:lnTo>
                    <a:pt x="16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47"/>
            <p:cNvSpPr/>
            <p:nvPr/>
          </p:nvSpPr>
          <p:spPr>
            <a:xfrm>
              <a:off x="7619142" y="925219"/>
              <a:ext cx="238328" cy="237867"/>
            </a:xfrm>
            <a:custGeom>
              <a:rect b="b" l="l" r="r" t="t"/>
              <a:pathLst>
                <a:path extrusionOk="0" h="4637" w="4646">
                  <a:moveTo>
                    <a:pt x="402" y="1"/>
                  </a:moveTo>
                  <a:cubicBezTo>
                    <a:pt x="184" y="1"/>
                    <a:pt x="1" y="184"/>
                    <a:pt x="1" y="402"/>
                  </a:cubicBezTo>
                  <a:lnTo>
                    <a:pt x="1" y="4340"/>
                  </a:lnTo>
                  <a:cubicBezTo>
                    <a:pt x="10" y="4462"/>
                    <a:pt x="62" y="4576"/>
                    <a:pt x="149" y="4637"/>
                  </a:cubicBezTo>
                  <a:lnTo>
                    <a:pt x="4646" y="140"/>
                  </a:lnTo>
                  <a:cubicBezTo>
                    <a:pt x="4567" y="53"/>
                    <a:pt x="4463"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47"/>
            <p:cNvSpPr/>
            <p:nvPr/>
          </p:nvSpPr>
          <p:spPr>
            <a:xfrm>
              <a:off x="7627196" y="927476"/>
              <a:ext cx="238790" cy="237867"/>
            </a:xfrm>
            <a:custGeom>
              <a:rect b="b" l="l" r="r" t="t"/>
              <a:pathLst>
                <a:path extrusionOk="0" h="4637" w="4655">
                  <a:moveTo>
                    <a:pt x="4498" y="0"/>
                  </a:moveTo>
                  <a:lnTo>
                    <a:pt x="1" y="4497"/>
                  </a:lnTo>
                  <a:cubicBezTo>
                    <a:pt x="80" y="4584"/>
                    <a:pt x="193" y="4637"/>
                    <a:pt x="307" y="4637"/>
                  </a:cubicBezTo>
                  <a:lnTo>
                    <a:pt x="4244" y="4637"/>
                  </a:lnTo>
                  <a:cubicBezTo>
                    <a:pt x="4463" y="4637"/>
                    <a:pt x="4655" y="4453"/>
                    <a:pt x="4655" y="4235"/>
                  </a:cubicBezTo>
                  <a:lnTo>
                    <a:pt x="4655" y="288"/>
                  </a:lnTo>
                  <a:cubicBezTo>
                    <a:pt x="4655" y="184"/>
                    <a:pt x="4585" y="79"/>
                    <a:pt x="44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47"/>
            <p:cNvSpPr/>
            <p:nvPr/>
          </p:nvSpPr>
          <p:spPr>
            <a:xfrm>
              <a:off x="7622271" y="922090"/>
              <a:ext cx="243714" cy="243714"/>
            </a:xfrm>
            <a:custGeom>
              <a:rect b="b" l="l" r="r" t="t"/>
              <a:pathLst>
                <a:path extrusionOk="0" fill="none" h="4751" w="4751">
                  <a:moveTo>
                    <a:pt x="4349" y="4750"/>
                  </a:moveTo>
                  <a:lnTo>
                    <a:pt x="403" y="4750"/>
                  </a:lnTo>
                  <a:cubicBezTo>
                    <a:pt x="184" y="4750"/>
                    <a:pt x="1" y="4567"/>
                    <a:pt x="1" y="4349"/>
                  </a:cubicBezTo>
                  <a:lnTo>
                    <a:pt x="1" y="411"/>
                  </a:lnTo>
                  <a:cubicBezTo>
                    <a:pt x="1" y="192"/>
                    <a:pt x="184" y="0"/>
                    <a:pt x="403" y="0"/>
                  </a:cubicBezTo>
                  <a:lnTo>
                    <a:pt x="4349" y="0"/>
                  </a:lnTo>
                  <a:cubicBezTo>
                    <a:pt x="4568" y="0"/>
                    <a:pt x="4751" y="192"/>
                    <a:pt x="4751" y="411"/>
                  </a:cubicBezTo>
                  <a:lnTo>
                    <a:pt x="4751" y="4349"/>
                  </a:lnTo>
                  <a:cubicBezTo>
                    <a:pt x="4751" y="4567"/>
                    <a:pt x="4568"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47"/>
            <p:cNvSpPr/>
            <p:nvPr/>
          </p:nvSpPr>
          <p:spPr>
            <a:xfrm>
              <a:off x="7648279" y="948508"/>
              <a:ext cx="191750" cy="192212"/>
            </a:xfrm>
            <a:custGeom>
              <a:rect b="b" l="l" r="r" t="t"/>
              <a:pathLst>
                <a:path extrusionOk="0" h="3747" w="3738">
                  <a:moveTo>
                    <a:pt x="358" y="1"/>
                  </a:moveTo>
                  <a:cubicBezTo>
                    <a:pt x="158" y="1"/>
                    <a:pt x="0" y="166"/>
                    <a:pt x="0" y="367"/>
                  </a:cubicBezTo>
                  <a:lnTo>
                    <a:pt x="0" y="3388"/>
                  </a:lnTo>
                  <a:cubicBezTo>
                    <a:pt x="0" y="3581"/>
                    <a:pt x="158" y="3746"/>
                    <a:pt x="358" y="3746"/>
                  </a:cubicBezTo>
                  <a:lnTo>
                    <a:pt x="3379" y="3746"/>
                  </a:lnTo>
                  <a:cubicBezTo>
                    <a:pt x="3580" y="3746"/>
                    <a:pt x="3737" y="3581"/>
                    <a:pt x="3737" y="3388"/>
                  </a:cubicBezTo>
                  <a:lnTo>
                    <a:pt x="3737" y="367"/>
                  </a:lnTo>
                  <a:cubicBezTo>
                    <a:pt x="3737" y="166"/>
                    <a:pt x="3580" y="1"/>
                    <a:pt x="33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47"/>
            <p:cNvSpPr/>
            <p:nvPr/>
          </p:nvSpPr>
          <p:spPr>
            <a:xfrm>
              <a:off x="7682751" y="980312"/>
              <a:ext cx="127731" cy="127731"/>
            </a:xfrm>
            <a:custGeom>
              <a:rect b="b" l="l" r="r" t="t"/>
              <a:pathLst>
                <a:path extrusionOk="0" fill="none" h="2490" w="2490">
                  <a:moveTo>
                    <a:pt x="2253" y="2489"/>
                  </a:moveTo>
                  <a:lnTo>
                    <a:pt x="245" y="2489"/>
                  </a:lnTo>
                  <a:cubicBezTo>
                    <a:pt x="114" y="2489"/>
                    <a:pt x="1" y="2384"/>
                    <a:pt x="1" y="2253"/>
                  </a:cubicBezTo>
                  <a:lnTo>
                    <a:pt x="1" y="245"/>
                  </a:lnTo>
                  <a:cubicBezTo>
                    <a:pt x="1" y="114"/>
                    <a:pt x="114" y="0"/>
                    <a:pt x="245" y="0"/>
                  </a:cubicBezTo>
                  <a:lnTo>
                    <a:pt x="2253" y="0"/>
                  </a:lnTo>
                  <a:cubicBezTo>
                    <a:pt x="2384" y="0"/>
                    <a:pt x="2489" y="114"/>
                    <a:pt x="2489" y="245"/>
                  </a:cubicBezTo>
                  <a:lnTo>
                    <a:pt x="2489" y="2253"/>
                  </a:lnTo>
                  <a:cubicBezTo>
                    <a:pt x="2489" y="2384"/>
                    <a:pt x="2384" y="2489"/>
                    <a:pt x="2253" y="2489"/>
                  </a:cubicBezTo>
                  <a:close/>
                </a:path>
              </a:pathLst>
            </a:custGeom>
            <a:no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47"/>
            <p:cNvSpPr/>
            <p:nvPr/>
          </p:nvSpPr>
          <p:spPr>
            <a:xfrm>
              <a:off x="7682751" y="980774"/>
              <a:ext cx="127731" cy="36780"/>
            </a:xfrm>
            <a:custGeom>
              <a:rect b="b" l="l" r="r" t="t"/>
              <a:pathLst>
                <a:path extrusionOk="0" h="717" w="2490">
                  <a:moveTo>
                    <a:pt x="245" y="0"/>
                  </a:moveTo>
                  <a:lnTo>
                    <a:pt x="36" y="114"/>
                  </a:lnTo>
                  <a:lnTo>
                    <a:pt x="1" y="716"/>
                  </a:lnTo>
                  <a:lnTo>
                    <a:pt x="2489" y="716"/>
                  </a:lnTo>
                  <a:lnTo>
                    <a:pt x="2489" y="236"/>
                  </a:lnTo>
                  <a:lnTo>
                    <a:pt x="2411" y="61"/>
                  </a:lnTo>
                  <a:lnTo>
                    <a:pt x="22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47"/>
            <p:cNvSpPr/>
            <p:nvPr/>
          </p:nvSpPr>
          <p:spPr>
            <a:xfrm>
              <a:off x="7301150" y="925219"/>
              <a:ext cx="238328" cy="237867"/>
            </a:xfrm>
            <a:custGeom>
              <a:rect b="b" l="l" r="r" t="t"/>
              <a:pathLst>
                <a:path extrusionOk="0" h="4637" w="4646">
                  <a:moveTo>
                    <a:pt x="402" y="1"/>
                  </a:moveTo>
                  <a:cubicBezTo>
                    <a:pt x="184" y="1"/>
                    <a:pt x="0" y="184"/>
                    <a:pt x="0" y="402"/>
                  </a:cubicBezTo>
                  <a:lnTo>
                    <a:pt x="0" y="4340"/>
                  </a:lnTo>
                  <a:cubicBezTo>
                    <a:pt x="9" y="4462"/>
                    <a:pt x="62" y="4576"/>
                    <a:pt x="149" y="4637"/>
                  </a:cubicBezTo>
                  <a:lnTo>
                    <a:pt x="4646"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47"/>
            <p:cNvSpPr/>
            <p:nvPr/>
          </p:nvSpPr>
          <p:spPr>
            <a:xfrm>
              <a:off x="7310127" y="927476"/>
              <a:ext cx="238328" cy="237867"/>
            </a:xfrm>
            <a:custGeom>
              <a:rect b="b" l="l" r="r" t="t"/>
              <a:pathLst>
                <a:path extrusionOk="0" h="4637" w="4646">
                  <a:moveTo>
                    <a:pt x="4497" y="0"/>
                  </a:moveTo>
                  <a:lnTo>
                    <a:pt x="0" y="4497"/>
                  </a:lnTo>
                  <a:cubicBezTo>
                    <a:pt x="70" y="4584"/>
                    <a:pt x="183" y="4637"/>
                    <a:pt x="306" y="4637"/>
                  </a:cubicBezTo>
                  <a:lnTo>
                    <a:pt x="4244" y="4637"/>
                  </a:lnTo>
                  <a:cubicBezTo>
                    <a:pt x="4462" y="4637"/>
                    <a:pt x="4645" y="4453"/>
                    <a:pt x="4645" y="4235"/>
                  </a:cubicBezTo>
                  <a:lnTo>
                    <a:pt x="4645" y="288"/>
                  </a:lnTo>
                  <a:cubicBezTo>
                    <a:pt x="4636"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47"/>
            <p:cNvSpPr/>
            <p:nvPr/>
          </p:nvSpPr>
          <p:spPr>
            <a:xfrm>
              <a:off x="7304279" y="922090"/>
              <a:ext cx="243714" cy="243714"/>
            </a:xfrm>
            <a:custGeom>
              <a:rect b="b" l="l" r="r" t="t"/>
              <a:pathLst>
                <a:path extrusionOk="0" fill="none" h="4751" w="4751">
                  <a:moveTo>
                    <a:pt x="4349" y="4750"/>
                  </a:moveTo>
                  <a:lnTo>
                    <a:pt x="402" y="4750"/>
                  </a:lnTo>
                  <a:cubicBezTo>
                    <a:pt x="184" y="4750"/>
                    <a:pt x="1" y="4567"/>
                    <a:pt x="1" y="4349"/>
                  </a:cubicBezTo>
                  <a:lnTo>
                    <a:pt x="1" y="411"/>
                  </a:lnTo>
                  <a:cubicBezTo>
                    <a:pt x="1"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47"/>
            <p:cNvSpPr/>
            <p:nvPr/>
          </p:nvSpPr>
          <p:spPr>
            <a:xfrm>
              <a:off x="7330236" y="948508"/>
              <a:ext cx="192673" cy="192212"/>
            </a:xfrm>
            <a:custGeom>
              <a:rect b="b" l="l" r="r" t="t"/>
              <a:pathLst>
                <a:path extrusionOk="0" h="3747" w="3756">
                  <a:moveTo>
                    <a:pt x="359" y="1"/>
                  </a:moveTo>
                  <a:cubicBezTo>
                    <a:pt x="158" y="1"/>
                    <a:pt x="1" y="166"/>
                    <a:pt x="1" y="367"/>
                  </a:cubicBezTo>
                  <a:lnTo>
                    <a:pt x="1" y="3388"/>
                  </a:lnTo>
                  <a:cubicBezTo>
                    <a:pt x="1" y="3581"/>
                    <a:pt x="158" y="3746"/>
                    <a:pt x="359" y="3746"/>
                  </a:cubicBezTo>
                  <a:lnTo>
                    <a:pt x="3380" y="3746"/>
                  </a:lnTo>
                  <a:cubicBezTo>
                    <a:pt x="3590" y="3746"/>
                    <a:pt x="3756"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47"/>
            <p:cNvSpPr/>
            <p:nvPr/>
          </p:nvSpPr>
          <p:spPr>
            <a:xfrm>
              <a:off x="7364297" y="1100347"/>
              <a:ext cx="121421" cy="14825"/>
            </a:xfrm>
            <a:custGeom>
              <a:rect b="b" l="l" r="r" t="t"/>
              <a:pathLst>
                <a:path extrusionOk="0" h="289" w="2367">
                  <a:moveTo>
                    <a:pt x="1" y="1"/>
                  </a:moveTo>
                  <a:lnTo>
                    <a:pt x="1" y="289"/>
                  </a:lnTo>
                  <a:lnTo>
                    <a:pt x="2367" y="289"/>
                  </a:lnTo>
                  <a:lnTo>
                    <a:pt x="23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16" name="Google Shape;1116;p47"/>
          <p:cNvCxnSpPr/>
          <p:nvPr/>
        </p:nvCxnSpPr>
        <p:spPr>
          <a:xfrm>
            <a:off x="3200400" y="3086100"/>
            <a:ext cx="2743200" cy="19200"/>
          </a:xfrm>
          <a:prstGeom prst="straightConnector1">
            <a:avLst/>
          </a:prstGeom>
          <a:noFill/>
          <a:ln cap="flat" cmpd="sng" w="9525">
            <a:solidFill>
              <a:schemeClr val="dk2"/>
            </a:solidFill>
            <a:prstDash val="solid"/>
            <a:round/>
            <a:headEnd len="med" w="med" type="none"/>
            <a:tailEnd len="med" w="med" type="none"/>
          </a:ln>
        </p:spPr>
      </p:cxnSp>
      <p:cxnSp>
        <p:nvCxnSpPr>
          <p:cNvPr id="1117" name="Google Shape;1117;p47"/>
          <p:cNvCxnSpPr/>
          <p:nvPr/>
        </p:nvCxnSpPr>
        <p:spPr>
          <a:xfrm>
            <a:off x="4572000" y="2495550"/>
            <a:ext cx="0" cy="13908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ansforming Traditional Business Models: Web3 by Slidesgo">
  <a:themeElements>
    <a:clrScheme name="Simple Light">
      <a:dk1>
        <a:srgbClr val="000000"/>
      </a:dk1>
      <a:lt1>
        <a:srgbClr val="FFFFFF"/>
      </a:lt1>
      <a:dk2>
        <a:srgbClr val="9C9C9C"/>
      </a:dk2>
      <a:lt2>
        <a:srgbClr val="C9C9C9"/>
      </a:lt2>
      <a:accent1>
        <a:srgbClr val="DDDDDD"/>
      </a:accent1>
      <a:accent2>
        <a:srgbClr val="EDEDED"/>
      </a:accent2>
      <a:accent3>
        <a:srgbClr val="82CECE"/>
      </a:accent3>
      <a:accent4>
        <a:srgbClr val="6DB2B2"/>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