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eic-web.uab.cat/~iblanes/beamer_gallery/index_by_theme_and_color.html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DigitalizeIT</a:t>
            </a:r>
            <a:r>
              <a:rPr/>
              <a:t> </a:t>
            </a:r>
            <a:r>
              <a:rPr/>
              <a:t>GmbH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html5 -o presentation.html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</a:t>
            </a:r>
          </a:p>
          <a:p>
            <a:pPr lvl="0" marL="0" indent="0">
              <a:buNone/>
            </a:pPr>
            <a:r>
              <a:rPr/>
              <a:t>If you analyze the generated HTML code all HTML tags have specific </a:t>
            </a:r>
            <a:r>
              <a:rPr sz="1800">
                <a:latin typeface="Courier"/>
              </a:rPr>
              <a:t>class</a:t>
            </a:r>
            <a:r>
              <a:rPr/>
              <a:t> attributes. So it’s straight forward to generate a custom </a:t>
            </a:r>
            <a:r>
              <a:rPr sz="1800">
                <a:latin typeface="Courier"/>
              </a:rPr>
              <a:t>css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Office</a:t>
            </a:r>
            <a:r>
              <a:rPr/>
              <a:t> </a:t>
            </a:r>
            <a:r>
              <a:rPr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 </a:t>
            </a:r>
            <a:r>
              <a:rPr sz="1800">
                <a:latin typeface="Courier"/>
              </a:rPr>
              <a:t>docx</a:t>
            </a:r>
            <a:r>
              <a:rPr/>
              <a:t> and </a:t>
            </a:r>
            <a:r>
              <a:rPr sz="1800">
                <a:latin typeface="Courier"/>
              </a:rPr>
              <a:t>pptx</a:t>
            </a:r>
            <a:r>
              <a:rPr/>
              <a:t> have no templates available.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Generate a PowerPoint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pptx -o presentation.pptx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Generate a word document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docx -o presentation.docx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Cons</a:t>
            </a:r>
          </a:p>
          <a:p>
            <a:pPr lvl="0" marL="0" indent="0">
              <a:buNone/>
            </a:pPr>
            <a:r>
              <a:rPr/>
              <a:t>Pandoc is in my opinion not a replacement for professional PowerPoint presentation or word documents.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Pro</a:t>
            </a:r>
          </a:p>
          <a:p>
            <a:pPr lvl="0" marL="0" indent="0">
              <a:buNone/>
            </a:pPr>
            <a:r>
              <a:rPr/>
              <a:t>Pandoc is a powerful tool to generate documents based out of Markdown files. Especial to document a software project. It can be easily integrated into a CI/CD pipeline and the documentation will be released at the same time as the software.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Hints</a:t>
            </a:r>
          </a:p>
          <a:p>
            <a:pPr lvl="0" marL="0" indent="0">
              <a:buNone/>
            </a:pPr>
            <a:r>
              <a:rPr/>
              <a:t>If you want to transform the Markdown be aware of it when writing. Especial the code snippets will not have a word wrap in the most cases. When generating a presentation (e.g. beamer). Be aware of the size of each slide…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  <a:r>
              <a:rPr/>
              <a:t> </a:t>
            </a:r>
            <a:r>
              <a:rPr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Preview of the generated document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g/generated-documen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82296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generated</a:t>
            </a:r>
            <a:r>
              <a:rPr/>
              <a:t> </a:t>
            </a:r>
            <a:r>
              <a:rPr/>
              <a:t>document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Preview of the generated presentation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g/generated-presentatio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600200"/>
            <a:ext cx="7061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generated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Goal</a:t>
            </a:r>
            <a:r>
              <a:rPr/>
              <a:t> Convert </a:t>
            </a:r>
            <a:r>
              <a:rPr sz="1800">
                <a:latin typeface="Courier"/>
              </a:rPr>
              <a:t>md</a:t>
            </a:r>
            <a:r>
              <a:rPr/>
              <a:t> (Markdown) files to a presentation.</a:t>
            </a:r>
          </a:p>
          <a:p>
            <a:pPr lvl="0" marL="0" indent="0">
              <a:buNone/>
            </a:pPr>
            <a:r>
              <a:rPr/>
              <a:t>By using </a:t>
            </a:r>
            <a:r>
              <a:rPr sz="1800">
                <a:latin typeface="Courier"/>
              </a:rPr>
              <a:t>pandoc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Pandoc is a very powerful tool and can convert almost any document format to another document format.</a:t>
            </a:r>
          </a:p>
          <a:p>
            <a:pPr lvl="0" marL="0" indent="0">
              <a:buNone/>
            </a:pPr>
            <a:r>
              <a:rPr/>
              <a:t>For all options run </a:t>
            </a:r>
            <a:r>
              <a:rPr sz="1800">
                <a:latin typeface="Courier"/>
              </a:rPr>
              <a:t>pandc --help</a:t>
            </a:r>
            <a:r>
              <a:rPr/>
              <a:t> or checkout </a:t>
            </a:r>
            <a:r>
              <a:rPr>
                <a:hlinkClick r:id="rId2"/>
              </a:rPr>
              <a:t>Pandoc User’s Guide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Debian/Ubuntu based distributions install following software</a:t>
            </a:r>
          </a:p>
          <a:p>
            <a:pPr lvl="0" marL="1270000" indent="0">
              <a:buNone/>
            </a:pPr>
            <a:r>
              <a:rPr sz="1800">
                <a:solidFill>
                  <a:srgbClr val="EFEF8F"/>
                </a:solidFill>
                <a:latin typeface="Courier"/>
              </a:rPr>
              <a:t>sudo</a:t>
            </a:r>
            <a:r>
              <a:rPr sz="1800">
                <a:solidFill>
                  <a:srgbClr val="CCCCCC"/>
                </a:solidFill>
                <a:latin typeface="Courier"/>
              </a:rPr>
              <a:t> apt-get install pandoc</a:t>
            </a:r>
            <a:br/>
            <a:r>
              <a:rPr sz="1800">
                <a:solidFill>
                  <a:srgbClr val="EFEF8F"/>
                </a:solidFill>
                <a:latin typeface="Courier"/>
              </a:rPr>
              <a:t>sudo</a:t>
            </a:r>
            <a:r>
              <a:rPr sz="1800">
                <a:solidFill>
                  <a:srgbClr val="CCCCCC"/>
                </a:solidFill>
                <a:latin typeface="Courier"/>
              </a:rPr>
              <a:t> apt-get install texlive-latex-base</a:t>
            </a:r>
          </a:p>
          <a:p>
            <a:pPr lvl="0" marL="0" indent="0">
              <a:buNone/>
            </a:pPr>
            <a:r>
              <a:rPr/>
              <a:t>If there should be missing software search in google for it.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simply convert an </a:t>
            </a:r>
            <a:r>
              <a:rPr sz="1800">
                <a:latin typeface="Courier"/>
              </a:rPr>
              <a:t>md</a:t>
            </a:r>
            <a:r>
              <a:rPr/>
              <a:t> file run: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beamer -o presentation.pdf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generate a more beautiful presentation add metadata.</a:t>
            </a:r>
          </a:p>
          <a:p>
            <a:pPr lvl="0" marL="0" indent="0">
              <a:buNone/>
            </a:pPr>
            <a:r>
              <a:rPr/>
              <a:t>This can be done in the </a:t>
            </a:r>
            <a:r>
              <a:rPr sz="1800">
                <a:latin typeface="Courier"/>
              </a:rPr>
              <a:t>md</a:t>
            </a:r>
            <a:r>
              <a:rPr/>
              <a:t> file itself with a yaml block at the beginning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---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title: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- Mardown to Presentation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author: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- DigitalizeIT GmbH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theme: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- Copenhagen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---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beamer -o presentation.pdf</a:t>
            </a:r>
          </a:p>
          <a:p>
            <a:pPr lvl="0" marL="0" indent="0">
              <a:buNone/>
            </a:pPr>
            <a:r>
              <a:rPr/>
              <a:t>List with all </a:t>
            </a:r>
            <a:r>
              <a:rPr>
                <a:hlinkClick r:id="rId2"/>
              </a:rPr>
              <a:t>themes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template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</a:t>
            </a:r>
            <a:r>
              <a:rPr sz="1800">
                <a:latin typeface="Courier"/>
              </a:rPr>
              <a:t>md</a:t>
            </a:r>
            <a:r>
              <a:rPr/>
              <a:t> with specific pandoc metadata is not always what you want. We can put all these metadata to a template file. E.g. </a:t>
            </a:r>
            <a:r>
              <a:rPr sz="1800">
                <a:latin typeface="Courier"/>
              </a:rPr>
              <a:t>template.yaml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beamer -o presentation.pdf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several code highlighting styles available: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--list-highlight-styles</a:t>
            </a:r>
          </a:p>
          <a:p>
            <a:pPr lvl="0" marL="0" indent="0">
              <a:buNone/>
            </a:pPr>
            <a:r>
              <a:rPr/>
              <a:t>An example by using the </a:t>
            </a:r>
            <a:r>
              <a:rPr sz="1800">
                <a:latin typeface="Courier"/>
              </a:rPr>
              <a:t>zenbrun</a:t>
            </a:r>
            <a:r>
              <a:rPr/>
              <a:t> style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beamer -o presentation.pdf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almost 50 output formats available. To list them: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--list-output-formats</a:t>
            </a:r>
          </a:p>
          <a:p>
            <a:pPr lvl="0" marL="0" indent="0">
              <a:buNone/>
            </a:pPr>
            <a:r>
              <a:rPr/>
              <a:t>Be aware that every generator has it’s own options. For example the </a:t>
            </a:r>
            <a:r>
              <a:rPr sz="1800">
                <a:latin typeface="Courier"/>
              </a:rPr>
              <a:t>theme</a:t>
            </a:r>
            <a:r>
              <a:rPr/>
              <a:t> option in the </a:t>
            </a:r>
            <a:r>
              <a:rPr sz="1800">
                <a:latin typeface="Courier"/>
              </a:rPr>
              <a:t>template.yaml</a:t>
            </a:r>
            <a:r>
              <a:rPr/>
              <a:t> is only available in the </a:t>
            </a:r>
            <a:r>
              <a:rPr sz="1800">
                <a:latin typeface="Courier"/>
              </a:rPr>
              <a:t>beamer</a:t>
            </a:r>
            <a:r>
              <a:rPr/>
              <a:t> generator.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latex -o presentation.pdf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 -V geometry:a4paper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to Presentation</dc:title>
  <dc:creator>DigitalizeIT GmbH</dc:creator>
  <cp:keywords/>
  <dcterms:created xsi:type="dcterms:W3CDTF">2020-11-04T19:45:58Z</dcterms:created>
  <dcterms:modified xsi:type="dcterms:W3CDTF">2020-11-04T19:45:58Z</dcterms:modified>
</cp:coreProperties>
</file>