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3" r:id="rId7"/>
    <p:sldId id="260" r:id="rId8"/>
    <p:sldId id="259" r:id="rId9"/>
    <p:sldId id="268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5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65DE-33EA-4D2E-9A9D-2511EDE38903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VREX Biometrics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Vamsi Potluru</a:t>
            </a:r>
          </a:p>
          <a:p>
            <a:r>
              <a:rPr lang="en-US" dirty="0" smtClean="0"/>
              <a:t>Rick Ruiz</a:t>
            </a:r>
          </a:p>
          <a:p>
            <a:r>
              <a:rPr lang="en-US" dirty="0" smtClean="0"/>
              <a:t>Gene Chipman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50567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5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97463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6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to Nuance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018593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errinn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rebollar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novella </a:t>
                      </a:r>
                      <a:r>
                        <a:rPr lang="en-US" dirty="0" err="1" smtClean="0"/>
                        <a:t>soto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 </a:t>
                      </a:r>
                      <a:r>
                        <a:rPr lang="en-US" dirty="0" err="1" smtClean="0"/>
                        <a:t>gabrielle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borneman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5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painless way to create and activate TV profiles</a:t>
            </a:r>
          </a:p>
          <a:p>
            <a:pPr lvl="1"/>
            <a:r>
              <a:rPr lang="en-US" dirty="0" smtClean="0"/>
              <a:t>Enable personalized features</a:t>
            </a:r>
          </a:p>
          <a:p>
            <a:pPr lvl="2"/>
            <a:r>
              <a:rPr lang="en-US" dirty="0" smtClean="0"/>
              <a:t>Home screens or best channel on startup</a:t>
            </a:r>
          </a:p>
          <a:p>
            <a:pPr lvl="2"/>
            <a:r>
              <a:rPr lang="en-US" dirty="0" smtClean="0"/>
              <a:t>Personalized results (recs, search, saved, last 9)</a:t>
            </a:r>
          </a:p>
          <a:p>
            <a:pPr lvl="2"/>
            <a:r>
              <a:rPr lang="en-US" dirty="0" smtClean="0"/>
              <a:t>Favorites and UI customization</a:t>
            </a:r>
          </a:p>
          <a:p>
            <a:pPr lvl="2"/>
            <a:r>
              <a:rPr lang="en-US" dirty="0" smtClean="0"/>
              <a:t>Social media profiles (like for Tweet This)</a:t>
            </a:r>
          </a:p>
          <a:p>
            <a:pPr lvl="1"/>
            <a:r>
              <a:rPr lang="en-US" dirty="0" smtClean="0"/>
              <a:t>Enable authenticated features</a:t>
            </a:r>
          </a:p>
          <a:p>
            <a:pPr lvl="2"/>
            <a:r>
              <a:rPr lang="en-US" dirty="0" smtClean="0"/>
              <a:t>Parental controls</a:t>
            </a:r>
          </a:p>
          <a:p>
            <a:pPr lvl="2"/>
            <a:r>
              <a:rPr lang="en-US" dirty="0" smtClean="0"/>
              <a:t>Home security features</a:t>
            </a:r>
          </a:p>
          <a:p>
            <a:pPr lvl="2"/>
            <a:r>
              <a:rPr lang="en-US" dirty="0" smtClean="0"/>
              <a:t>Transactions (PPV purchase, credit cards use)</a:t>
            </a:r>
          </a:p>
          <a:p>
            <a:r>
              <a:rPr lang="en-US" dirty="0" smtClean="0"/>
              <a:t>Explicit and implicit profiles</a:t>
            </a:r>
          </a:p>
          <a:p>
            <a:pPr lvl="1"/>
            <a:r>
              <a:rPr lang="en-US" dirty="0" smtClean="0"/>
              <a:t>Implicit profiles automatically adjust results based on user</a:t>
            </a:r>
          </a:p>
          <a:p>
            <a:pPr lvl="2"/>
            <a:r>
              <a:rPr lang="en-US" dirty="0" smtClean="0"/>
              <a:t>This requires a soft touch to not spook users</a:t>
            </a:r>
          </a:p>
          <a:p>
            <a:pPr lvl="2"/>
            <a:r>
              <a:rPr lang="en-US" dirty="0" smtClean="0"/>
              <a:t>Cannot be used for authentication features</a:t>
            </a:r>
          </a:p>
          <a:p>
            <a:pPr lvl="1"/>
            <a:r>
              <a:rPr lang="en-US" dirty="0" smtClean="0"/>
              <a:t>Explicit profiles can be very simple to create</a:t>
            </a:r>
          </a:p>
          <a:p>
            <a:pPr lvl="2"/>
            <a:r>
              <a:rPr lang="en-US" dirty="0" smtClean="0"/>
              <a:t>Biometrics will enable automatic login to an existing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8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biometrics can do</a:t>
            </a:r>
          </a:p>
          <a:p>
            <a:pPr lvl="1"/>
            <a:r>
              <a:rPr lang="en-US" dirty="0" smtClean="0"/>
              <a:t>Match an utterance to one voice user in a household</a:t>
            </a:r>
          </a:p>
          <a:p>
            <a:pPr lvl="2"/>
            <a:r>
              <a:rPr lang="en-US" dirty="0" smtClean="0"/>
              <a:t>Identification – moderate accuracy bar</a:t>
            </a:r>
          </a:p>
          <a:p>
            <a:pPr lvl="1"/>
            <a:r>
              <a:rPr lang="en-US" dirty="0" smtClean="0"/>
              <a:t>Learn how many voice users are in a household</a:t>
            </a:r>
          </a:p>
          <a:p>
            <a:pPr lvl="2"/>
            <a:r>
              <a:rPr lang="en-US" dirty="0" smtClean="0"/>
              <a:t>Improves identification accuracy</a:t>
            </a:r>
          </a:p>
          <a:p>
            <a:pPr lvl="1"/>
            <a:r>
              <a:rPr lang="en-US" dirty="0" smtClean="0"/>
              <a:t>Verify that an utterance is from a specified user</a:t>
            </a:r>
          </a:p>
          <a:p>
            <a:pPr lvl="2"/>
            <a:r>
              <a:rPr lang="en-US" dirty="0" smtClean="0"/>
              <a:t>Authentication – high accuracy bar</a:t>
            </a:r>
            <a:endParaRPr lang="en-US" dirty="0"/>
          </a:p>
          <a:p>
            <a:r>
              <a:rPr lang="en-US" dirty="0" smtClean="0"/>
              <a:t>Challenges of biometrics</a:t>
            </a:r>
          </a:p>
          <a:p>
            <a:pPr marL="971550" lvl="1" indent="-514350"/>
            <a:r>
              <a:rPr lang="en-US" dirty="0" smtClean="0"/>
              <a:t>Accuracy dependent of duration of speech sample</a:t>
            </a:r>
          </a:p>
          <a:p>
            <a:pPr marL="1371600" lvl="2" indent="-514350"/>
            <a:r>
              <a:rPr lang="en-US" dirty="0" smtClean="0"/>
              <a:t>Both for algorithm learning and identification/authentication</a:t>
            </a:r>
          </a:p>
          <a:p>
            <a:pPr marL="971550" lvl="1" indent="-514350"/>
            <a:r>
              <a:rPr lang="en-US" dirty="0" smtClean="0"/>
              <a:t>Up to 1 minute of speech needed to learn users</a:t>
            </a:r>
          </a:p>
          <a:p>
            <a:pPr marL="1371600" lvl="2" indent="-514350"/>
            <a:r>
              <a:rPr lang="en-US" dirty="0" smtClean="0"/>
              <a:t>That’s a long time to talk just to create a profile</a:t>
            </a:r>
          </a:p>
          <a:p>
            <a:pPr marL="971550" lvl="1" indent="-514350"/>
            <a:r>
              <a:rPr lang="en-US" dirty="0" smtClean="0"/>
              <a:t>5-10 seconds of speech needed to recognize users</a:t>
            </a:r>
          </a:p>
          <a:p>
            <a:pPr marL="1371600" lvl="2" indent="-514350"/>
            <a:r>
              <a:rPr lang="en-US" dirty="0" smtClean="0"/>
              <a:t>Typical </a:t>
            </a:r>
            <a:r>
              <a:rPr lang="en-US" dirty="0" err="1" smtClean="0"/>
              <a:t>vrex</a:t>
            </a:r>
            <a:r>
              <a:rPr lang="en-US" dirty="0" smtClean="0"/>
              <a:t> utterance is 1-2 seconds</a:t>
            </a:r>
          </a:p>
        </p:txBody>
      </p:sp>
    </p:spTree>
    <p:extLst>
      <p:ext uri="{BB962C8B-B14F-4D97-AF65-F5344CB8AC3E}">
        <p14:creationId xmlns:p14="http://schemas.microsoft.com/office/powerpoint/2010/main" val="11025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vs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Trained - supervised learning</a:t>
            </a:r>
          </a:p>
          <a:p>
            <a:pPr lvl="1"/>
            <a:r>
              <a:rPr lang="en-US" dirty="0" smtClean="0"/>
              <a:t>Requires samples where the speaker is known</a:t>
            </a:r>
          </a:p>
          <a:p>
            <a:pPr lvl="1"/>
            <a:r>
              <a:rPr lang="en-US" dirty="0" smtClean="0"/>
              <a:t>Nuance SDK</a:t>
            </a:r>
          </a:p>
          <a:p>
            <a:pPr lvl="2"/>
            <a:r>
              <a:rPr lang="en-US" dirty="0" smtClean="0"/>
              <a:t>Fixed phrase (“my voice is my password”)</a:t>
            </a:r>
          </a:p>
          <a:p>
            <a:pPr lvl="2"/>
            <a:r>
              <a:rPr lang="en-US" dirty="0" smtClean="0"/>
              <a:t>Free speech (lower accuracy)</a:t>
            </a:r>
          </a:p>
          <a:p>
            <a:r>
              <a:rPr lang="en-US" dirty="0" smtClean="0"/>
              <a:t>Clustering - unsupervised learning</a:t>
            </a:r>
          </a:p>
          <a:p>
            <a:pPr lvl="1"/>
            <a:r>
              <a:rPr lang="en-US" dirty="0" smtClean="0"/>
              <a:t>Can use samples of unknown speakers</a:t>
            </a:r>
          </a:p>
          <a:p>
            <a:pPr lvl="2"/>
            <a:r>
              <a:rPr lang="en-US" dirty="0" smtClean="0"/>
              <a:t>Can determine number of speakers in a household</a:t>
            </a:r>
          </a:p>
          <a:p>
            <a:pPr lvl="2"/>
            <a:r>
              <a:rPr lang="en-US" dirty="0" smtClean="0"/>
              <a:t>Can be applied to existing utterance data</a:t>
            </a:r>
            <a:endParaRPr lang="en-US" dirty="0"/>
          </a:p>
          <a:p>
            <a:pPr lvl="1"/>
            <a:r>
              <a:rPr lang="en-US" dirty="0" smtClean="0"/>
              <a:t>Lower accuracy</a:t>
            </a:r>
          </a:p>
          <a:p>
            <a:pPr lvl="2"/>
            <a:r>
              <a:rPr lang="en-US" dirty="0" smtClean="0"/>
              <a:t>i.e., more samples needed</a:t>
            </a:r>
          </a:p>
          <a:p>
            <a:pPr lvl="1"/>
            <a:r>
              <a:rPr lang="en-US" dirty="0" smtClean="0"/>
              <a:t>Incorporate </a:t>
            </a:r>
            <a:r>
              <a:rPr lang="en-US" dirty="0" err="1" smtClean="0"/>
              <a:t>vrex</a:t>
            </a:r>
            <a:r>
              <a:rPr lang="en-US" dirty="0" smtClean="0"/>
              <a:t> metadata (time of day, action,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Improved accuracy</a:t>
            </a:r>
          </a:p>
        </p:txBody>
      </p:sp>
    </p:spTree>
    <p:extLst>
      <p:ext uri="{BB962C8B-B14F-4D97-AF65-F5344CB8AC3E}">
        <p14:creationId xmlns:p14="http://schemas.microsoft.com/office/powerpoint/2010/main" val="210553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Profile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clustering on utterance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# of users in household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Collect enough data for </a:t>
            </a:r>
            <a:r>
              <a:rPr lang="en-US" b="1" dirty="0" smtClean="0"/>
              <a:t>moderate </a:t>
            </a:r>
            <a:r>
              <a:rPr lang="en-US" dirty="0" smtClean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possible ways to ID users</a:t>
            </a:r>
          </a:p>
          <a:p>
            <a:pPr marL="914400" lvl="1" indent="-514350"/>
            <a:r>
              <a:rPr lang="en-US" dirty="0" smtClean="0"/>
              <a:t>Using just clustering</a:t>
            </a:r>
          </a:p>
          <a:p>
            <a:pPr marL="914400" lvl="1" indent="-514350"/>
            <a:r>
              <a:rPr lang="en-US" dirty="0" smtClean="0"/>
              <a:t>By training Nuance free speech on clustered data for each user</a:t>
            </a:r>
          </a:p>
          <a:p>
            <a:pPr marL="1314450" lvl="2" indent="-514350"/>
            <a:r>
              <a:rPr lang="en-US" dirty="0" smtClean="0"/>
              <a:t>Nuance ID algorithm *may* work better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Profile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clustering on utterance data</a:t>
            </a:r>
          </a:p>
          <a:p>
            <a:pPr marL="914400" lvl="1" indent="-514350"/>
            <a:r>
              <a:rPr lang="en-US" dirty="0" smtClean="0"/>
              <a:t>Determine # of users in household</a:t>
            </a:r>
          </a:p>
          <a:p>
            <a:pPr marL="914400" lvl="1" indent="-514350"/>
            <a:r>
              <a:rPr lang="en-US" dirty="0" smtClean="0"/>
              <a:t>Collect enough data for </a:t>
            </a:r>
            <a:r>
              <a:rPr lang="en-US" b="1" dirty="0" smtClean="0"/>
              <a:t>marginal </a:t>
            </a:r>
            <a:r>
              <a:rPr lang="en-US" dirty="0" smtClean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Prompt for profile creation</a:t>
            </a:r>
          </a:p>
          <a:p>
            <a:pPr marL="914400" lvl="1" indent="-514350"/>
            <a:r>
              <a:rPr lang="en-US" dirty="0"/>
              <a:t>W</a:t>
            </a:r>
            <a:r>
              <a:rPr lang="en-US" dirty="0" smtClean="0"/>
              <a:t>hen clustering accuracy reaches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Profile creation with a short dialogue session</a:t>
            </a:r>
          </a:p>
          <a:p>
            <a:pPr marL="914400" lvl="1" indent="-514350"/>
            <a:r>
              <a:rPr lang="en-US" dirty="0"/>
              <a:t>Profile responses come from a known </a:t>
            </a:r>
            <a:r>
              <a:rPr lang="en-US" dirty="0" smtClean="0"/>
              <a:t>user</a:t>
            </a:r>
          </a:p>
          <a:p>
            <a:pPr marL="914400" lvl="1" indent="-514350"/>
            <a:r>
              <a:rPr lang="en-US" dirty="0" smtClean="0"/>
              <a:t>Use Nuance SDK with free speech training</a:t>
            </a:r>
          </a:p>
          <a:p>
            <a:pPr marL="1314450" lvl="2" indent="-514350"/>
            <a:r>
              <a:rPr lang="en-US" dirty="0" smtClean="0"/>
              <a:t>Train on session response + clustered data for that user</a:t>
            </a:r>
          </a:p>
          <a:p>
            <a:pPr marL="914400" lvl="1" indent="-514350"/>
            <a:r>
              <a:rPr lang="en-US" dirty="0" smtClean="0"/>
              <a:t>Dynamically adjust session length for accuracy</a:t>
            </a:r>
          </a:p>
          <a:p>
            <a:pPr marL="914400" lvl="1" indent="-514350"/>
            <a:r>
              <a:rPr lang="en-US" dirty="0" smtClean="0"/>
              <a:t>Ask interesting and useful questions during session</a:t>
            </a:r>
            <a:endParaRPr lang="en-US" dirty="0"/>
          </a:p>
          <a:p>
            <a:pPr marL="1314450" lvl="2" indent="-514350"/>
            <a:r>
              <a:rPr lang="en-US" dirty="0"/>
              <a:t>Favorite movies, shows, genres, channels, </a:t>
            </a:r>
            <a:r>
              <a:rPr lang="en-US" dirty="0" smtClean="0"/>
              <a:t>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Automatically log in users when identified on usage</a:t>
            </a:r>
          </a:p>
          <a:p>
            <a:pPr marL="914400" lvl="1" indent="-514350"/>
            <a:r>
              <a:rPr lang="en-US" dirty="0" smtClean="0"/>
              <a:t>Or prompt user to confirm login for marginal cases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Steps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4B6432"/>
                </a:solidFill>
              </a:rPr>
              <a:t>Green </a:t>
            </a:r>
            <a:r>
              <a:rPr lang="en-US" dirty="0" smtClean="0"/>
              <a:t>is completed)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Pull existing </a:t>
            </a:r>
            <a:r>
              <a:rPr lang="en-US" dirty="0" err="1" smtClean="0">
                <a:solidFill>
                  <a:srgbClr val="4B6432"/>
                </a:solidFill>
              </a:rPr>
              <a:t>vrex</a:t>
            </a:r>
            <a:r>
              <a:rPr lang="en-US" dirty="0" smtClean="0">
                <a:solidFill>
                  <a:srgbClr val="4B6432"/>
                </a:solidFill>
              </a:rPr>
              <a:t> data for ‘known’ users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Annotation of users (office folks only)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Mobile device users</a:t>
            </a:r>
          </a:p>
          <a:p>
            <a:pPr marL="1314450" lvl="2" indent="-514350"/>
            <a:r>
              <a:rPr lang="en-US" dirty="0" smtClean="0">
                <a:solidFill>
                  <a:srgbClr val="4B6432"/>
                </a:solidFill>
              </a:rPr>
              <a:t>Assumed to be the same user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Experiment with clustering accuracy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Preliminary results  presented in next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Experiment with Nuance free </a:t>
            </a:r>
            <a:r>
              <a:rPr lang="en-US" dirty="0">
                <a:solidFill>
                  <a:srgbClr val="4B6432"/>
                </a:solidFill>
              </a:rPr>
              <a:t>speech training</a:t>
            </a:r>
            <a:endParaRPr lang="en-US" dirty="0" smtClean="0">
              <a:solidFill>
                <a:srgbClr val="4B6432"/>
              </a:solidFill>
            </a:endParaRP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Nuance license in place and system installed</a:t>
            </a:r>
          </a:p>
          <a:p>
            <a:pPr marL="914400" lvl="1" indent="-514350"/>
            <a:r>
              <a:rPr lang="en-US" dirty="0" smtClean="0"/>
              <a:t>Evaluate Nuance free speech training (in flight)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vrex</a:t>
            </a:r>
            <a:r>
              <a:rPr lang="en-US" dirty="0" smtClean="0"/>
              <a:t> metadata to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clustering vs Nuance for implicit </a:t>
            </a:r>
            <a:r>
              <a:rPr lang="en-US" dirty="0" smtClean="0"/>
              <a:t>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profile creation UX for explicit case</a:t>
            </a:r>
          </a:p>
          <a:p>
            <a:pPr marL="914400" lvl="1" indent="-514350"/>
            <a:r>
              <a:rPr lang="en-US" dirty="0" smtClean="0"/>
              <a:t>Employee usage to 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algorithms and thresholds to optimize both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 on data requirements and accuracy for both cases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49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 </a:t>
            </a:r>
            <a:r>
              <a:rPr lang="en-US" dirty="0" smtClean="0"/>
              <a:t>baseline 1 Speaker</a:t>
            </a:r>
            <a:endParaRPr lang="en-US" dirty="0"/>
          </a:p>
        </p:txBody>
      </p:sp>
      <p:pic>
        <p:nvPicPr>
          <p:cNvPr id="7" name="Content Placeholder 6" descr="avgTestScores1-TI_IVEC_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38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Nuance </a:t>
            </a:r>
            <a:r>
              <a:rPr lang="en-US" dirty="0" smtClean="0"/>
              <a:t>baseline 1 Speaker, Take II</a:t>
            </a:r>
            <a:endParaRPr lang="en-US" dirty="0"/>
          </a:p>
        </p:txBody>
      </p:sp>
      <p:pic>
        <p:nvPicPr>
          <p:cNvPr id="4" name="Content Placeholder 3" descr="avgTestScores2-TI_IVEC_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b="14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99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643</Words>
  <Application>Microsoft Macintosh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VREX Biometrics</vt:lpstr>
      <vt:lpstr>What problem are we solving</vt:lpstr>
      <vt:lpstr>Why Biometrics</vt:lpstr>
      <vt:lpstr>Trained vs Clustering</vt:lpstr>
      <vt:lpstr>Implicit Profile Creation</vt:lpstr>
      <vt:lpstr>Explicit Profile Creation</vt:lpstr>
      <vt:lpstr>Research Steps (Green is completed)</vt:lpstr>
      <vt:lpstr>Nuance baseline 1 Speaker</vt:lpstr>
      <vt:lpstr>Nuance baseline 1 Speaker, Take II</vt:lpstr>
      <vt:lpstr>Nuance baseline</vt:lpstr>
      <vt:lpstr>Clustering baseline</vt:lpstr>
      <vt:lpstr>Clustering to Nuance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VREX Biometrics</dc:title>
  <dc:creator>CIS</dc:creator>
  <cp:lastModifiedBy>Rick Ruiz</cp:lastModifiedBy>
  <cp:revision>29</cp:revision>
  <dcterms:created xsi:type="dcterms:W3CDTF">2015-06-23T18:30:17Z</dcterms:created>
  <dcterms:modified xsi:type="dcterms:W3CDTF">2015-08-26T14:58:58Z</dcterms:modified>
</cp:coreProperties>
</file>