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5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8" r:id="rId11"/>
    <p:sldId id="369" r:id="rId12"/>
    <p:sldId id="367" r:id="rId13"/>
    <p:sldId id="370" r:id="rId14"/>
    <p:sldId id="372" r:id="rId15"/>
    <p:sldId id="373" r:id="rId16"/>
    <p:sldId id="374" r:id="rId17"/>
    <p:sldId id="358" r:id="rId1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4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65138"/>
            <a:ext cx="76930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447800" y="3200400"/>
            <a:ext cx="2438400" cy="457200"/>
          </a:xfrm>
          <a:prstGeom prst="wedgeRectCallout">
            <a:avLst>
              <a:gd name="adj1" fmla="val 73047"/>
              <a:gd name="adj2" fmla="val -27260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Before install </a:t>
            </a:r>
            <a:r>
              <a:rPr lang="en-US" sz="1100" dirty="0"/>
              <a:t>Apache or Httpd </a:t>
            </a:r>
            <a:r>
              <a:rPr lang="en-US" sz="1100" dirty="0" smtClean="0"/>
              <a:t>Service, No httpd folder is present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57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01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28479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981325" y="1150540"/>
            <a:ext cx="2733676" cy="68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096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3838575" y="2057400"/>
            <a:ext cx="2438400" cy="457200"/>
          </a:xfrm>
          <a:prstGeom prst="wedgeRectCallout">
            <a:avLst>
              <a:gd name="adj1" fmla="val -107812"/>
              <a:gd name="adj2" fmla="val -31218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the Apache server is running or not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465138"/>
            <a:ext cx="8150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3838575" y="2057400"/>
            <a:ext cx="2438400" cy="457200"/>
          </a:xfrm>
          <a:prstGeom prst="wedgeRectCallout">
            <a:avLst>
              <a:gd name="adj1" fmla="val -121093"/>
              <a:gd name="adj2" fmla="val -2809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Apache server is running and we got Welcome message.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1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09600"/>
            <a:ext cx="80740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419600" y="2667000"/>
            <a:ext cx="1752600" cy="381000"/>
          </a:xfrm>
          <a:prstGeom prst="wedgeRectCallout">
            <a:avLst>
              <a:gd name="adj1" fmla="val -146807"/>
              <a:gd name="adj2" fmla="val -3159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 stop Apache Server.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18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4881"/>
            <a:ext cx="8566150" cy="427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267200" y="3048000"/>
            <a:ext cx="1752600" cy="381000"/>
          </a:xfrm>
          <a:prstGeom prst="wedgeRectCallout">
            <a:avLst>
              <a:gd name="adj1" fmla="val -146807"/>
              <a:gd name="adj2" fmla="val -3159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 restart Apache Server.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7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65138"/>
            <a:ext cx="7845425" cy="43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81263"/>
            <a:ext cx="6057900" cy="11525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937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152956" y="1295400"/>
            <a:ext cx="5314644" cy="21236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 yum install </a:t>
            </a:r>
            <a:r>
              <a:rPr lang="en-US" sz="1200" dirty="0" smtClean="0"/>
              <a:t>httpd</a:t>
            </a:r>
          </a:p>
          <a:p>
            <a:endParaRPr lang="en-US" sz="1200" dirty="0"/>
          </a:p>
          <a:p>
            <a:r>
              <a:rPr lang="en-US" sz="1200" dirty="0"/>
              <a:t># chkconfig httpd on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/>
              <a:t># </a:t>
            </a:r>
            <a:r>
              <a:rPr lang="en-US" sz="1200" dirty="0"/>
              <a:t>/etc/</a:t>
            </a:r>
            <a:r>
              <a:rPr lang="en-US" sz="1200" dirty="0"/>
              <a:t>init.d</a:t>
            </a:r>
            <a:r>
              <a:rPr lang="en-US" sz="1200" dirty="0"/>
              <a:t>/httpd </a:t>
            </a:r>
            <a:r>
              <a:rPr lang="en-US" sz="1200" dirty="0" smtClean="0"/>
              <a:t>start</a:t>
            </a:r>
          </a:p>
          <a:p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/>
              <a:t>netstat</a:t>
            </a:r>
            <a:r>
              <a:rPr lang="en-US" sz="1200" dirty="0"/>
              <a:t> -</a:t>
            </a:r>
            <a:r>
              <a:rPr lang="en-US" sz="1200" dirty="0"/>
              <a:t>tulpn</a:t>
            </a:r>
            <a:r>
              <a:rPr lang="en-US" sz="1200" dirty="0"/>
              <a:t> | </a:t>
            </a:r>
            <a:r>
              <a:rPr lang="en-US" sz="1200" dirty="0"/>
              <a:t>grep</a:t>
            </a:r>
            <a:r>
              <a:rPr lang="en-US" sz="1200" dirty="0"/>
              <a:t> :</a:t>
            </a:r>
            <a:r>
              <a:rPr lang="en-US" sz="1200" dirty="0" smtClean="0"/>
              <a:t>80</a:t>
            </a:r>
          </a:p>
          <a:p>
            <a:endParaRPr lang="en-US" sz="1200" dirty="0"/>
          </a:p>
          <a:p>
            <a:r>
              <a:rPr lang="en-US" sz="1200" dirty="0"/>
              <a:t># /etc/</a:t>
            </a:r>
            <a:r>
              <a:rPr lang="en-US" sz="1200" dirty="0"/>
              <a:t>init.d</a:t>
            </a:r>
            <a:r>
              <a:rPr lang="en-US" sz="1200" dirty="0"/>
              <a:t>/httpd stop</a:t>
            </a:r>
          </a:p>
          <a:p>
            <a:endParaRPr lang="en-US" sz="1200" dirty="0" smtClean="0"/>
          </a:p>
          <a:p>
            <a:r>
              <a:rPr lang="en-US" sz="1200" dirty="0"/>
              <a:t># /etc/</a:t>
            </a:r>
            <a:r>
              <a:rPr lang="en-US" sz="1200" dirty="0"/>
              <a:t>init.d</a:t>
            </a:r>
            <a:r>
              <a:rPr lang="en-US" sz="1200" dirty="0"/>
              <a:t>/httpd </a:t>
            </a:r>
            <a:r>
              <a:rPr lang="en-US" sz="1200" dirty="0" smtClean="0"/>
              <a:t>restart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http://www.cyberciti.biz/faq/linux-install-and-start-apache-httpd/</a:t>
            </a:r>
          </a:p>
        </p:txBody>
      </p:sp>
    </p:spTree>
    <p:extLst>
      <p:ext uri="{BB962C8B-B14F-4D97-AF65-F5344CB8AC3E}">
        <p14:creationId xmlns:p14="http://schemas.microsoft.com/office/powerpoint/2010/main" val="42836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65138"/>
            <a:ext cx="8413750" cy="429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38200"/>
            <a:ext cx="4953000" cy="100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362200" y="1143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5138"/>
            <a:ext cx="8378825" cy="415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447800" y="38100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65138"/>
            <a:ext cx="8312150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552950" y="3429000"/>
            <a:ext cx="2438400" cy="457200"/>
          </a:xfrm>
          <a:prstGeom prst="wedgeRectCallout">
            <a:avLst>
              <a:gd name="adj1" fmla="val -94922"/>
              <a:gd name="adj2" fmla="val 1697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Installation of </a:t>
            </a:r>
            <a:r>
              <a:rPr lang="en-US" sz="1100" dirty="0"/>
              <a:t>Apache or Httpd </a:t>
            </a:r>
            <a:r>
              <a:rPr lang="en-US" sz="1100" dirty="0" smtClean="0"/>
              <a:t>Service  is completed.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2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613"/>
            <a:ext cx="7953375" cy="405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590800"/>
            <a:ext cx="2438400" cy="457200"/>
          </a:xfrm>
          <a:prstGeom prst="wedgeRectCallout">
            <a:avLst>
              <a:gd name="adj1" fmla="val 96484"/>
              <a:gd name="adj2" fmla="val -25593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After install </a:t>
            </a:r>
            <a:r>
              <a:rPr lang="en-US" sz="1100" dirty="0"/>
              <a:t>Apache or Httpd </a:t>
            </a:r>
            <a:r>
              <a:rPr lang="en-US" sz="1100" dirty="0" smtClean="0"/>
              <a:t>Service, httpd folder is present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2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65138"/>
            <a:ext cx="8474075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905000" y="3048000"/>
            <a:ext cx="2438400" cy="457200"/>
          </a:xfrm>
          <a:prstGeom prst="wedgeRectCallout">
            <a:avLst>
              <a:gd name="adj1" fmla="val 83203"/>
              <a:gd name="adj2" fmla="val -2517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After install </a:t>
            </a:r>
            <a:r>
              <a:rPr lang="en-US" sz="1100" dirty="0"/>
              <a:t>Apache or Httpd </a:t>
            </a:r>
            <a:r>
              <a:rPr lang="en-US" sz="1100" dirty="0" smtClean="0"/>
              <a:t>Service, httpd folder is present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1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533400"/>
            <a:ext cx="7750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1447800" y="2362200"/>
            <a:ext cx="2438400" cy="457200"/>
          </a:xfrm>
          <a:prstGeom prst="wedgeRectCallout">
            <a:avLst>
              <a:gd name="adj1" fmla="val 77344"/>
              <a:gd name="adj2" fmla="val -14760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</a:t>
            </a:r>
            <a:r>
              <a:rPr lang="en-US" sz="1100" dirty="0"/>
              <a:t>index.html  inside  ‘/var/www/html</a:t>
            </a:r>
            <a:r>
              <a:rPr lang="en-US" sz="1100" dirty="0"/>
              <a:t> </a:t>
            </a:r>
            <a:r>
              <a:rPr lang="en-US" sz="1100" dirty="0" smtClean="0"/>
              <a:t>’ folder.</a:t>
            </a:r>
            <a:endParaRPr lang="en-US" sz="11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048000"/>
            <a:ext cx="4568825" cy="9429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51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65138"/>
            <a:ext cx="7997825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447800" y="2362200"/>
            <a:ext cx="2438400" cy="457200"/>
          </a:xfrm>
          <a:prstGeom prst="wedgeRectCallout">
            <a:avLst>
              <a:gd name="adj1" fmla="val 77344"/>
              <a:gd name="adj2" fmla="val -14760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</a:t>
            </a:r>
            <a:r>
              <a:rPr lang="en-US" sz="1100" dirty="0"/>
              <a:t>index.html  inside  ‘/var/www/html</a:t>
            </a:r>
            <a:r>
              <a:rPr lang="en-US" sz="1100" dirty="0"/>
              <a:t> </a:t>
            </a:r>
            <a:r>
              <a:rPr lang="en-US" sz="1100" dirty="0" smtClean="0"/>
              <a:t>’ folder.</a:t>
            </a:r>
            <a:endParaRPr lang="en-US" sz="11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048000"/>
            <a:ext cx="4568825" cy="9429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51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" descr="data:image/jpeg;base64,/9j/4AAQSkZJRgABAQAAAQABAAD/2wCEAAkGBxQSEhUUExQVFhUXFBcYFxUXFxQXFxQVFxQWFhUXFBQYHCggGBolHBQUITEhJSkrLi4uFx8zODMsNygtLisBCgoKDg0OGxAQGywkICQsLCwsNCwsLCwsLCwsLCwsLCwsLCwsLCwsLCwsLCwsLCwsLCwsLCwsLCwsLCwsLCwsLP/AABEIAMIBBAMBIgACEQEDEQH/xAAbAAABBQEBAAAAAAAAAAAAAAADAAIEBQYBB//EAEEQAAEDAQQHBQYDBwMFAQAAAAEAAhEDBAUhMRJBUWFxgaEGMpGxwRMiQnLR8FJighQjM7LC4fEVkqIHFnOjs0P/xAAaAQACAwEBAAAAAAAAAAAAAAAAAgEDBAUG/8QAKhEAAgIBBAEEAQMFAAAAAAAAAAECAxEEEiFBMRMiMlEFFCNCFTNSgZH/2gAMAwEAAhEDEQA/APT3yTrXAEUsXdBQMDhOAT9FdDUANATgnaK6AgDgTweKQC7CglDmuRWvQQkUBglNciByqqt5U2GC8TuxQat9NIhjmz+bIKiWprj5ZatPZLwi8LwMyuCu0/EFjrVaKpPvHPIjLxCje1cMZK58vyuHhRZrj+Pys7jeyurKXVfxGDsQMzsR6/akTDWTxK1w/IUuO5vBRLQ3KW1LJpJSWao9p57zFcWC8mVe6cdh9Nqtr1dVjxFlVmmtrWZImylKFaa7abS5xgBZ21donE+4IG1Go1ddHzYU6ey34o06a94AkmAsmL2q7Uy0291QQ8niPprWJ/lqscJ5NC0E88vg0br2pfiCc29KZ+ILDGmZgnntT2yFlf5W1dI1f06vHlnoDXSJCdKy11W5zM8W7PorX/VZghuHX/K6ml1kL45XDObdp5VywWkpSmU3hwBGIKcthQdlKVxJAHZSlcSUAdlJNSQSVpbiuaKO5qbCCQcJQnkJQgBsKLbbVoDASeg4qWVS3o8GZKyau51w48mnS1Kc+Sott7VCY0yOGAUdluqAzpHxKBUoukmCeGPkmGrguBvm3ltno41QSwkjR3Z2gDiGvz2/VOvW2udg2Q3qeKyl2vBqjdj9FeWiqIz1LX+onKva2ZrNJXC1SSK17k+lCi1X4rjKkLn4Nu3gsW2otwnDYckK024DBVd413BhLcTGXPHoodsruDAXYOgTs5J4xbCFUXI0dMgNicTmhMdiqOxWkzmrLTwUTjyNKpxZZPcIlPsFctIfOiAcDrPAKqss1HhurWrK2iOSEmvcuiicF8X2WNuvw1YGiIGQInogC2nWxsfK1QLNUAUx1QEIndOfuk+Sn0YQW1R4JLLQCMBB2fRCqOnJDoskp1q/dkTrVHM/JCSUsIBaKkIdkqhxzw1lVl8WrGdmK7djpCt28Gv0vZk0LbxAwa0RtOJTmXifwjwjHkqqm+CprHhNC2cfDwZZ0Q7WS9um92jA4A9CtCx4IkYhYSiMVormrFp0CcDluK6eh183LZZ/05es00Y+6BdJJSuLtHNOriRTXFQSdlJNlJAAXBV182t9Joc0Ag5kzgrJwUO92B1B+E6I0oGZwOW/NRN4RMVllVdV7ufU0XkYjCBGKu1hGPLSCMwZlZ67rZa694fs1StULWvJdicabRpD/cCwfqVc7NhfVT6mecYPTrztWi0gYGDisZaKxJkmeKvr1fq3ZLL1XYkrh6yxzlydvQUqMSUxzhim2yuHtxgOjPI89qC2udqiWmpCyrK8G+NeWQLHaXNraAHvEYDmFe6BGL3EnYMhzRrmsTWNNQgF5ETrAzAQbY73lZN8LASnvnhDdFp2hBtDHASMRu+iPTeF15jJISnhlRUtO/8Ayqm/7bFI44mB1VpfFGAajdWJG7WVg7yt5qugYiYA2ngtemqU3ldE33wrrz2/BrLBaQ4AqzFpVBct2VQ0acN3ZnnsVtUszgNRSWxjuwmXQlvinLgt7nrYk6yVZW6qCFlLDaiCQcCDluP2VYm0TmqpLHBXZT7sk9phTrORH3rVG2oVKo1jKoaRXOvKNNZBrUHtPagGt2z9U1lvgZrI9qL6aHQTl5/fmrYLd7YmWqn9zfLhIiXtb8QNrh4SJVlYLTCw1Ou6vUknRY08yVoLqtM4Stdun2RSNlV0bm0vHRq6VolWNmqBZylVU6zV1hksEWVcGks2JV3ZzDcMwszZK+CkvvhrBiQMQBJzJMAKap4awcvUUyl4NlYrWKjQ4cxsKPpLI3dbjSdPwnMbtvELVMeCAQZBxC9TGWThSjhjyU1KVxMKJdXEkADema42x5ojkKpnyS2fEaHkyN/WX2dU7DiPv7yVdddAC1itrNB1N3J7HMPGNIfpC1Paez6dIPGbc/vxWTpuIlzcXAZbdyzXc1PHk1af+5h9h72tRk4qkNVOrXg2oA4HNSbiuk2glzjFNveOtx/C36rh4lJnpoqNVe6XgiU6v3motsc6cGuPBp2rWWqm2ngwBv3t1pUi4/ERzVfqJSwKtR/JIjWavDVAtVSSresScHY79az16UzTM5tPRSpqXtCnEpD3GEVpwVX+0IjbUn2ml1sm2gCFk7muVtGq85+8dD8rZw5xCvK1qlV9OvL3bj6BW1uSUkvDBURbUpLleC6oASpVWg0jA8lWUqis7toSJOX3iqWsIWxY5yU9S5Kj3BzCGb3axw1qyp3URm/orJpxUpsJHZKXBVK+ZTPsDhiDO7WoRtgbnhGe5aUwqbtFcntWmoxs1GjL8Q3jWUtck5YmEbv8is/1I1HaNPm7UPqpdjuWiDpPpte44kvAcSTxyUS6GaLcc9fHWruz1YVsnteIcFlq4xg666bMRH7OwcGhvlCqrV2VaJdZyQfwOMg8HHEHxV+2sCpVkpyl9WxcJmTOzk8+o206WgQdMGC3WCr6x2cnPwCm9orsbTqiqAJcNFx2xkfTkErE8a09kk8Y4NKtcq9xKo0YQLfc1OtA0nMLTIgy2d7dfRS6bG6RM5qRTbJVLex5iZZSYKxVHN/d1MwMHanAawd2taG47don2bj7pPunYdnAqutNi0qZLT7zcRxHptUCxWgPaCP8HWD95c12dFe5LbI5GqqUs2R/2b+UlV3Nb/aDRcfeaP8AcNqs5XTRzWsDkk2UlJAnIFc5c/RHcgV0lnxHh5IxqhxNE5uYXDkQD1c3xWKe003ubsPTV0V7f9c0qlnram1S13yPbDvIHkona6yw8PGThjx+5VEeeDR8cM89vhvsbS4DBtT32jVLu8B+oHxXp9loChQZSw91o0t7ji4+KxFuu4V3UCTjSrsdxYXtDx4hh5Fam9LVifvDWufqEoNnV9SV8YrpFdbakvMIQrEKP+0e/O9J7wXLlOPZ0VDCwWGmSEy2UNJhByIXKdXBHtTxoclGzsq5TWDBuraLi05gx99E9tZQu0rtG0GNbWnniPRCsAqVTDRA2ldNQTgpG+OoTeGSLdbQwSTy3qFdFYkknM58yrj/ALTbV/iPeeEADlCJ/wBteyHuOJ+aPMBCupUdueStWTdvPg7ZqkuAWnszwGLIUHltQNcIMGN/A61bttGCosXI9sVPwWbXYotKoThKq210WnWWdxKnWXDBkrazNGis/Zqsq1pV8EJIxXQZlb0YKdd0ZHHxz6ykLVEBRb9tYNoI2ATxJJ+nioz7PpOmYwGGyDqCvUE0s/R0efTTxlmgs9p3q8u2tKytndsVxd1SFV4Znvr4Jfal80p2R5qgslcQu9sr0DKbWzi5wHIYn08VT2G1ghWKDlHcNpox2bOzT0qwlW1hqA5LL0Xq0sNaCqfDFuq4NDaa+gxxGsLE3FboqOE+6XkeJwPKVd3vbw2mSTkJXn/Ze36dUg/FUkczktunTlmS6wYvbXHbL+R7Hd92uBa9oqzmCTTAy6haJhkA7RKy9nvGpogNdgJAjZJWlsvcb8o8l3l4R5x+WEhJdSQSNco1pPd4kdCfRHeVFtbu7839LktnxY0PKKntHZ9Og8bId4HHpKG5hr2Js4ua2OOiYB5w08yrKuJBByMhDsDQz3NREef1KyLiWTS+YYPPWWkteCM5y27lYXpVnEZEIF72X2VqIP4pHM/WVAv20miWnOm4kfKcxyj+VU62G7DRv/Gyw8MFUrQU6lXVa+0A60Wg9c518Hd3IuWVkd9f3VXsfgqXtHfvsmFtPGoRA/KPxH0SV0ynLaiqxxhHc/CIlr/f2l5za0ho4jA9ZVtYa4a8U2tnEgxiWwJ0jsGrHaFSdncGNJzOPVauzETMAE5mMTsk81ovaj7ehIKUoqSeC3scRBT7XTEYFBwEQUWpBbvXNx0K/lkxvaF8cjIOsHUQm2G3e0aDryPEKb2jshc0lYWjbXUHkjETBb9N662nrVteF5Ql+o9GSb8M3DaqkUzKq7utzKoBBz1HA+Ct6IVE4NcGmFya8lhZEe3232VMuzMYDadShstQGQLj+UEjm7IJtak+pm2OJAhVxpk34KpThnlnnn+oPbVd7U+85xM7Z2LQWC8Q/Wp9s7Iit3nx8onqU+x9iKLM31XfqDfILpyjCceeGY4amVUmk8xJdmEqTWvFlIS446hrPJHs9102wACeLnHzUynZmN+Fo5LJ+my+WWz1sX0ec302va6gcylUMYNAa6ADjnlKmXP2dtmuloj872DoCSvQmj7/AMJBa1hR244MfqtT3opLFclURpvpjcC53oFZ0rsjOqeTQOpJUwJ8Kr0YfQ0tXbLsg17ko1BDw541guIB5CE+x3PZ6XcoUm79ET4nWpoQrS+GOOxpOvUCrYpJYRnlJyeZMk2KkPZtOrRBgZAETgOa19kbFNg/K3yCz9OlDA3Y0DnAC0oC6SOUziS6kpIIryolsOA3Pb1w9Ud5UO3u9z9VP/6NSz+LHh8kKoM/v71ILnQZRah8kF5WM0op+1N40aVUOqxBpgtPs6bzMkOgvwGGjqKxXaq+qNpoPFJrv3ZY6XaGMu0cAxrQM1Yf9VhLLPGYc8b4gELF3FS0vasPx04xmJD2lX4TqyJCTjciJZHvdgD9FZUfbD4ev9lPsd0+zPeB4BT20t/T6rBPLfCO/CyqK5k8kGl7Qj3j4KuvS65l7c8zv/utG1o2ffgjsfGQaOX1SwhOLyPZrKnHbtyZO6WOIENcY2ArRWalV/ARxgKd7Z20x4Jjj9ySpnUpPkoWsklhIMxjgMdEbtISnaR2jr9EFgRWwq1pq/oR6qxgrTRLxBcY3D1lVp7MWc4uaXTtJ8grkRsXdIK6CUPiUzm5/JldS7P2cCBSbGwyR4GVNs920md2m0cGhGD+HVPD02WJ4HNbu8kTRTA7iut4IIHQNqeANh8Ah4px4oAI1PlAHNPbwQASV1rk1p4eCQKADBy7J/yhgynAIDA+d6HXbIj8RDf9zgPVdngiUWTUpj84/wCPvf0po+UJLhM0DRLm/O3+YHyV4qiytmoziT/xPqQrhdDs5fRxdSSUkFY8qJawS0gHGFKeUF6RvgtX2BbUkA7kNxQ6RILm7MuBx9T4JxWR8cGpGP8A+oVLSFHi/wBD6LM2CzaJJ3Qtr2to6Roj8z/5J9FS2uy6LJ3j1VsX+20Jj91MhwuyhjinALObArXJwegjFPCCQntU7SO9DB4LocoAIJjDqiA70ESnMBQASd6eYTA1ODUAPnDJED/ufRCDhx4BFbuCgAgKcEwOO774JOqhvecBxgIAJo7k5oVRa+0Vlp9+szhpaR8Gyq+r22swMN038GwPFxCbbJ9CuUU8ZNRA3lOHBUFj7RCpk0N4mT0Vgy2TrPIH1VMrFHjkvjTKSyWQC4+q1uLnNaNpIHUqrtem4RTaZOsmPErP0ux9RxmpUBJx1nPYphLdy+AlWo9mlrdoLOzOs07my4/8VU27t7Z6eVOq/k1o8XGeiJQ7IsHecTwUyn2Us2bqel8xnorIuOeSucVj2vkzFb/qS938Ogxu9zi4+AhavsBbq9tefaPDHNY9wGjotza0HWT3na/iU+y3TRp9ylTb8rQrW62TU3Bhw4ubq/SVdXKLmkkZbYyUHll7cTsXhxBcDqxkAnEGBuwVyqq62e847mjzP0VpK1pmHA6ElxJSKU7zihuT3lMLlWWoh1sHA7cPp970iU+1iWmM8xxGIQGVJDTtCz2rnJoreUVl/Nl1D/yOH/qd9FV3wyKX6gri+RjR/wDIf/k9V19/wTxHmpj8GD+aM2AngcEwuAzPjh5qLUvSg3OozgHAnoqcM18EwcU9oVU6/wCjqLncGn1hBf2h/DTceLgPIFGBi+a4J4csdXv62OdFOgANpDndSQF0NvGp8WgN2i3yE9U/pvtoq9VN4SZsxj/hDfamM7zmt+ZzW+ZWUb2dtD/4tc8C5x8ypdn7JsHeeTwCVxiux02+i1q3/Z2//o0/KHO6gQoVr7Y0mCQyo7gGgeLjPRSaPZ6iM2k8VPpXXTblTaFGYoZp44Mse2lZ/wDCspOwkvd0a0eacy8bxqnBjWcGt/qcSti2zgbByCK0cfvgmdkeolfpy7kZOldltf8AxKruTiOjQApY7OSPeeJ2mT5rR6O5EGGpVuTZYlgzQ7HUXRpy7xH0UyzdmbOwjRpN5gHqrtOlG+X2G2Oc4I9K72DJrR5KSxgH9k1rgPv1T2vCUYfopwahh6dpIIDBOJQC4TGPkPNNqF/wBvFx+igMEkVhx4BTbm7zzuYP5z6hVdOm/W4fpA9Va3MzRa/PF+sz8Df7q+j5mfU4UDQ3bk47XeQH91NBUO7+4N8nqpQK2o57CSkmpJiMFQ9MK65yYXKssGPUGiYJbsPQ4jqSOSnkqutHu1Gnb7p45t/q8VXYsxLK3zgq+1tr9kym7GPa45YTTeASSCBisfelrqVmOZTqPeHDvnSbokg+77p0cMMVu78aCKcwf3rc+BCh3s39y7l5hRB+xkyT3xPLmdlXOxfUPr4mVOodmKQzcT97lfhi6Gqh2SZtVcUQKN0Um/CVMp2ZoyYEWV0EbkmWWHWt2QOSfo7ymhydO5QA9jYTkMSu4IAI0QiAcEDDVKIAfueiMAFB+8V3S2A9EMfeC6OKCAhdtXNMzqTdD7xKe1gRgB04a+SZpRkJ4nLzTy4DFNZamnKTwE9ckEoe0E5mPlP9kqlPZq2yT0XQNfnj0BXP2towL2g7Jx8M1GAyL2Djm8zu92PNOp2Yj4jyPmUA2xn5nbgC3qYCKyrUPdpeJP8ASHKVFshzSDteZgAR83pCNTcdh5HBR2Wa0n8LR8uPiXeiILkqu71V3J0dGBvmrFTIqlfBdh9MNxJjeSPVKy33QY2DVaXS4w33j3jGDZjABdo9lWEy7E7SJPi/SKs7P2eojNs8SY8Bgrq65RM1tsJLBc3XXa+kxzTLS0EHLjhxU9pUOzsDWgAQBgANSkNK0pGVsPKSaCkpIKZ4QyUaoMUFzUjLEMJUS3slpjPMcQZHkpJTHJSU8FJeVcO9nn36Z3YvaPFK8x+6dw9QmW7DDZUp+HtGkdZC7b/4bvlVUFhNGieN0WjNAnknALuilCzG3JwIjQuApwIQB2F1o5ps60N1taPibOyRPgEYIySQE4KA68WD8R5H1hObaXu7tNx44eQKlRYrkkTwU7TCiMs9odkxreOPWfRHZc9Y96rG5oHmAD1TqqQjtiuwoKG+0tacXNHMeSkM7Pt+JzncTI/5SplC56TcmjqeiZUvsR6hdFM+2M2uPAEdf7ojKzz3aTzvP1xWipWVrcmgcAAjtpJlShHqH9GcZZK7s2taN+Pr6KRTumoe9UjgPoAr8MT2sT+lErd8ylb2fae+5zuJ+sqXQuWk34Bzx81ZtYitanUUuhHZJ9kWlZGjJoHAAKQKSM1qI1ibAmQLaSM2miBqcApFOMansC6AngJkhR7QiNCY1FapAcEkkkAVbyhuRXBMISYGI7wgvCmaK4aIUbScmZvzAB2qWg8nAifAjmoV4XlRDHD2jJg4AgnLYMVqLwutlZjmPmHDGDB2jHks+7sjRbqLvmLneZS7GslimuM9GSdebdQcf0x/PCTbRUd3KRPEnya0+a2VO52M7rWjgAPJF/ZFV6SL/wBQzIMsdpdqa3lj4l3opDLkqu71Q8jH8rR5rTts6IKSZVoV2yZm2dm2fES7jj1cSptG5abfh8SfJXIopwpJtqK3N/ZApWFjcmtHABSBSUkU08U1IuSMKae1iN7NO0EEZAhqe1iKGJ4apwANrE8MRAE8BADGtTw1dDURrFJAwNRWMTwxPAU4IycDU5oXQnBTggQCcGrieCpSIOgJ0LgK6CpIOhFahBECAHLq5KSAK4+q4upKBhq4kkggRQaoSSQBHchuCSSRjobC5CSSUY7C7CSSCBAJzQkkpA6F0JJIAQCekkpIOhdakkgAwRWpJKSBwXUkkxAk5JJBB1dCSSAHBOSSUkHQiNSSQA9d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-630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Apache </a:t>
            </a:r>
            <a:r>
              <a:rPr lang="en-US" sz="1200" dirty="0"/>
              <a:t>I</a:t>
            </a:r>
            <a:r>
              <a:rPr lang="en-US" sz="1200" dirty="0" smtClean="0"/>
              <a:t>nstallation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09600"/>
            <a:ext cx="8074025" cy="401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85409"/>
            <a:ext cx="3295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495550" y="423069"/>
            <a:ext cx="1219200" cy="373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624681"/>
            <a:ext cx="123825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62744</TotalTime>
  <Words>144</Words>
  <Application>Microsoft Office PowerPoint</Application>
  <PresentationFormat>Custom</PresentationFormat>
  <Paragraphs>55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4289</cp:revision>
  <dcterms:created xsi:type="dcterms:W3CDTF">2006-08-16T00:00:00Z</dcterms:created>
  <dcterms:modified xsi:type="dcterms:W3CDTF">2015-05-28T08:46:06Z</dcterms:modified>
</cp:coreProperties>
</file>