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57" r:id="rId2"/>
    <p:sldId id="375" r:id="rId3"/>
    <p:sldId id="376" r:id="rId4"/>
    <p:sldId id="377" r:id="rId5"/>
    <p:sldId id="378" r:id="rId6"/>
    <p:sldId id="379" r:id="rId7"/>
    <p:sldId id="380" r:id="rId8"/>
    <p:sldId id="374" r:id="rId9"/>
    <p:sldId id="358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citi.biz/faq/uninstall-apache-redhat-centos-rhel-fedora-linux-comman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ttpd.apache.org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5740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 smtClean="0"/>
              <a:t>Uni</a:t>
            </a:r>
            <a:r>
              <a:rPr lang="en-US" sz="1200" dirty="0" smtClean="0"/>
              <a:t>nstall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600"/>
            <a:ext cx="6229350" cy="40147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57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5740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 smtClean="0"/>
              <a:t>Uni</a:t>
            </a:r>
            <a:r>
              <a:rPr lang="en-US" sz="1200" dirty="0" smtClean="0"/>
              <a:t>nstall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609600"/>
            <a:ext cx="8197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765175" y="2322576"/>
            <a:ext cx="1978025" cy="612648"/>
          </a:xfrm>
          <a:prstGeom prst="wedgeRoundRectCallout">
            <a:avLst>
              <a:gd name="adj1" fmla="val 138873"/>
              <a:gd name="adj2" fmla="val -2204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Before </a:t>
            </a:r>
            <a:r>
              <a:rPr lang="en-US" sz="1200" dirty="0"/>
              <a:t>Uninstall Apache (HTTPD) </a:t>
            </a:r>
            <a:r>
              <a:rPr lang="en-US" sz="1200" dirty="0" smtClean="0"/>
              <a:t>Server httpd folder is present.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38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5740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 smtClean="0"/>
              <a:t>Uni</a:t>
            </a:r>
            <a:r>
              <a:rPr lang="en-US" sz="1200" dirty="0" smtClean="0"/>
              <a:t>nstall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" y="465138"/>
            <a:ext cx="8150225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619125"/>
            <a:ext cx="3905250" cy="146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505200" y="11430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5740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 smtClean="0"/>
              <a:t>Uni</a:t>
            </a:r>
            <a:r>
              <a:rPr lang="en-US" sz="1200" dirty="0" smtClean="0"/>
              <a:t>nstall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533400"/>
            <a:ext cx="7883525" cy="409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2125" y="2019300"/>
            <a:ext cx="27051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4745036" y="3124200"/>
            <a:ext cx="1579564" cy="612648"/>
          </a:xfrm>
          <a:prstGeom prst="wedgeRoundRectCallout">
            <a:avLst>
              <a:gd name="adj1" fmla="val -260763"/>
              <a:gd name="adj2" fmla="val 1651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Uninstall of </a:t>
            </a:r>
            <a:r>
              <a:rPr lang="en-US" sz="1200" dirty="0"/>
              <a:t>Apache (HTTPD) </a:t>
            </a:r>
            <a:r>
              <a:rPr lang="en-US" sz="1200" dirty="0" smtClean="0"/>
              <a:t>Server is completed.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38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5740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 smtClean="0"/>
              <a:t>Uni</a:t>
            </a:r>
            <a:r>
              <a:rPr lang="en-US" sz="1200" dirty="0" smtClean="0"/>
              <a:t>nstall</a:t>
            </a:r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4" y="609600"/>
            <a:ext cx="8359775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765175" y="2322576"/>
            <a:ext cx="1978025" cy="612648"/>
          </a:xfrm>
          <a:prstGeom prst="wedgeRoundRectCallout">
            <a:avLst>
              <a:gd name="adj1" fmla="val 74347"/>
              <a:gd name="adj2" fmla="val -276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After Uninstall </a:t>
            </a:r>
            <a:r>
              <a:rPr lang="en-US" sz="1200" dirty="0"/>
              <a:t>Apache (HTTPD) </a:t>
            </a:r>
            <a:r>
              <a:rPr lang="en-US" sz="1200" dirty="0" smtClean="0"/>
              <a:t>Server httpd folder is removed.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38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5740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 smtClean="0"/>
              <a:t>Uni</a:t>
            </a:r>
            <a:r>
              <a:rPr lang="en-US" sz="1200" dirty="0" smtClean="0"/>
              <a:t>nstall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61975"/>
            <a:ext cx="6172200" cy="39052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773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5740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 smtClean="0"/>
              <a:t>Uni</a:t>
            </a:r>
            <a:r>
              <a:rPr lang="en-US" sz="1200" dirty="0" smtClean="0"/>
              <a:t>nstall</a:t>
            </a:r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681038"/>
            <a:ext cx="6067425" cy="36671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49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24178" y="1285875"/>
            <a:ext cx="531464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200" dirty="0"/>
              <a:t># yum erase httpd httpd-tools apr apr-util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581400" y="4526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 smtClean="0"/>
              <a:t>Uni</a:t>
            </a:r>
            <a:r>
              <a:rPr lang="en-US" sz="1200" dirty="0" smtClean="0"/>
              <a:t>nstall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47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7800" y="2191435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http://www.cyberciti.biz/faq/uninstall-apache-redhat-centos-rhel-fedora-linux-command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http://httpd.apache.org/docs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505200" y="357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 smtClean="0"/>
              <a:t>Uni</a:t>
            </a:r>
            <a:r>
              <a:rPr lang="en-US" sz="1200" dirty="0" smtClean="0"/>
              <a:t>nstall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36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62769</TotalTime>
  <Words>76</Words>
  <Application>Microsoft Office PowerPoint</Application>
  <PresentationFormat>Custom</PresentationFormat>
  <Paragraphs>25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4322</cp:revision>
  <dcterms:created xsi:type="dcterms:W3CDTF">2006-08-16T00:00:00Z</dcterms:created>
  <dcterms:modified xsi:type="dcterms:W3CDTF">2015-05-28T09:22:30Z</dcterms:modified>
</cp:coreProperties>
</file>