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63962" y="27801"/>
            <a:ext cx="21034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What </a:t>
            </a:r>
            <a:r>
              <a:rPr lang="en-US" sz="1200" dirty="0"/>
              <a:t>is </a:t>
            </a:r>
            <a:r>
              <a:rPr lang="en-US" sz="1200" dirty="0" smtClean="0"/>
              <a:t>Computer networking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5576" y="617538"/>
            <a:ext cx="5178424" cy="982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Computer network is defined as the interconnection of two or more computers. It is done to enable the computers to communicate and share available resources</a:t>
            </a:r>
            <a:endParaRPr lang="en-US" sz="1200" dirty="0"/>
          </a:p>
        </p:txBody>
      </p:sp>
      <p:pic>
        <p:nvPicPr>
          <p:cNvPr id="1026" name="Picture 2" descr="Image result for what is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07" y="1828800"/>
            <a:ext cx="655320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191435"/>
            <a:ext cx="4267200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Sharing of  resources such as printers.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Sharing of expensive software's and database.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Communication from one computer to another computer.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Exchange of data and information among users via network.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Sharing information over geographically wide areas.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86000" y="1905000"/>
            <a:ext cx="192071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Advantage of Java Networking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3962" y="27801"/>
            <a:ext cx="21034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What </a:t>
            </a:r>
            <a:r>
              <a:rPr lang="en-US" sz="1200" dirty="0"/>
              <a:t>is </a:t>
            </a:r>
            <a:r>
              <a:rPr lang="en-US" sz="1200" dirty="0" smtClean="0"/>
              <a:t>Computer networking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60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80327</TotalTime>
  <Words>80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8443</cp:revision>
  <dcterms:created xsi:type="dcterms:W3CDTF">2006-08-16T00:00:00Z</dcterms:created>
  <dcterms:modified xsi:type="dcterms:W3CDTF">2018-07-24T04:02:01Z</dcterms:modified>
</cp:coreProperties>
</file>