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3686175" cy="156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29000" y="35738"/>
            <a:ext cx="2103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</a:t>
            </a:r>
            <a:r>
              <a:rPr lang="en-US" sz="1200" dirty="0"/>
              <a:t>is </a:t>
            </a:r>
            <a:r>
              <a:rPr lang="en-US" sz="1200" dirty="0" smtClean="0"/>
              <a:t>Computer networking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80327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8444</cp:revision>
  <dcterms:created xsi:type="dcterms:W3CDTF">2006-08-16T00:00:00Z</dcterms:created>
  <dcterms:modified xsi:type="dcterms:W3CDTF">2018-07-24T04:02:13Z</dcterms:modified>
</cp:coreProperties>
</file>